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7CD5-3B0F-44E1-B7BA-0E1F8703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B86F41-EA85-4679-88D0-43D1DEF0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7B575-0616-4410-844D-BC9AC03D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D8CEF-F612-4845-9928-C454C2DB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5D623-C1F2-4F1B-B5BC-9D2B091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0614-8369-46F5-BC74-BBD8E778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67C69-67C3-4231-89A2-901B4A0A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B6481-AC8A-4651-A24C-56A01817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21266-919E-4AA0-9708-1B8DE052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E092E-0549-4319-8B31-C975C6EE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93632-E984-4A88-9694-E399A2BAF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DE764-2E72-4FC2-8B1C-9D0777D6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F0B69-0604-4486-8E6A-DD4272AD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9E89-F65F-4B20-A7FD-3AC3A3A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4FB57-6D53-429B-A617-45CE12B2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B8C2-134A-4E9C-AF8C-6FDF16FD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680A9-F00D-4C07-B21A-DB7FC540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AF639-6980-4BDF-8373-CC4CFA6F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DFA85-2C9E-496C-94C9-6E7433D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18F8D-F518-43F9-B78B-3D1F3C2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1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76B7-470F-4BD9-B56C-2F2C4814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7D21F-3E56-4284-AE83-1000BD44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9A224-7C6C-438E-9B98-290ACF81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18ED7-58DB-4F67-B38C-EBDE8EFD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64BEB-24F8-46DF-A71E-EC5F97D5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2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EB60B-1197-4588-9115-839D3F2B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1967E-A5BA-4467-9AC3-48517A5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0F772-E331-439A-A085-3BCFDD71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34F7A-198C-4503-AA07-4A924D5C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15E42-2066-4808-9BBE-4D1B600C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6E77A-67DD-4DF6-8450-194D9D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6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27857-06A9-4FDB-A6A5-B44AD630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13622-1D61-49B5-80F2-BB731DCC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01A35-48C3-4C67-B22A-A3BB33CB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4055A-4611-4DD6-B032-19ABDD3C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5C05E-34F1-42DF-8FF5-B5B1B815E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4EDE3-6192-48E0-8967-4CCC4EDE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6D0221-61A4-45E2-9265-FEFD46E6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23BC4-FED5-4278-987F-4303F8F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1EE5-3112-4334-8915-62DE65B6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EAC655-E633-4D78-9D2E-DAC68748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720C7-CC2E-4E06-A7C2-843174DD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B08C8-1007-49E9-9476-5E592A02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21637-0468-44E4-AE52-CB24A140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4884E-41FA-4DD0-AC68-91E73C07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BA279-CAF4-48BC-B98D-A6156BB9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B4A20-7766-427B-B0D2-26A3532A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0D749-9D10-4A41-AD59-9C2ECE1F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45151-BEB8-4BF8-9121-85E8BE09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A944E-A531-4422-90AA-DF63FB4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E2622-F711-4A5A-958B-A36D90C4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E3EF1-FCC3-43D4-B43B-0628087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1B9BA-3ED4-4583-A083-868E6ADB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55DE4-5B8C-4536-B572-BD8753146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AB89B-02DF-4ED2-BF80-EE60A44D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80967-2207-4A0E-A467-AC7ED154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CE028-E545-44A2-A1A3-1B2CA3EB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4AEF8-A1E1-4DF0-9236-161916AB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969EC-5A97-48D4-A59D-4F72D886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A0F70-7D9B-48F2-AD6F-7E480E2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15CD0-8257-4349-8157-09D50F43A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997C-F1C7-47FA-BDD5-988018148E0B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AB4DB-689C-49D7-BAE0-33398495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CCD75-5CE8-4A1F-B6E2-95ED5151F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0589-CA3D-4E24-B232-CEE0E175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A94A-2F87-430A-82B4-1E6CF74CF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算法的实现和应用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53F8B-B51F-4ED3-B9FF-FA81F3E3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9B09C-4EBB-4BCF-AFE4-BBCE13EE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BE7B3-2E6D-4DE5-89FD-98988A7F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调通圆周率生成算法，生成尽可能长的圆周率序列。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利用自己实现的</a:t>
            </a:r>
            <a:r>
              <a:rPr lang="en-US" altLang="zh-CN" dirty="0"/>
              <a:t>KMP</a:t>
            </a:r>
            <a:r>
              <a:rPr lang="zh-CN" altLang="en-US" dirty="0"/>
              <a:t>算法比对圆周率序列中是否存在某个特殊序列并给出位置序号，比如本课程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02003048</a:t>
            </a:r>
            <a:r>
              <a:rPr lang="zh-CN" altLang="en-US" dirty="0"/>
              <a:t>；自己的生日，</a:t>
            </a:r>
            <a:r>
              <a:rPr lang="en-US" altLang="zh-CN" dirty="0"/>
              <a:t>YYYYMMDD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670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E3984-55DA-4AAD-9A6E-4FCEE65A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B8FFF-503B-4745-9CB2-BDC92EDF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调试正确圆周率生成函数，并生成足够长的圆周率序列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尝试搜索匹配课程</a:t>
            </a:r>
            <a:r>
              <a:rPr lang="en-US" altLang="zh-CN" dirty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尝试搜索匹配</a:t>
            </a:r>
            <a:r>
              <a:rPr lang="en-US" altLang="zh-CN" dirty="0"/>
              <a:t>8</a:t>
            </a:r>
            <a:r>
              <a:rPr lang="zh-CN" altLang="en-US" dirty="0"/>
              <a:t>位生日序列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*</a:t>
            </a:r>
            <a:r>
              <a:rPr lang="zh-CN" altLang="en-US"/>
              <a:t>尝试</a:t>
            </a:r>
            <a:r>
              <a:rPr lang="zh-CN" altLang="en-US" dirty="0"/>
              <a:t>搜索匹配其他感兴趣的数字序列</a:t>
            </a:r>
          </a:p>
        </p:txBody>
      </p:sp>
    </p:spTree>
    <p:extLst>
      <p:ext uri="{BB962C8B-B14F-4D97-AF65-F5344CB8AC3E}">
        <p14:creationId xmlns:p14="http://schemas.microsoft.com/office/powerpoint/2010/main" val="27683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KMP算法的实现和应用</vt:lpstr>
      <vt:lpstr>实验内容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KMP算法的实现和应用</dc:title>
  <dc:creator>jrb</dc:creator>
  <cp:lastModifiedBy>jrb</cp:lastModifiedBy>
  <cp:revision>2</cp:revision>
  <dcterms:created xsi:type="dcterms:W3CDTF">2022-04-08T01:27:11Z</dcterms:created>
  <dcterms:modified xsi:type="dcterms:W3CDTF">2022-04-08T01:46:51Z</dcterms:modified>
</cp:coreProperties>
</file>