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6" y="9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8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3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DDCB-2BAB-4897-B8AF-5313EB1E80BC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AC3F-C3EE-40B5-B3AA-AE7901131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1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+mn-lt"/>
              </a:rPr>
              <a:t>Replicating Statistical Analysis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2400" b="1" dirty="0" smtClean="0">
                <a:latin typeface="+mn-lt"/>
              </a:rPr>
              <a:t>Group 4: Raphael </a:t>
            </a:r>
            <a:r>
              <a:rPr lang="en-US" sz="2400" b="1" dirty="0" err="1" smtClean="0">
                <a:latin typeface="+mn-lt"/>
              </a:rPr>
              <a:t>Kirchgaesser</a:t>
            </a:r>
            <a:r>
              <a:rPr lang="en-US" sz="2400" b="1" dirty="0" smtClean="0">
                <a:latin typeface="+mn-lt"/>
              </a:rPr>
              <a:t>, Brian </a:t>
            </a:r>
            <a:r>
              <a:rPr lang="en-US" sz="2400" b="1" dirty="0" err="1" smtClean="0">
                <a:latin typeface="+mn-lt"/>
              </a:rPr>
              <a:t>Kalberg</a:t>
            </a:r>
            <a:r>
              <a:rPr lang="en-US" sz="2400" b="1" dirty="0" smtClean="0">
                <a:latin typeface="+mn-lt"/>
              </a:rPr>
              <a:t>, Meenakshi Mishra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3900" dirty="0" smtClean="0"/>
              <a:t>Verbal monitoring in Parkinson’s disease: A</a:t>
            </a:r>
            <a:br>
              <a:rPr lang="en-US" sz="3900" dirty="0" smtClean="0"/>
            </a:br>
            <a:r>
              <a:rPr lang="en-US" sz="3900" dirty="0" smtClean="0"/>
              <a:t>comparison between internal and external</a:t>
            </a:r>
            <a:br>
              <a:rPr lang="en-US" sz="3900" dirty="0" smtClean="0"/>
            </a:br>
            <a:r>
              <a:rPr lang="en-US" sz="3900" dirty="0" smtClean="0"/>
              <a:t>monitoring</a:t>
            </a:r>
            <a:br>
              <a:rPr lang="en-US" sz="3900" dirty="0" smtClean="0"/>
            </a:br>
            <a:r>
              <a:rPr lang="en-US" sz="1700" dirty="0" smtClean="0"/>
              <a:t>Hanna S. Gauvin, </a:t>
            </a:r>
            <a:r>
              <a:rPr lang="en-US" sz="1700" dirty="0" err="1" smtClean="0"/>
              <a:t>Jolien</a:t>
            </a:r>
            <a:r>
              <a:rPr lang="en-US" sz="1700" dirty="0" smtClean="0"/>
              <a:t> </a:t>
            </a:r>
            <a:r>
              <a:rPr lang="en-US" sz="1700" dirty="0" err="1" smtClean="0"/>
              <a:t>Mertens</a:t>
            </a:r>
            <a:r>
              <a:rPr lang="en-US" sz="1700" dirty="0" smtClean="0"/>
              <a:t>, Peter </a:t>
            </a:r>
            <a:r>
              <a:rPr lang="en-US" sz="1700" dirty="0" err="1" smtClean="0"/>
              <a:t>Marien</a:t>
            </a:r>
            <a:r>
              <a:rPr lang="en-US" sz="1700" dirty="0" smtClean="0"/>
              <a:t>, Patrick </a:t>
            </a:r>
            <a:r>
              <a:rPr lang="en-US" sz="1700" dirty="0" err="1" smtClean="0"/>
              <a:t>Santens</a:t>
            </a:r>
            <a:r>
              <a:rPr lang="en-US" sz="1700" dirty="0" smtClean="0"/>
              <a:t>, Barbara A. </a:t>
            </a:r>
            <a:r>
              <a:rPr lang="en-US" sz="1700" dirty="0" err="1" smtClean="0"/>
              <a:t>Pickut</a:t>
            </a:r>
            <a:r>
              <a:rPr lang="en-US" sz="1700" dirty="0" smtClean="0"/>
              <a:t>, Robert J. </a:t>
            </a:r>
            <a:r>
              <a:rPr lang="en-US" sz="1700" dirty="0" err="1" smtClean="0"/>
              <a:t>Hartsuiker</a:t>
            </a: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7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 of the paper you replicated (including simple research questions, definition of key constructs, and brief overview of measurement methods) (3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Description of issues identified in your data quality review (3 minutes)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 highlights, focusing on </a:t>
            </a:r>
            <a:r>
              <a:rPr lang="en-US" i="1" dirty="0"/>
              <a:t>why</a:t>
            </a:r>
            <a:r>
              <a:rPr lang="en-US" dirty="0"/>
              <a:t> you did each plot/data summary table, and what you learned from them (3 minutes)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5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Description of your replication and any problems you had (5 minutes)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3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Description of your extension project and insights gained (5 minutes)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5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biggest takeaways from doing this project (about 1 minute)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114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Replicating Statistical Analysis  Group 4: Raphael Kirchgaesser, Brian Kalberg, Meenakshi Mishra </vt:lpstr>
      <vt:lpstr>Summary of the paper you replicated (including simple research questions, definition of key constructs, and brief overview of measurement methods) (3 minutes)</vt:lpstr>
      <vt:lpstr>Description of issues identified in your data quality review (3 minutes) </vt:lpstr>
      <vt:lpstr>EDA highlights, focusing on why you did each plot/data summary table, and what you learned from them (3 minutes) </vt:lpstr>
      <vt:lpstr>Description of your replication and any problems you had (5 minutes) </vt:lpstr>
      <vt:lpstr>Description of your extension project and insights gained (5 minutes) </vt:lpstr>
      <vt:lpstr>Three biggest takeaways from doing this project (about 1 minute) </vt:lpstr>
      <vt:lpstr>Thanks &amp; Questions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Replicating Statistical Analysis  BMeenakshi Mishra</dc:title>
  <dc:creator>Meenakshi Mishra</dc:creator>
  <cp:lastModifiedBy>Meenakshi Mishra</cp:lastModifiedBy>
  <cp:revision>4</cp:revision>
  <dcterms:created xsi:type="dcterms:W3CDTF">2019-12-01T05:03:13Z</dcterms:created>
  <dcterms:modified xsi:type="dcterms:W3CDTF">2019-12-01T05:30:59Z</dcterms:modified>
</cp:coreProperties>
</file>