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33" r:id="rId2"/>
    <p:sldId id="332" r:id="rId3"/>
    <p:sldId id="334" r:id="rId4"/>
    <p:sldId id="335" r:id="rId5"/>
    <p:sldId id="336" r:id="rId6"/>
    <p:sldId id="337" r:id="rId7"/>
    <p:sldId id="256" r:id="rId8"/>
    <p:sldId id="259" r:id="rId9"/>
    <p:sldId id="293" r:id="rId10"/>
    <p:sldId id="338" r:id="rId11"/>
    <p:sldId id="257" r:id="rId12"/>
    <p:sldId id="340" r:id="rId13"/>
    <p:sldId id="343" r:id="rId14"/>
    <p:sldId id="341" r:id="rId15"/>
    <p:sldId id="342" r:id="rId16"/>
    <p:sldId id="294" r:id="rId17"/>
    <p:sldId id="295" r:id="rId18"/>
    <p:sldId id="325" r:id="rId19"/>
    <p:sldId id="329" r:id="rId20"/>
    <p:sldId id="345" r:id="rId21"/>
    <p:sldId id="348" r:id="rId22"/>
    <p:sldId id="344" r:id="rId23"/>
    <p:sldId id="347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49" r:id="rId33"/>
  </p:sldIdLst>
  <p:sldSz cx="9144000" cy="6858000" type="screen4x3"/>
  <p:notesSz cx="6858000" cy="9144000"/>
  <p:embeddedFontLst>
    <p:embeddedFont>
      <p:font typeface="a옛날목욕탕L" pitchFamily="18" charset="-127"/>
      <p:regular r:id="rId35"/>
    </p:embeddedFont>
    <p:embeddedFont>
      <p:font typeface="맑은 고딕" pitchFamily="50" charset="-127"/>
      <p:regular r:id="rId36"/>
      <p:bold r:id="rId37"/>
    </p:embeddedFont>
    <p:embeddedFont>
      <p:font typeface="HY깊은샘물M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C18"/>
    <a:srgbClr val="0C2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79863" autoAdjust="0"/>
  </p:normalViewPr>
  <p:slideViewPr>
    <p:cSldViewPr>
      <p:cViewPr>
        <p:scale>
          <a:sx n="99" d="100"/>
          <a:sy n="99" d="100"/>
        </p:scale>
        <p:origin x="-19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19F03-3BF0-4EC5-B09F-91A712D89D5D}" type="doc">
      <dgm:prSet loTypeId="urn:microsoft.com/office/officeart/2005/8/layout/hierarchy4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69078F7-15CA-4B2F-9517-B4B09A86996B}">
      <dgm:prSet phldrT="[텍스트]"/>
      <dgm:spPr/>
      <dgm:t>
        <a:bodyPr/>
        <a:lstStyle/>
        <a:p>
          <a:pPr latinLnBrk="1"/>
          <a:r>
            <a:rPr lang="ko-KR" altLang="en-US" dirty="0" smtClean="0"/>
            <a:t>선형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구조</a:t>
          </a:r>
          <a:endParaRPr lang="ko-KR" altLang="en-US" dirty="0"/>
        </a:p>
      </dgm:t>
    </dgm:pt>
    <dgm:pt modelId="{24153799-E897-4843-96CA-F04E3988DC30}" type="parTrans" cxnId="{E3937BB4-0932-418E-BEBB-589DB6523B33}">
      <dgm:prSet/>
      <dgm:spPr/>
      <dgm:t>
        <a:bodyPr/>
        <a:lstStyle/>
        <a:p>
          <a:pPr latinLnBrk="1"/>
          <a:endParaRPr lang="ko-KR" altLang="en-US"/>
        </a:p>
      </dgm:t>
    </dgm:pt>
    <dgm:pt modelId="{2692F79F-7123-4D6F-9453-5E23B2E2C0D0}" type="sibTrans" cxnId="{E3937BB4-0932-418E-BEBB-589DB6523B33}">
      <dgm:prSet/>
      <dgm:spPr/>
      <dgm:t>
        <a:bodyPr/>
        <a:lstStyle/>
        <a:p>
          <a:pPr latinLnBrk="1"/>
          <a:endParaRPr lang="ko-KR" altLang="en-US"/>
        </a:p>
      </dgm:t>
    </dgm:pt>
    <dgm:pt modelId="{3E6759ED-A667-45F9-A551-96E601CEEEDF}">
      <dgm:prSet phldrT="[텍스트]"/>
      <dgm:spPr/>
      <dgm:t>
        <a:bodyPr/>
        <a:lstStyle/>
        <a:p>
          <a:pPr latinLnBrk="1"/>
          <a:r>
            <a:rPr lang="ko-KR" altLang="en-US" dirty="0" smtClean="0"/>
            <a:t>배열</a:t>
          </a:r>
          <a:endParaRPr lang="ko-KR" altLang="en-US" dirty="0"/>
        </a:p>
      </dgm:t>
    </dgm:pt>
    <dgm:pt modelId="{962A3EE0-935D-434B-BA71-A57C657EFCF2}" type="parTrans" cxnId="{21D9C748-C853-42D0-A365-B5983B9B1323}">
      <dgm:prSet/>
      <dgm:spPr/>
      <dgm:t>
        <a:bodyPr/>
        <a:lstStyle/>
        <a:p>
          <a:pPr latinLnBrk="1"/>
          <a:endParaRPr lang="ko-KR" altLang="en-US"/>
        </a:p>
      </dgm:t>
    </dgm:pt>
    <dgm:pt modelId="{19CBAB74-4DBA-4C74-8F40-9FC4314825CA}" type="sibTrans" cxnId="{21D9C748-C853-42D0-A365-B5983B9B1323}">
      <dgm:prSet/>
      <dgm:spPr/>
      <dgm:t>
        <a:bodyPr/>
        <a:lstStyle/>
        <a:p>
          <a:pPr latinLnBrk="1"/>
          <a:endParaRPr lang="ko-KR" altLang="en-US"/>
        </a:p>
      </dgm:t>
    </dgm:pt>
    <dgm:pt modelId="{A24B3393-32A5-4DD4-97BB-42A92A7A28BA}">
      <dgm:prSet phldrT="[텍스트]"/>
      <dgm:spPr/>
      <dgm:t>
        <a:bodyPr/>
        <a:lstStyle/>
        <a:p>
          <a:pPr latinLnBrk="1"/>
          <a:r>
            <a:rPr lang="ko-KR" altLang="en-US" dirty="0" smtClean="0"/>
            <a:t>리스트</a:t>
          </a:r>
          <a:endParaRPr lang="ko-KR" altLang="en-US" dirty="0"/>
        </a:p>
      </dgm:t>
    </dgm:pt>
    <dgm:pt modelId="{34E38A75-1FE4-4C75-BD35-C1010E9ABBFF}" type="parTrans" cxnId="{17EE2F27-DD53-4DCD-A093-F8F2C839FBF0}">
      <dgm:prSet/>
      <dgm:spPr/>
      <dgm:t>
        <a:bodyPr/>
        <a:lstStyle/>
        <a:p>
          <a:pPr latinLnBrk="1"/>
          <a:endParaRPr lang="ko-KR" altLang="en-US"/>
        </a:p>
      </dgm:t>
    </dgm:pt>
    <dgm:pt modelId="{1DF2C6B8-7677-4370-841D-AF4693650B9C}" type="sibTrans" cxnId="{17EE2F27-DD53-4DCD-A093-F8F2C839FBF0}">
      <dgm:prSet/>
      <dgm:spPr/>
      <dgm:t>
        <a:bodyPr/>
        <a:lstStyle/>
        <a:p>
          <a:pPr latinLnBrk="1"/>
          <a:endParaRPr lang="ko-KR" altLang="en-US"/>
        </a:p>
      </dgm:t>
    </dgm:pt>
    <dgm:pt modelId="{44CC1D28-7091-4179-9D9B-D8F8EC9741F1}">
      <dgm:prSet phldrT="[텍스트]"/>
      <dgm:spPr/>
      <dgm:t>
        <a:bodyPr/>
        <a:lstStyle/>
        <a:p>
          <a:pPr latinLnBrk="1"/>
          <a:r>
            <a:rPr lang="ko-KR" altLang="en-US" dirty="0" smtClean="0"/>
            <a:t>비 선형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구조</a:t>
          </a:r>
          <a:endParaRPr lang="ko-KR" altLang="en-US" dirty="0"/>
        </a:p>
      </dgm:t>
    </dgm:pt>
    <dgm:pt modelId="{D42D88DC-3A56-4BC5-AA12-03DBC4EF557F}" type="parTrans" cxnId="{2678A72A-FAD1-41D0-A133-099C7AB5BA51}">
      <dgm:prSet/>
      <dgm:spPr/>
      <dgm:t>
        <a:bodyPr/>
        <a:lstStyle/>
        <a:p>
          <a:pPr latinLnBrk="1"/>
          <a:endParaRPr lang="ko-KR" altLang="en-US"/>
        </a:p>
      </dgm:t>
    </dgm:pt>
    <dgm:pt modelId="{0D1E18D0-D036-4E77-9B40-BD4DAAE7FFBE}" type="sibTrans" cxnId="{2678A72A-FAD1-41D0-A133-099C7AB5BA51}">
      <dgm:prSet/>
      <dgm:spPr/>
      <dgm:t>
        <a:bodyPr/>
        <a:lstStyle/>
        <a:p>
          <a:pPr latinLnBrk="1"/>
          <a:endParaRPr lang="ko-KR" altLang="en-US"/>
        </a:p>
      </dgm:t>
    </dgm:pt>
    <dgm:pt modelId="{8CEEB075-3ED6-422A-B58A-0678E2CFDE98}">
      <dgm:prSet phldrT="[텍스트]"/>
      <dgm:spPr/>
      <dgm:t>
        <a:bodyPr/>
        <a:lstStyle/>
        <a:p>
          <a:pPr latinLnBrk="1"/>
          <a:r>
            <a:rPr lang="ko-KR" altLang="en-US" dirty="0" smtClean="0"/>
            <a:t>트리</a:t>
          </a:r>
          <a:endParaRPr lang="ko-KR" altLang="en-US" dirty="0"/>
        </a:p>
      </dgm:t>
    </dgm:pt>
    <dgm:pt modelId="{409BE0F7-9F63-495D-AC5F-2252BB449B99}" type="parTrans" cxnId="{4A6453E8-5BBF-491C-A6A0-4AAB06F8A7D4}">
      <dgm:prSet/>
      <dgm:spPr/>
      <dgm:t>
        <a:bodyPr/>
        <a:lstStyle/>
        <a:p>
          <a:pPr latinLnBrk="1"/>
          <a:endParaRPr lang="ko-KR" altLang="en-US"/>
        </a:p>
      </dgm:t>
    </dgm:pt>
    <dgm:pt modelId="{2FFAF63D-C578-4F8D-B8E3-07D410EC1671}" type="sibTrans" cxnId="{4A6453E8-5BBF-491C-A6A0-4AAB06F8A7D4}">
      <dgm:prSet/>
      <dgm:spPr/>
      <dgm:t>
        <a:bodyPr/>
        <a:lstStyle/>
        <a:p>
          <a:pPr latinLnBrk="1"/>
          <a:endParaRPr lang="ko-KR" altLang="en-US"/>
        </a:p>
      </dgm:t>
    </dgm:pt>
    <dgm:pt modelId="{8DE14754-7A9A-41EE-B315-13FB94C89ED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힙</a:t>
          </a:r>
          <a:endParaRPr lang="ko-KR" altLang="en-US" dirty="0"/>
        </a:p>
      </dgm:t>
    </dgm:pt>
    <dgm:pt modelId="{3938F8A3-02F3-4555-931F-22E1C0D1C296}" type="parTrans" cxnId="{BFD1D1F2-987E-4677-8193-650091B74DDC}">
      <dgm:prSet/>
      <dgm:spPr/>
      <dgm:t>
        <a:bodyPr/>
        <a:lstStyle/>
        <a:p>
          <a:pPr latinLnBrk="1"/>
          <a:endParaRPr lang="ko-KR" altLang="en-US"/>
        </a:p>
      </dgm:t>
    </dgm:pt>
    <dgm:pt modelId="{824F5C9A-2350-4895-944D-6D54B4F40E9F}" type="sibTrans" cxnId="{BFD1D1F2-987E-4677-8193-650091B74DDC}">
      <dgm:prSet/>
      <dgm:spPr/>
      <dgm:t>
        <a:bodyPr/>
        <a:lstStyle/>
        <a:p>
          <a:pPr latinLnBrk="1"/>
          <a:endParaRPr lang="ko-KR" altLang="en-US"/>
        </a:p>
      </dgm:t>
    </dgm:pt>
    <dgm:pt modelId="{EA0466E1-D410-480A-AD8E-401E86F35E5A}">
      <dgm:prSet phldrT="[텍스트]"/>
      <dgm:spPr/>
      <dgm:t>
        <a:bodyPr/>
        <a:lstStyle/>
        <a:p>
          <a:pPr latinLnBrk="1"/>
          <a:r>
            <a:rPr lang="ko-KR" altLang="en-US" dirty="0" smtClean="0"/>
            <a:t>그래프</a:t>
          </a:r>
          <a:endParaRPr lang="ko-KR" altLang="en-US" dirty="0"/>
        </a:p>
      </dgm:t>
    </dgm:pt>
    <dgm:pt modelId="{6CBD4344-A8C8-45F0-9CF6-BED2640EE111}" type="parTrans" cxnId="{D8CC17F6-B0D2-4669-9957-5D8F9811C100}">
      <dgm:prSet/>
      <dgm:spPr/>
      <dgm:t>
        <a:bodyPr/>
        <a:lstStyle/>
        <a:p>
          <a:pPr latinLnBrk="1"/>
          <a:endParaRPr lang="ko-KR" altLang="en-US"/>
        </a:p>
      </dgm:t>
    </dgm:pt>
    <dgm:pt modelId="{D0BAF778-79B7-4F27-809A-D63E7E88C49A}" type="sibTrans" cxnId="{D8CC17F6-B0D2-4669-9957-5D8F9811C100}">
      <dgm:prSet/>
      <dgm:spPr/>
      <dgm:t>
        <a:bodyPr/>
        <a:lstStyle/>
        <a:p>
          <a:pPr latinLnBrk="1"/>
          <a:endParaRPr lang="ko-KR" altLang="en-US"/>
        </a:p>
      </dgm:t>
    </dgm:pt>
    <dgm:pt modelId="{A5D810E6-B597-44AC-9262-FCC5A7F986A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스택</a:t>
          </a:r>
          <a:endParaRPr lang="ko-KR" altLang="en-US" dirty="0"/>
        </a:p>
      </dgm:t>
    </dgm:pt>
    <dgm:pt modelId="{815683F5-E953-4F55-9C46-3EDB297CC455}" type="parTrans" cxnId="{7B8FE16F-9359-4FA0-9A2C-56951063B6BA}">
      <dgm:prSet/>
      <dgm:spPr/>
      <dgm:t>
        <a:bodyPr/>
        <a:lstStyle/>
        <a:p>
          <a:pPr latinLnBrk="1"/>
          <a:endParaRPr lang="ko-KR" altLang="en-US"/>
        </a:p>
      </dgm:t>
    </dgm:pt>
    <dgm:pt modelId="{EE4E0D87-A05C-45C4-BFB4-A29426E48909}" type="sibTrans" cxnId="{7B8FE16F-9359-4FA0-9A2C-56951063B6BA}">
      <dgm:prSet/>
      <dgm:spPr/>
      <dgm:t>
        <a:bodyPr/>
        <a:lstStyle/>
        <a:p>
          <a:pPr latinLnBrk="1"/>
          <a:endParaRPr lang="ko-KR" altLang="en-US"/>
        </a:p>
      </dgm:t>
    </dgm:pt>
    <dgm:pt modelId="{C9D8B408-FE75-49C1-B2C8-54CFA76A3975}">
      <dgm:prSet phldrT="[텍스트]"/>
      <dgm:spPr/>
      <dgm:t>
        <a:bodyPr/>
        <a:lstStyle/>
        <a:p>
          <a:pPr latinLnBrk="1"/>
          <a:r>
            <a:rPr lang="ko-KR" altLang="en-US" dirty="0" smtClean="0"/>
            <a:t>큐</a:t>
          </a:r>
          <a:endParaRPr lang="ko-KR" altLang="en-US" dirty="0"/>
        </a:p>
      </dgm:t>
    </dgm:pt>
    <dgm:pt modelId="{3EA09F24-5D41-4A39-838F-5865A4B5C399}" type="parTrans" cxnId="{F92027BF-5DBD-4E5E-9A55-980A7A18D0D7}">
      <dgm:prSet/>
      <dgm:spPr/>
      <dgm:t>
        <a:bodyPr/>
        <a:lstStyle/>
        <a:p>
          <a:pPr latinLnBrk="1"/>
          <a:endParaRPr lang="ko-KR" altLang="en-US"/>
        </a:p>
      </dgm:t>
    </dgm:pt>
    <dgm:pt modelId="{61E8E618-B752-4418-8569-76C073F80DC5}" type="sibTrans" cxnId="{F92027BF-5DBD-4E5E-9A55-980A7A18D0D7}">
      <dgm:prSet/>
      <dgm:spPr/>
      <dgm:t>
        <a:bodyPr/>
        <a:lstStyle/>
        <a:p>
          <a:pPr latinLnBrk="1"/>
          <a:endParaRPr lang="ko-KR" altLang="en-US"/>
        </a:p>
      </dgm:t>
    </dgm:pt>
    <dgm:pt modelId="{C1FBDBBA-F537-40E2-9758-4160C0F4A3B3}">
      <dgm:prSet phldrT="[텍스트]"/>
      <dgm:spPr/>
      <dgm:t>
        <a:bodyPr/>
        <a:lstStyle/>
        <a:p>
          <a:pPr latinLnBrk="1"/>
          <a:r>
            <a:rPr lang="ko-KR" altLang="en-US" dirty="0" smtClean="0"/>
            <a:t>자료 구조</a:t>
          </a:r>
          <a:endParaRPr lang="ko-KR" altLang="en-US" dirty="0"/>
        </a:p>
      </dgm:t>
    </dgm:pt>
    <dgm:pt modelId="{5F139A02-403C-4EEF-8628-6D0EFD0AF039}" type="parTrans" cxnId="{564C2151-1B3F-4116-A810-13799C5F664A}">
      <dgm:prSet/>
      <dgm:spPr/>
      <dgm:t>
        <a:bodyPr/>
        <a:lstStyle/>
        <a:p>
          <a:pPr latinLnBrk="1"/>
          <a:endParaRPr lang="ko-KR" altLang="en-US"/>
        </a:p>
      </dgm:t>
    </dgm:pt>
    <dgm:pt modelId="{48C1F2BA-0E71-40A7-AF6D-A110CA9D6509}" type="sibTrans" cxnId="{564C2151-1B3F-4116-A810-13799C5F664A}">
      <dgm:prSet/>
      <dgm:spPr/>
      <dgm:t>
        <a:bodyPr/>
        <a:lstStyle/>
        <a:p>
          <a:pPr latinLnBrk="1"/>
          <a:endParaRPr lang="ko-KR" altLang="en-US"/>
        </a:p>
      </dgm:t>
    </dgm:pt>
    <dgm:pt modelId="{0529FDFE-07F9-4573-AAEE-90477C7FC2E1}">
      <dgm:prSet phldrT="[텍스트]"/>
      <dgm:spPr/>
      <dgm:t>
        <a:bodyPr/>
        <a:lstStyle/>
        <a:p>
          <a:pPr latinLnBrk="1"/>
          <a:r>
            <a:rPr lang="ko-KR" altLang="en-US" dirty="0" smtClean="0"/>
            <a:t>단순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구조</a:t>
          </a:r>
          <a:endParaRPr lang="ko-KR" altLang="en-US" dirty="0"/>
        </a:p>
      </dgm:t>
    </dgm:pt>
    <dgm:pt modelId="{8011028E-4B64-4AE0-9246-606BE026499F}" type="parTrans" cxnId="{80D5AB23-CE55-4F81-8544-170DC783DC22}">
      <dgm:prSet/>
      <dgm:spPr/>
      <dgm:t>
        <a:bodyPr/>
        <a:lstStyle/>
        <a:p>
          <a:pPr latinLnBrk="1"/>
          <a:endParaRPr lang="ko-KR" altLang="en-US"/>
        </a:p>
      </dgm:t>
    </dgm:pt>
    <dgm:pt modelId="{E18B578E-0D77-4335-97C5-B63B4FA76A33}" type="sibTrans" cxnId="{80D5AB23-CE55-4F81-8544-170DC783DC22}">
      <dgm:prSet/>
      <dgm:spPr/>
      <dgm:t>
        <a:bodyPr/>
        <a:lstStyle/>
        <a:p>
          <a:pPr latinLnBrk="1"/>
          <a:endParaRPr lang="ko-KR" altLang="en-US"/>
        </a:p>
      </dgm:t>
    </dgm:pt>
    <dgm:pt modelId="{BB711E33-55BB-46BB-91FD-CAEA67774894}">
      <dgm:prSet phldrT="[텍스트]"/>
      <dgm:spPr/>
      <dgm:t>
        <a:bodyPr/>
        <a:lstStyle/>
        <a:p>
          <a:pPr latinLnBrk="1"/>
          <a:r>
            <a:rPr lang="ko-KR" altLang="en-US" dirty="0" smtClean="0"/>
            <a:t>정수</a:t>
          </a:r>
          <a:endParaRPr lang="ko-KR" altLang="en-US" dirty="0"/>
        </a:p>
      </dgm:t>
    </dgm:pt>
    <dgm:pt modelId="{E363D01C-E372-40A9-B0DB-7DA484D6DD20}" type="parTrans" cxnId="{73308CCF-73D4-42DB-ACE5-8B191F483431}">
      <dgm:prSet/>
      <dgm:spPr/>
      <dgm:t>
        <a:bodyPr/>
        <a:lstStyle/>
        <a:p>
          <a:pPr latinLnBrk="1"/>
          <a:endParaRPr lang="ko-KR" altLang="en-US"/>
        </a:p>
      </dgm:t>
    </dgm:pt>
    <dgm:pt modelId="{8C5F6046-C142-4C0D-A568-0944D092DA67}" type="sibTrans" cxnId="{73308CCF-73D4-42DB-ACE5-8B191F483431}">
      <dgm:prSet/>
      <dgm:spPr/>
      <dgm:t>
        <a:bodyPr/>
        <a:lstStyle/>
        <a:p>
          <a:pPr latinLnBrk="1"/>
          <a:endParaRPr lang="ko-KR" altLang="en-US"/>
        </a:p>
      </dgm:t>
    </dgm:pt>
    <dgm:pt modelId="{B81B86E1-76B5-4CB0-9A34-19E1658C474F}">
      <dgm:prSet phldrT="[텍스트]"/>
      <dgm:spPr/>
      <dgm:t>
        <a:bodyPr/>
        <a:lstStyle/>
        <a:p>
          <a:pPr latinLnBrk="1"/>
          <a:r>
            <a:rPr lang="ko-KR" altLang="en-US" dirty="0" smtClean="0"/>
            <a:t>실수</a:t>
          </a:r>
          <a:endParaRPr lang="ko-KR" altLang="en-US" dirty="0"/>
        </a:p>
      </dgm:t>
    </dgm:pt>
    <dgm:pt modelId="{B995B2E0-7CA6-40A3-A2DA-83A71F249E7A}" type="parTrans" cxnId="{3B713DE6-1877-4157-A808-D667435816FB}">
      <dgm:prSet/>
      <dgm:spPr/>
      <dgm:t>
        <a:bodyPr/>
        <a:lstStyle/>
        <a:p>
          <a:pPr latinLnBrk="1"/>
          <a:endParaRPr lang="ko-KR" altLang="en-US"/>
        </a:p>
      </dgm:t>
    </dgm:pt>
    <dgm:pt modelId="{351C3A60-2AF8-45F2-B7A2-0F707D99F238}" type="sibTrans" cxnId="{3B713DE6-1877-4157-A808-D667435816FB}">
      <dgm:prSet/>
      <dgm:spPr/>
      <dgm:t>
        <a:bodyPr/>
        <a:lstStyle/>
        <a:p>
          <a:pPr latinLnBrk="1"/>
          <a:endParaRPr lang="ko-KR" altLang="en-US"/>
        </a:p>
      </dgm:t>
    </dgm:pt>
    <dgm:pt modelId="{95BCD25C-736E-4C95-8461-09CAD01281F0}">
      <dgm:prSet phldrT="[텍스트]"/>
      <dgm:spPr/>
      <dgm:t>
        <a:bodyPr/>
        <a:lstStyle/>
        <a:p>
          <a:pPr latinLnBrk="1"/>
          <a:r>
            <a:rPr lang="ko-KR" altLang="en-US" dirty="0" smtClean="0"/>
            <a:t>문자</a:t>
          </a:r>
          <a:endParaRPr lang="ko-KR" altLang="en-US" dirty="0"/>
        </a:p>
      </dgm:t>
    </dgm:pt>
    <dgm:pt modelId="{B03CE4CD-2C07-41C3-AC59-AD584F453E69}" type="parTrans" cxnId="{4FFF31D4-F272-4009-8CF6-FA626A46D530}">
      <dgm:prSet/>
      <dgm:spPr/>
      <dgm:t>
        <a:bodyPr/>
        <a:lstStyle/>
        <a:p>
          <a:pPr latinLnBrk="1"/>
          <a:endParaRPr lang="ko-KR" altLang="en-US"/>
        </a:p>
      </dgm:t>
    </dgm:pt>
    <dgm:pt modelId="{922D3534-AD05-4514-BBB4-0A213BD9C9C4}" type="sibTrans" cxnId="{4FFF31D4-F272-4009-8CF6-FA626A46D530}">
      <dgm:prSet/>
      <dgm:spPr/>
      <dgm:t>
        <a:bodyPr/>
        <a:lstStyle/>
        <a:p>
          <a:pPr latinLnBrk="1"/>
          <a:endParaRPr lang="ko-KR" altLang="en-US"/>
        </a:p>
      </dgm:t>
    </dgm:pt>
    <dgm:pt modelId="{E57E81C7-8617-4940-BA39-555318140A16}" type="pres">
      <dgm:prSet presAssocID="{45E19F03-3BF0-4EC5-B09F-91A712D89D5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F836A9-F06D-452E-82F1-6D79FAE2BB5E}" type="pres">
      <dgm:prSet presAssocID="{C1FBDBBA-F537-40E2-9758-4160C0F4A3B3}" presName="vertOne" presStyleCnt="0"/>
      <dgm:spPr/>
    </dgm:pt>
    <dgm:pt modelId="{1DB0758A-28D3-4AC2-B3C0-8E17D4B99B2A}" type="pres">
      <dgm:prSet presAssocID="{C1FBDBBA-F537-40E2-9758-4160C0F4A3B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340D75-9DF1-423F-8458-081A06D93301}" type="pres">
      <dgm:prSet presAssocID="{C1FBDBBA-F537-40E2-9758-4160C0F4A3B3}" presName="parTransOne" presStyleCnt="0"/>
      <dgm:spPr/>
    </dgm:pt>
    <dgm:pt modelId="{E951CD3C-F2BE-4A78-A861-DDC7832A905F}" type="pres">
      <dgm:prSet presAssocID="{C1FBDBBA-F537-40E2-9758-4160C0F4A3B3}" presName="horzOne" presStyleCnt="0"/>
      <dgm:spPr/>
    </dgm:pt>
    <dgm:pt modelId="{E0EA1398-37D5-47D3-9393-EA87EA0A0A33}" type="pres">
      <dgm:prSet presAssocID="{0529FDFE-07F9-4573-AAEE-90477C7FC2E1}" presName="vertTwo" presStyleCnt="0"/>
      <dgm:spPr/>
    </dgm:pt>
    <dgm:pt modelId="{0BDB4EF9-EF61-4C6D-B79A-64469E19DB85}" type="pres">
      <dgm:prSet presAssocID="{0529FDFE-07F9-4573-AAEE-90477C7FC2E1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7E4383-4AAF-42D8-897C-0161234F7BAA}" type="pres">
      <dgm:prSet presAssocID="{0529FDFE-07F9-4573-AAEE-90477C7FC2E1}" presName="parTransTwo" presStyleCnt="0"/>
      <dgm:spPr/>
    </dgm:pt>
    <dgm:pt modelId="{61577870-F83E-462A-8EF6-6DD3375AED8E}" type="pres">
      <dgm:prSet presAssocID="{0529FDFE-07F9-4573-AAEE-90477C7FC2E1}" presName="horzTwo" presStyleCnt="0"/>
      <dgm:spPr/>
    </dgm:pt>
    <dgm:pt modelId="{471F610F-490C-4E25-B17E-A8C0DD27BFFE}" type="pres">
      <dgm:prSet presAssocID="{BB711E33-55BB-46BB-91FD-CAEA67774894}" presName="vertThree" presStyleCnt="0"/>
      <dgm:spPr/>
    </dgm:pt>
    <dgm:pt modelId="{24A85504-408B-4FF6-BDCB-B18C491B6710}" type="pres">
      <dgm:prSet presAssocID="{BB711E33-55BB-46BB-91FD-CAEA67774894}" presName="txThree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037D34-2A00-4F44-A0B0-CF0FC96FA450}" type="pres">
      <dgm:prSet presAssocID="{BB711E33-55BB-46BB-91FD-CAEA67774894}" presName="horzThree" presStyleCnt="0"/>
      <dgm:spPr/>
    </dgm:pt>
    <dgm:pt modelId="{3411CD17-4B61-4C38-B604-42C385442A17}" type="pres">
      <dgm:prSet presAssocID="{8C5F6046-C142-4C0D-A568-0944D092DA67}" presName="sibSpaceThree" presStyleCnt="0"/>
      <dgm:spPr/>
    </dgm:pt>
    <dgm:pt modelId="{9D9137A9-B7FD-47A4-A4B4-80F82E2D3890}" type="pres">
      <dgm:prSet presAssocID="{B81B86E1-76B5-4CB0-9A34-19E1658C474F}" presName="vertThree" presStyleCnt="0"/>
      <dgm:spPr/>
    </dgm:pt>
    <dgm:pt modelId="{6517AF27-4D41-4E2D-B35E-0D96D9EF7ADF}" type="pres">
      <dgm:prSet presAssocID="{B81B86E1-76B5-4CB0-9A34-19E1658C474F}" presName="txThree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3E50B-B0D8-432F-A102-4D5F54C4EB04}" type="pres">
      <dgm:prSet presAssocID="{B81B86E1-76B5-4CB0-9A34-19E1658C474F}" presName="horzThree" presStyleCnt="0"/>
      <dgm:spPr/>
    </dgm:pt>
    <dgm:pt modelId="{9D7A817F-9C3B-4CBF-93A4-FFA1CED98A3A}" type="pres">
      <dgm:prSet presAssocID="{351C3A60-2AF8-45F2-B7A2-0F707D99F238}" presName="sibSpaceThree" presStyleCnt="0"/>
      <dgm:spPr/>
    </dgm:pt>
    <dgm:pt modelId="{D51A54E7-C754-4313-92C7-A5428FCA07A9}" type="pres">
      <dgm:prSet presAssocID="{95BCD25C-736E-4C95-8461-09CAD01281F0}" presName="vertThree" presStyleCnt="0"/>
      <dgm:spPr/>
    </dgm:pt>
    <dgm:pt modelId="{2A1A7CE7-3B45-4524-84F3-8F22D2B75118}" type="pres">
      <dgm:prSet presAssocID="{95BCD25C-736E-4C95-8461-09CAD01281F0}" presName="txThree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88496E-0814-4985-AFB5-1047C5853BD0}" type="pres">
      <dgm:prSet presAssocID="{95BCD25C-736E-4C95-8461-09CAD01281F0}" presName="horzThree" presStyleCnt="0"/>
      <dgm:spPr/>
    </dgm:pt>
    <dgm:pt modelId="{66B141EE-8BAC-42D3-A4E3-2C0F1A10408F}" type="pres">
      <dgm:prSet presAssocID="{E18B578E-0D77-4335-97C5-B63B4FA76A33}" presName="sibSpaceTwo" presStyleCnt="0"/>
      <dgm:spPr/>
    </dgm:pt>
    <dgm:pt modelId="{88FC24F8-893F-4616-BA76-9CD5C345924A}" type="pres">
      <dgm:prSet presAssocID="{169078F7-15CA-4B2F-9517-B4B09A86996B}" presName="vertTwo" presStyleCnt="0"/>
      <dgm:spPr/>
    </dgm:pt>
    <dgm:pt modelId="{0E03F824-98CD-4F3F-A463-7718B389BEB5}" type="pres">
      <dgm:prSet presAssocID="{169078F7-15CA-4B2F-9517-B4B09A86996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DC27C-9845-4AF0-B7B0-AE38414E484C}" type="pres">
      <dgm:prSet presAssocID="{169078F7-15CA-4B2F-9517-B4B09A86996B}" presName="parTransTwo" presStyleCnt="0"/>
      <dgm:spPr/>
    </dgm:pt>
    <dgm:pt modelId="{D1249D41-6012-4AF3-A44F-49395D76C5B5}" type="pres">
      <dgm:prSet presAssocID="{169078F7-15CA-4B2F-9517-B4B09A86996B}" presName="horzTwo" presStyleCnt="0"/>
      <dgm:spPr/>
    </dgm:pt>
    <dgm:pt modelId="{C59BABCB-7363-4421-B20E-1A77EFC9E3CD}" type="pres">
      <dgm:prSet presAssocID="{3E6759ED-A667-45F9-A551-96E601CEEEDF}" presName="vertThree" presStyleCnt="0"/>
      <dgm:spPr/>
    </dgm:pt>
    <dgm:pt modelId="{1E1D0D05-EE82-4476-B187-5D4D9605032C}" type="pres">
      <dgm:prSet presAssocID="{3E6759ED-A667-45F9-A551-96E601CEEEDF}" presName="txThree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80FA30-4483-4E02-B70E-B1C2CE2A8DFA}" type="pres">
      <dgm:prSet presAssocID="{3E6759ED-A667-45F9-A551-96E601CEEEDF}" presName="horzThree" presStyleCnt="0"/>
      <dgm:spPr/>
    </dgm:pt>
    <dgm:pt modelId="{2A5CEF1D-E7A6-4813-B892-4D2DE969D76F}" type="pres">
      <dgm:prSet presAssocID="{19CBAB74-4DBA-4C74-8F40-9FC4314825CA}" presName="sibSpaceThree" presStyleCnt="0"/>
      <dgm:spPr/>
    </dgm:pt>
    <dgm:pt modelId="{A88AAF3C-E40D-40CE-B019-449AF28A0BF8}" type="pres">
      <dgm:prSet presAssocID="{A24B3393-32A5-4DD4-97BB-42A92A7A28BA}" presName="vertThree" presStyleCnt="0"/>
      <dgm:spPr/>
    </dgm:pt>
    <dgm:pt modelId="{9DA71F51-9981-4E9C-A260-2DB652713B19}" type="pres">
      <dgm:prSet presAssocID="{A24B3393-32A5-4DD4-97BB-42A92A7A28BA}" presName="txThree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D20E9F-A086-4114-B635-4545F758F3A7}" type="pres">
      <dgm:prSet presAssocID="{A24B3393-32A5-4DD4-97BB-42A92A7A28BA}" presName="horzThree" presStyleCnt="0"/>
      <dgm:spPr/>
    </dgm:pt>
    <dgm:pt modelId="{ED1247EF-C767-4587-B967-303B9B30D7C7}" type="pres">
      <dgm:prSet presAssocID="{1DF2C6B8-7677-4370-841D-AF4693650B9C}" presName="sibSpaceThree" presStyleCnt="0"/>
      <dgm:spPr/>
    </dgm:pt>
    <dgm:pt modelId="{A551C52B-8B73-4A1F-956E-669B77EC7B83}" type="pres">
      <dgm:prSet presAssocID="{A5D810E6-B597-44AC-9262-FCC5A7F986AD}" presName="vertThree" presStyleCnt="0"/>
      <dgm:spPr/>
    </dgm:pt>
    <dgm:pt modelId="{87DF1E7D-6FFE-44B3-9511-DCB490967F7A}" type="pres">
      <dgm:prSet presAssocID="{A5D810E6-B597-44AC-9262-FCC5A7F986AD}" presName="txThree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86172A-103C-4827-81ED-EE21078C4FD2}" type="pres">
      <dgm:prSet presAssocID="{A5D810E6-B597-44AC-9262-FCC5A7F986AD}" presName="horzThree" presStyleCnt="0"/>
      <dgm:spPr/>
    </dgm:pt>
    <dgm:pt modelId="{50CCFA33-3691-40AA-9DC3-B68210434B56}" type="pres">
      <dgm:prSet presAssocID="{EE4E0D87-A05C-45C4-BFB4-A29426E48909}" presName="sibSpaceThree" presStyleCnt="0"/>
      <dgm:spPr/>
    </dgm:pt>
    <dgm:pt modelId="{602B1645-6200-4548-8469-BA5FC255F8C1}" type="pres">
      <dgm:prSet presAssocID="{C9D8B408-FE75-49C1-B2C8-54CFA76A3975}" presName="vertThree" presStyleCnt="0"/>
      <dgm:spPr/>
    </dgm:pt>
    <dgm:pt modelId="{F1BC67F9-815E-4273-AFEF-E50A3234E1B3}" type="pres">
      <dgm:prSet presAssocID="{C9D8B408-FE75-49C1-B2C8-54CFA76A3975}" presName="txThree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D972A8-598B-4502-B5C7-D06A18516847}" type="pres">
      <dgm:prSet presAssocID="{C9D8B408-FE75-49C1-B2C8-54CFA76A3975}" presName="horzThree" presStyleCnt="0"/>
      <dgm:spPr/>
    </dgm:pt>
    <dgm:pt modelId="{387B8CB6-71C5-4F5A-A940-972DD571124D}" type="pres">
      <dgm:prSet presAssocID="{2692F79F-7123-4D6F-9453-5E23B2E2C0D0}" presName="sibSpaceTwo" presStyleCnt="0"/>
      <dgm:spPr/>
    </dgm:pt>
    <dgm:pt modelId="{3E7028C4-07A7-4F40-BA47-4E87005EBF7D}" type="pres">
      <dgm:prSet presAssocID="{44CC1D28-7091-4179-9D9B-D8F8EC9741F1}" presName="vertTwo" presStyleCnt="0"/>
      <dgm:spPr/>
    </dgm:pt>
    <dgm:pt modelId="{BA3F1DF1-575C-4E88-B277-B7C99906D0B5}" type="pres">
      <dgm:prSet presAssocID="{44CC1D28-7091-4179-9D9B-D8F8EC9741F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A30DF2-FF1A-4532-BC31-6E09690AFF35}" type="pres">
      <dgm:prSet presAssocID="{44CC1D28-7091-4179-9D9B-D8F8EC9741F1}" presName="parTransTwo" presStyleCnt="0"/>
      <dgm:spPr/>
    </dgm:pt>
    <dgm:pt modelId="{D5F11016-67A0-48D7-9365-830792AB7852}" type="pres">
      <dgm:prSet presAssocID="{44CC1D28-7091-4179-9D9B-D8F8EC9741F1}" presName="horzTwo" presStyleCnt="0"/>
      <dgm:spPr/>
    </dgm:pt>
    <dgm:pt modelId="{0BDEE699-559E-48DC-B9C4-686E84301498}" type="pres">
      <dgm:prSet presAssocID="{8CEEB075-3ED6-422A-B58A-0678E2CFDE98}" presName="vertThree" presStyleCnt="0"/>
      <dgm:spPr/>
    </dgm:pt>
    <dgm:pt modelId="{3E90271E-4986-4D91-86C2-2F051D1C3CE4}" type="pres">
      <dgm:prSet presAssocID="{8CEEB075-3ED6-422A-B58A-0678E2CFDE98}" presName="txThree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FF75E5-0A41-4BB0-AC73-35C9A4F088F7}" type="pres">
      <dgm:prSet presAssocID="{8CEEB075-3ED6-422A-B58A-0678E2CFDE98}" presName="horzThree" presStyleCnt="0"/>
      <dgm:spPr/>
    </dgm:pt>
    <dgm:pt modelId="{1C6A2D05-17BC-4174-80EE-C212C943C660}" type="pres">
      <dgm:prSet presAssocID="{2FFAF63D-C578-4F8D-B8E3-07D410EC1671}" presName="sibSpaceThree" presStyleCnt="0"/>
      <dgm:spPr/>
    </dgm:pt>
    <dgm:pt modelId="{8B59D6E7-5A92-49DC-B11E-B29559AF148A}" type="pres">
      <dgm:prSet presAssocID="{8DE14754-7A9A-41EE-B315-13FB94C89EDC}" presName="vertThree" presStyleCnt="0"/>
      <dgm:spPr/>
    </dgm:pt>
    <dgm:pt modelId="{067DBB4A-878A-4270-8A52-728931F3F7B9}" type="pres">
      <dgm:prSet presAssocID="{8DE14754-7A9A-41EE-B315-13FB94C89EDC}" presName="txThree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916722-F12E-4DD3-8362-AAD76BDC6C39}" type="pres">
      <dgm:prSet presAssocID="{8DE14754-7A9A-41EE-B315-13FB94C89EDC}" presName="horzThree" presStyleCnt="0"/>
      <dgm:spPr/>
    </dgm:pt>
    <dgm:pt modelId="{27B0D93E-9504-457B-93CF-AC7E44EBBD9D}" type="pres">
      <dgm:prSet presAssocID="{824F5C9A-2350-4895-944D-6D54B4F40E9F}" presName="sibSpaceThree" presStyleCnt="0"/>
      <dgm:spPr/>
    </dgm:pt>
    <dgm:pt modelId="{B24F4DCD-475F-495A-9BB6-5D8CE8A7B64E}" type="pres">
      <dgm:prSet presAssocID="{EA0466E1-D410-480A-AD8E-401E86F35E5A}" presName="vertThree" presStyleCnt="0"/>
      <dgm:spPr/>
    </dgm:pt>
    <dgm:pt modelId="{26167335-94E6-4A1F-90AF-C2E9F0AE5EF4}" type="pres">
      <dgm:prSet presAssocID="{EA0466E1-D410-480A-AD8E-401E86F35E5A}" presName="txThree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AFA20-47DD-40BB-87DE-39B73345AC52}" type="pres">
      <dgm:prSet presAssocID="{EA0466E1-D410-480A-AD8E-401E86F35E5A}" presName="horzThree" presStyleCnt="0"/>
      <dgm:spPr/>
    </dgm:pt>
  </dgm:ptLst>
  <dgm:cxnLst>
    <dgm:cxn modelId="{564C2151-1B3F-4116-A810-13799C5F664A}" srcId="{45E19F03-3BF0-4EC5-B09F-91A712D89D5D}" destId="{C1FBDBBA-F537-40E2-9758-4160C0F4A3B3}" srcOrd="0" destOrd="0" parTransId="{5F139A02-403C-4EEF-8628-6D0EFD0AF039}" sibTransId="{48C1F2BA-0E71-40A7-AF6D-A110CA9D6509}"/>
    <dgm:cxn modelId="{56AE5E80-70B0-433F-B526-30440FE64719}" type="presOf" srcId="{8CEEB075-3ED6-422A-B58A-0678E2CFDE98}" destId="{3E90271E-4986-4D91-86C2-2F051D1C3CE4}" srcOrd="0" destOrd="0" presId="urn:microsoft.com/office/officeart/2005/8/layout/hierarchy4"/>
    <dgm:cxn modelId="{F92027BF-5DBD-4E5E-9A55-980A7A18D0D7}" srcId="{169078F7-15CA-4B2F-9517-B4B09A86996B}" destId="{C9D8B408-FE75-49C1-B2C8-54CFA76A3975}" srcOrd="3" destOrd="0" parTransId="{3EA09F24-5D41-4A39-838F-5865A4B5C399}" sibTransId="{61E8E618-B752-4418-8569-76C073F80DC5}"/>
    <dgm:cxn modelId="{E4664971-6834-4957-A978-FC3F258138C5}" type="presOf" srcId="{0529FDFE-07F9-4573-AAEE-90477C7FC2E1}" destId="{0BDB4EF9-EF61-4C6D-B79A-64469E19DB85}" srcOrd="0" destOrd="0" presId="urn:microsoft.com/office/officeart/2005/8/layout/hierarchy4"/>
    <dgm:cxn modelId="{C45C0EFD-50CC-4DEF-B748-FC0983DFE746}" type="presOf" srcId="{169078F7-15CA-4B2F-9517-B4B09A86996B}" destId="{0E03F824-98CD-4F3F-A463-7718B389BEB5}" srcOrd="0" destOrd="0" presId="urn:microsoft.com/office/officeart/2005/8/layout/hierarchy4"/>
    <dgm:cxn modelId="{56BA408D-225F-4ED9-A0C0-CF5231279CA9}" type="presOf" srcId="{EA0466E1-D410-480A-AD8E-401E86F35E5A}" destId="{26167335-94E6-4A1F-90AF-C2E9F0AE5EF4}" srcOrd="0" destOrd="0" presId="urn:microsoft.com/office/officeart/2005/8/layout/hierarchy4"/>
    <dgm:cxn modelId="{3B347702-3C5C-4FBF-82C9-0FCBBACC7C9F}" type="presOf" srcId="{A5D810E6-B597-44AC-9262-FCC5A7F986AD}" destId="{87DF1E7D-6FFE-44B3-9511-DCB490967F7A}" srcOrd="0" destOrd="0" presId="urn:microsoft.com/office/officeart/2005/8/layout/hierarchy4"/>
    <dgm:cxn modelId="{3B713DE6-1877-4157-A808-D667435816FB}" srcId="{0529FDFE-07F9-4573-AAEE-90477C7FC2E1}" destId="{B81B86E1-76B5-4CB0-9A34-19E1658C474F}" srcOrd="1" destOrd="0" parTransId="{B995B2E0-7CA6-40A3-A2DA-83A71F249E7A}" sibTransId="{351C3A60-2AF8-45F2-B7A2-0F707D99F238}"/>
    <dgm:cxn modelId="{E748EF9E-AAA3-4926-9973-B06A65246134}" type="presOf" srcId="{8DE14754-7A9A-41EE-B315-13FB94C89EDC}" destId="{067DBB4A-878A-4270-8A52-728931F3F7B9}" srcOrd="0" destOrd="0" presId="urn:microsoft.com/office/officeart/2005/8/layout/hierarchy4"/>
    <dgm:cxn modelId="{D7227F35-AB95-4279-9EE2-77090DD71C9D}" type="presOf" srcId="{C9D8B408-FE75-49C1-B2C8-54CFA76A3975}" destId="{F1BC67F9-815E-4273-AFEF-E50A3234E1B3}" srcOrd="0" destOrd="0" presId="urn:microsoft.com/office/officeart/2005/8/layout/hierarchy4"/>
    <dgm:cxn modelId="{D8CC17F6-B0D2-4669-9957-5D8F9811C100}" srcId="{44CC1D28-7091-4179-9D9B-D8F8EC9741F1}" destId="{EA0466E1-D410-480A-AD8E-401E86F35E5A}" srcOrd="2" destOrd="0" parTransId="{6CBD4344-A8C8-45F0-9CF6-BED2640EE111}" sibTransId="{D0BAF778-79B7-4F27-809A-D63E7E88C49A}"/>
    <dgm:cxn modelId="{420191BB-21D2-4894-BAB0-FBB9970A6E7D}" type="presOf" srcId="{B81B86E1-76B5-4CB0-9A34-19E1658C474F}" destId="{6517AF27-4D41-4E2D-B35E-0D96D9EF7ADF}" srcOrd="0" destOrd="0" presId="urn:microsoft.com/office/officeart/2005/8/layout/hierarchy4"/>
    <dgm:cxn modelId="{BFD1D1F2-987E-4677-8193-650091B74DDC}" srcId="{44CC1D28-7091-4179-9D9B-D8F8EC9741F1}" destId="{8DE14754-7A9A-41EE-B315-13FB94C89EDC}" srcOrd="1" destOrd="0" parTransId="{3938F8A3-02F3-4555-931F-22E1C0D1C296}" sibTransId="{824F5C9A-2350-4895-944D-6D54B4F40E9F}"/>
    <dgm:cxn modelId="{7B8FE16F-9359-4FA0-9A2C-56951063B6BA}" srcId="{169078F7-15CA-4B2F-9517-B4B09A86996B}" destId="{A5D810E6-B597-44AC-9262-FCC5A7F986AD}" srcOrd="2" destOrd="0" parTransId="{815683F5-E953-4F55-9C46-3EDB297CC455}" sibTransId="{EE4E0D87-A05C-45C4-BFB4-A29426E48909}"/>
    <dgm:cxn modelId="{D238B707-04C3-4F5C-A5D6-FBFB4F23964D}" type="presOf" srcId="{A24B3393-32A5-4DD4-97BB-42A92A7A28BA}" destId="{9DA71F51-9981-4E9C-A260-2DB652713B19}" srcOrd="0" destOrd="0" presId="urn:microsoft.com/office/officeart/2005/8/layout/hierarchy4"/>
    <dgm:cxn modelId="{EEBEA4CC-6121-46F7-8AAC-D5D1FFE3183C}" type="presOf" srcId="{95BCD25C-736E-4C95-8461-09CAD01281F0}" destId="{2A1A7CE7-3B45-4524-84F3-8F22D2B75118}" srcOrd="0" destOrd="0" presId="urn:microsoft.com/office/officeart/2005/8/layout/hierarchy4"/>
    <dgm:cxn modelId="{29ADE61F-4D52-4B32-83B7-386DC8C8A649}" type="presOf" srcId="{BB711E33-55BB-46BB-91FD-CAEA67774894}" destId="{24A85504-408B-4FF6-BDCB-B18C491B6710}" srcOrd="0" destOrd="0" presId="urn:microsoft.com/office/officeart/2005/8/layout/hierarchy4"/>
    <dgm:cxn modelId="{73308CCF-73D4-42DB-ACE5-8B191F483431}" srcId="{0529FDFE-07F9-4573-AAEE-90477C7FC2E1}" destId="{BB711E33-55BB-46BB-91FD-CAEA67774894}" srcOrd="0" destOrd="0" parTransId="{E363D01C-E372-40A9-B0DB-7DA484D6DD20}" sibTransId="{8C5F6046-C142-4C0D-A568-0944D092DA67}"/>
    <dgm:cxn modelId="{49E7C48B-8921-4DDA-954A-53716E5FBCBE}" type="presOf" srcId="{3E6759ED-A667-45F9-A551-96E601CEEEDF}" destId="{1E1D0D05-EE82-4476-B187-5D4D9605032C}" srcOrd="0" destOrd="0" presId="urn:microsoft.com/office/officeart/2005/8/layout/hierarchy4"/>
    <dgm:cxn modelId="{D99C9932-67BB-4ACF-A3ED-0B5975035B2B}" type="presOf" srcId="{45E19F03-3BF0-4EC5-B09F-91A712D89D5D}" destId="{E57E81C7-8617-4940-BA39-555318140A16}" srcOrd="0" destOrd="0" presId="urn:microsoft.com/office/officeart/2005/8/layout/hierarchy4"/>
    <dgm:cxn modelId="{80D5AB23-CE55-4F81-8544-170DC783DC22}" srcId="{C1FBDBBA-F537-40E2-9758-4160C0F4A3B3}" destId="{0529FDFE-07F9-4573-AAEE-90477C7FC2E1}" srcOrd="0" destOrd="0" parTransId="{8011028E-4B64-4AE0-9246-606BE026499F}" sibTransId="{E18B578E-0D77-4335-97C5-B63B4FA76A33}"/>
    <dgm:cxn modelId="{4FFF31D4-F272-4009-8CF6-FA626A46D530}" srcId="{0529FDFE-07F9-4573-AAEE-90477C7FC2E1}" destId="{95BCD25C-736E-4C95-8461-09CAD01281F0}" srcOrd="2" destOrd="0" parTransId="{B03CE4CD-2C07-41C3-AC59-AD584F453E69}" sibTransId="{922D3534-AD05-4514-BBB4-0A213BD9C9C4}"/>
    <dgm:cxn modelId="{A929FDD8-40B1-4883-AA41-A02A851C325A}" type="presOf" srcId="{C1FBDBBA-F537-40E2-9758-4160C0F4A3B3}" destId="{1DB0758A-28D3-4AC2-B3C0-8E17D4B99B2A}" srcOrd="0" destOrd="0" presId="urn:microsoft.com/office/officeart/2005/8/layout/hierarchy4"/>
    <dgm:cxn modelId="{E3937BB4-0932-418E-BEBB-589DB6523B33}" srcId="{C1FBDBBA-F537-40E2-9758-4160C0F4A3B3}" destId="{169078F7-15CA-4B2F-9517-B4B09A86996B}" srcOrd="1" destOrd="0" parTransId="{24153799-E897-4843-96CA-F04E3988DC30}" sibTransId="{2692F79F-7123-4D6F-9453-5E23B2E2C0D0}"/>
    <dgm:cxn modelId="{7126846D-01FB-4D69-BD0B-6560B23E73F2}" type="presOf" srcId="{44CC1D28-7091-4179-9D9B-D8F8EC9741F1}" destId="{BA3F1DF1-575C-4E88-B277-B7C99906D0B5}" srcOrd="0" destOrd="0" presId="urn:microsoft.com/office/officeart/2005/8/layout/hierarchy4"/>
    <dgm:cxn modelId="{4A6453E8-5BBF-491C-A6A0-4AAB06F8A7D4}" srcId="{44CC1D28-7091-4179-9D9B-D8F8EC9741F1}" destId="{8CEEB075-3ED6-422A-B58A-0678E2CFDE98}" srcOrd="0" destOrd="0" parTransId="{409BE0F7-9F63-495D-AC5F-2252BB449B99}" sibTransId="{2FFAF63D-C578-4F8D-B8E3-07D410EC1671}"/>
    <dgm:cxn modelId="{21D9C748-C853-42D0-A365-B5983B9B1323}" srcId="{169078F7-15CA-4B2F-9517-B4B09A86996B}" destId="{3E6759ED-A667-45F9-A551-96E601CEEEDF}" srcOrd="0" destOrd="0" parTransId="{962A3EE0-935D-434B-BA71-A57C657EFCF2}" sibTransId="{19CBAB74-4DBA-4C74-8F40-9FC4314825CA}"/>
    <dgm:cxn modelId="{2678A72A-FAD1-41D0-A133-099C7AB5BA51}" srcId="{C1FBDBBA-F537-40E2-9758-4160C0F4A3B3}" destId="{44CC1D28-7091-4179-9D9B-D8F8EC9741F1}" srcOrd="2" destOrd="0" parTransId="{D42D88DC-3A56-4BC5-AA12-03DBC4EF557F}" sibTransId="{0D1E18D0-D036-4E77-9B40-BD4DAAE7FFBE}"/>
    <dgm:cxn modelId="{17EE2F27-DD53-4DCD-A093-F8F2C839FBF0}" srcId="{169078F7-15CA-4B2F-9517-B4B09A86996B}" destId="{A24B3393-32A5-4DD4-97BB-42A92A7A28BA}" srcOrd="1" destOrd="0" parTransId="{34E38A75-1FE4-4C75-BD35-C1010E9ABBFF}" sibTransId="{1DF2C6B8-7677-4370-841D-AF4693650B9C}"/>
    <dgm:cxn modelId="{D6DEFE83-494E-4421-AB26-6BDDF87FCC76}" type="presParOf" srcId="{E57E81C7-8617-4940-BA39-555318140A16}" destId="{E5F836A9-F06D-452E-82F1-6D79FAE2BB5E}" srcOrd="0" destOrd="0" presId="urn:microsoft.com/office/officeart/2005/8/layout/hierarchy4"/>
    <dgm:cxn modelId="{FB5CCFFB-FA8C-4AFC-9BDB-BB3B693D9A9D}" type="presParOf" srcId="{E5F836A9-F06D-452E-82F1-6D79FAE2BB5E}" destId="{1DB0758A-28D3-4AC2-B3C0-8E17D4B99B2A}" srcOrd="0" destOrd="0" presId="urn:microsoft.com/office/officeart/2005/8/layout/hierarchy4"/>
    <dgm:cxn modelId="{AC3282B4-57EE-4814-B96F-920AE91FE6D8}" type="presParOf" srcId="{E5F836A9-F06D-452E-82F1-6D79FAE2BB5E}" destId="{EE340D75-9DF1-423F-8458-081A06D93301}" srcOrd="1" destOrd="0" presId="urn:microsoft.com/office/officeart/2005/8/layout/hierarchy4"/>
    <dgm:cxn modelId="{112DD20B-9503-4BDF-8235-B90E24135428}" type="presParOf" srcId="{E5F836A9-F06D-452E-82F1-6D79FAE2BB5E}" destId="{E951CD3C-F2BE-4A78-A861-DDC7832A905F}" srcOrd="2" destOrd="0" presId="urn:microsoft.com/office/officeart/2005/8/layout/hierarchy4"/>
    <dgm:cxn modelId="{999721A1-C663-496A-9246-0CDEC93E6E92}" type="presParOf" srcId="{E951CD3C-F2BE-4A78-A861-DDC7832A905F}" destId="{E0EA1398-37D5-47D3-9393-EA87EA0A0A33}" srcOrd="0" destOrd="0" presId="urn:microsoft.com/office/officeart/2005/8/layout/hierarchy4"/>
    <dgm:cxn modelId="{54E8C022-07FF-4D53-B724-D6CDB331BCE8}" type="presParOf" srcId="{E0EA1398-37D5-47D3-9393-EA87EA0A0A33}" destId="{0BDB4EF9-EF61-4C6D-B79A-64469E19DB85}" srcOrd="0" destOrd="0" presId="urn:microsoft.com/office/officeart/2005/8/layout/hierarchy4"/>
    <dgm:cxn modelId="{522A6890-A135-4122-B664-C152821F2B53}" type="presParOf" srcId="{E0EA1398-37D5-47D3-9393-EA87EA0A0A33}" destId="{C47E4383-4AAF-42D8-897C-0161234F7BAA}" srcOrd="1" destOrd="0" presId="urn:microsoft.com/office/officeart/2005/8/layout/hierarchy4"/>
    <dgm:cxn modelId="{B91387A2-3DDE-4967-BC4B-3FD7C387758F}" type="presParOf" srcId="{E0EA1398-37D5-47D3-9393-EA87EA0A0A33}" destId="{61577870-F83E-462A-8EF6-6DD3375AED8E}" srcOrd="2" destOrd="0" presId="urn:microsoft.com/office/officeart/2005/8/layout/hierarchy4"/>
    <dgm:cxn modelId="{0118539F-2A1F-4A19-AE59-E134C5F48877}" type="presParOf" srcId="{61577870-F83E-462A-8EF6-6DD3375AED8E}" destId="{471F610F-490C-4E25-B17E-A8C0DD27BFFE}" srcOrd="0" destOrd="0" presId="urn:microsoft.com/office/officeart/2005/8/layout/hierarchy4"/>
    <dgm:cxn modelId="{941D9F58-A273-491A-A7BF-0417DE2726CA}" type="presParOf" srcId="{471F610F-490C-4E25-B17E-A8C0DD27BFFE}" destId="{24A85504-408B-4FF6-BDCB-B18C491B6710}" srcOrd="0" destOrd="0" presId="urn:microsoft.com/office/officeart/2005/8/layout/hierarchy4"/>
    <dgm:cxn modelId="{02EFC1A8-5D09-4B26-89A4-82DD73E2A6E0}" type="presParOf" srcId="{471F610F-490C-4E25-B17E-A8C0DD27BFFE}" destId="{A2037D34-2A00-4F44-A0B0-CF0FC96FA450}" srcOrd="1" destOrd="0" presId="urn:microsoft.com/office/officeart/2005/8/layout/hierarchy4"/>
    <dgm:cxn modelId="{3C360187-3C6F-4248-8794-151854957058}" type="presParOf" srcId="{61577870-F83E-462A-8EF6-6DD3375AED8E}" destId="{3411CD17-4B61-4C38-B604-42C385442A17}" srcOrd="1" destOrd="0" presId="urn:microsoft.com/office/officeart/2005/8/layout/hierarchy4"/>
    <dgm:cxn modelId="{E5AB7C8B-2B17-42CA-9A10-66FFF5951A49}" type="presParOf" srcId="{61577870-F83E-462A-8EF6-6DD3375AED8E}" destId="{9D9137A9-B7FD-47A4-A4B4-80F82E2D3890}" srcOrd="2" destOrd="0" presId="urn:microsoft.com/office/officeart/2005/8/layout/hierarchy4"/>
    <dgm:cxn modelId="{EDD45012-5AC2-4072-B0FE-986A8FB0BCFB}" type="presParOf" srcId="{9D9137A9-B7FD-47A4-A4B4-80F82E2D3890}" destId="{6517AF27-4D41-4E2D-B35E-0D96D9EF7ADF}" srcOrd="0" destOrd="0" presId="urn:microsoft.com/office/officeart/2005/8/layout/hierarchy4"/>
    <dgm:cxn modelId="{C7EBF8BF-C73A-4CD4-87A6-B66B6F4E7E76}" type="presParOf" srcId="{9D9137A9-B7FD-47A4-A4B4-80F82E2D3890}" destId="{A6E3E50B-B0D8-432F-A102-4D5F54C4EB04}" srcOrd="1" destOrd="0" presId="urn:microsoft.com/office/officeart/2005/8/layout/hierarchy4"/>
    <dgm:cxn modelId="{A5773C5A-9D55-4121-828E-74798BAF4378}" type="presParOf" srcId="{61577870-F83E-462A-8EF6-6DD3375AED8E}" destId="{9D7A817F-9C3B-4CBF-93A4-FFA1CED98A3A}" srcOrd="3" destOrd="0" presId="urn:microsoft.com/office/officeart/2005/8/layout/hierarchy4"/>
    <dgm:cxn modelId="{3CFEBB22-43A5-461C-880F-C9276AF0CC8C}" type="presParOf" srcId="{61577870-F83E-462A-8EF6-6DD3375AED8E}" destId="{D51A54E7-C754-4313-92C7-A5428FCA07A9}" srcOrd="4" destOrd="0" presId="urn:microsoft.com/office/officeart/2005/8/layout/hierarchy4"/>
    <dgm:cxn modelId="{6451854F-3A6C-4F8C-A896-96A3A4CAB90C}" type="presParOf" srcId="{D51A54E7-C754-4313-92C7-A5428FCA07A9}" destId="{2A1A7CE7-3B45-4524-84F3-8F22D2B75118}" srcOrd="0" destOrd="0" presId="urn:microsoft.com/office/officeart/2005/8/layout/hierarchy4"/>
    <dgm:cxn modelId="{3CD04AF7-8853-45E8-A6FE-8B75208CD057}" type="presParOf" srcId="{D51A54E7-C754-4313-92C7-A5428FCA07A9}" destId="{9C88496E-0814-4985-AFB5-1047C5853BD0}" srcOrd="1" destOrd="0" presId="urn:microsoft.com/office/officeart/2005/8/layout/hierarchy4"/>
    <dgm:cxn modelId="{FD02F5BC-4E4B-4D0F-AD04-81E2718E63D6}" type="presParOf" srcId="{E951CD3C-F2BE-4A78-A861-DDC7832A905F}" destId="{66B141EE-8BAC-42D3-A4E3-2C0F1A10408F}" srcOrd="1" destOrd="0" presId="urn:microsoft.com/office/officeart/2005/8/layout/hierarchy4"/>
    <dgm:cxn modelId="{5CCD418D-EDF0-462C-AB89-9F42D260D264}" type="presParOf" srcId="{E951CD3C-F2BE-4A78-A861-DDC7832A905F}" destId="{88FC24F8-893F-4616-BA76-9CD5C345924A}" srcOrd="2" destOrd="0" presId="urn:microsoft.com/office/officeart/2005/8/layout/hierarchy4"/>
    <dgm:cxn modelId="{6C78D950-036F-4D7E-9ED3-879EFB8AB3DF}" type="presParOf" srcId="{88FC24F8-893F-4616-BA76-9CD5C345924A}" destId="{0E03F824-98CD-4F3F-A463-7718B389BEB5}" srcOrd="0" destOrd="0" presId="urn:microsoft.com/office/officeart/2005/8/layout/hierarchy4"/>
    <dgm:cxn modelId="{769884F1-83A7-4862-A293-DF7836FEE198}" type="presParOf" srcId="{88FC24F8-893F-4616-BA76-9CD5C345924A}" destId="{136DC27C-9845-4AF0-B7B0-AE38414E484C}" srcOrd="1" destOrd="0" presId="urn:microsoft.com/office/officeart/2005/8/layout/hierarchy4"/>
    <dgm:cxn modelId="{26E27763-0AB2-4605-949B-B0C15CFDFF9F}" type="presParOf" srcId="{88FC24F8-893F-4616-BA76-9CD5C345924A}" destId="{D1249D41-6012-4AF3-A44F-49395D76C5B5}" srcOrd="2" destOrd="0" presId="urn:microsoft.com/office/officeart/2005/8/layout/hierarchy4"/>
    <dgm:cxn modelId="{488EE482-8B4E-41EC-B2A7-B12D254E19CC}" type="presParOf" srcId="{D1249D41-6012-4AF3-A44F-49395D76C5B5}" destId="{C59BABCB-7363-4421-B20E-1A77EFC9E3CD}" srcOrd="0" destOrd="0" presId="urn:microsoft.com/office/officeart/2005/8/layout/hierarchy4"/>
    <dgm:cxn modelId="{C510E9A3-D951-4C59-9431-E7F276C95FB7}" type="presParOf" srcId="{C59BABCB-7363-4421-B20E-1A77EFC9E3CD}" destId="{1E1D0D05-EE82-4476-B187-5D4D9605032C}" srcOrd="0" destOrd="0" presId="urn:microsoft.com/office/officeart/2005/8/layout/hierarchy4"/>
    <dgm:cxn modelId="{4767E088-0B7F-468F-92C2-ECD174397026}" type="presParOf" srcId="{C59BABCB-7363-4421-B20E-1A77EFC9E3CD}" destId="{4680FA30-4483-4E02-B70E-B1C2CE2A8DFA}" srcOrd="1" destOrd="0" presId="urn:microsoft.com/office/officeart/2005/8/layout/hierarchy4"/>
    <dgm:cxn modelId="{74F1FEEB-28AB-4991-9B9F-8AAAE068B0A0}" type="presParOf" srcId="{D1249D41-6012-4AF3-A44F-49395D76C5B5}" destId="{2A5CEF1D-E7A6-4813-B892-4D2DE969D76F}" srcOrd="1" destOrd="0" presId="urn:microsoft.com/office/officeart/2005/8/layout/hierarchy4"/>
    <dgm:cxn modelId="{97C883F2-9E12-4E13-A845-EC5D428AE77E}" type="presParOf" srcId="{D1249D41-6012-4AF3-A44F-49395D76C5B5}" destId="{A88AAF3C-E40D-40CE-B019-449AF28A0BF8}" srcOrd="2" destOrd="0" presId="urn:microsoft.com/office/officeart/2005/8/layout/hierarchy4"/>
    <dgm:cxn modelId="{ECACB020-3B16-49EB-928A-9C41FA84DBF3}" type="presParOf" srcId="{A88AAF3C-E40D-40CE-B019-449AF28A0BF8}" destId="{9DA71F51-9981-4E9C-A260-2DB652713B19}" srcOrd="0" destOrd="0" presId="urn:microsoft.com/office/officeart/2005/8/layout/hierarchy4"/>
    <dgm:cxn modelId="{07E9163B-ED67-4C5A-8519-3D78424EA80F}" type="presParOf" srcId="{A88AAF3C-E40D-40CE-B019-449AF28A0BF8}" destId="{D3D20E9F-A086-4114-B635-4545F758F3A7}" srcOrd="1" destOrd="0" presId="urn:microsoft.com/office/officeart/2005/8/layout/hierarchy4"/>
    <dgm:cxn modelId="{BF97D9B6-5DF5-4674-ADAD-0A1F134A5BC3}" type="presParOf" srcId="{D1249D41-6012-4AF3-A44F-49395D76C5B5}" destId="{ED1247EF-C767-4587-B967-303B9B30D7C7}" srcOrd="3" destOrd="0" presId="urn:microsoft.com/office/officeart/2005/8/layout/hierarchy4"/>
    <dgm:cxn modelId="{6C2B8B3E-E007-4632-B8D7-9AE8FE8A7B28}" type="presParOf" srcId="{D1249D41-6012-4AF3-A44F-49395D76C5B5}" destId="{A551C52B-8B73-4A1F-956E-669B77EC7B83}" srcOrd="4" destOrd="0" presId="urn:microsoft.com/office/officeart/2005/8/layout/hierarchy4"/>
    <dgm:cxn modelId="{61E44828-EC38-4E0A-B34F-9B48FD1AFA6C}" type="presParOf" srcId="{A551C52B-8B73-4A1F-956E-669B77EC7B83}" destId="{87DF1E7D-6FFE-44B3-9511-DCB490967F7A}" srcOrd="0" destOrd="0" presId="urn:microsoft.com/office/officeart/2005/8/layout/hierarchy4"/>
    <dgm:cxn modelId="{3B770A28-3530-4A52-95A2-5FFC61A2BD79}" type="presParOf" srcId="{A551C52B-8B73-4A1F-956E-669B77EC7B83}" destId="{E486172A-103C-4827-81ED-EE21078C4FD2}" srcOrd="1" destOrd="0" presId="urn:microsoft.com/office/officeart/2005/8/layout/hierarchy4"/>
    <dgm:cxn modelId="{5A762337-C405-4148-8250-4E253574324B}" type="presParOf" srcId="{D1249D41-6012-4AF3-A44F-49395D76C5B5}" destId="{50CCFA33-3691-40AA-9DC3-B68210434B56}" srcOrd="5" destOrd="0" presId="urn:microsoft.com/office/officeart/2005/8/layout/hierarchy4"/>
    <dgm:cxn modelId="{09791289-86F5-4D1C-90DD-9BA97962BBA9}" type="presParOf" srcId="{D1249D41-6012-4AF3-A44F-49395D76C5B5}" destId="{602B1645-6200-4548-8469-BA5FC255F8C1}" srcOrd="6" destOrd="0" presId="urn:microsoft.com/office/officeart/2005/8/layout/hierarchy4"/>
    <dgm:cxn modelId="{A8AE6EE4-25F8-4E07-A703-D377844B3EEB}" type="presParOf" srcId="{602B1645-6200-4548-8469-BA5FC255F8C1}" destId="{F1BC67F9-815E-4273-AFEF-E50A3234E1B3}" srcOrd="0" destOrd="0" presId="urn:microsoft.com/office/officeart/2005/8/layout/hierarchy4"/>
    <dgm:cxn modelId="{89C47B5D-387B-47B7-9BCE-95163A97AD72}" type="presParOf" srcId="{602B1645-6200-4548-8469-BA5FC255F8C1}" destId="{6ED972A8-598B-4502-B5C7-D06A18516847}" srcOrd="1" destOrd="0" presId="urn:microsoft.com/office/officeart/2005/8/layout/hierarchy4"/>
    <dgm:cxn modelId="{4FBB0F40-42F6-41FC-8C25-2453B5870C83}" type="presParOf" srcId="{E951CD3C-F2BE-4A78-A861-DDC7832A905F}" destId="{387B8CB6-71C5-4F5A-A940-972DD571124D}" srcOrd="3" destOrd="0" presId="urn:microsoft.com/office/officeart/2005/8/layout/hierarchy4"/>
    <dgm:cxn modelId="{B65C55C3-627C-4F1E-8611-E04A6732C2D5}" type="presParOf" srcId="{E951CD3C-F2BE-4A78-A861-DDC7832A905F}" destId="{3E7028C4-07A7-4F40-BA47-4E87005EBF7D}" srcOrd="4" destOrd="0" presId="urn:microsoft.com/office/officeart/2005/8/layout/hierarchy4"/>
    <dgm:cxn modelId="{F8D82E2C-1C39-42EA-A48E-F4B400B57973}" type="presParOf" srcId="{3E7028C4-07A7-4F40-BA47-4E87005EBF7D}" destId="{BA3F1DF1-575C-4E88-B277-B7C99906D0B5}" srcOrd="0" destOrd="0" presId="urn:microsoft.com/office/officeart/2005/8/layout/hierarchy4"/>
    <dgm:cxn modelId="{5922AE5C-5D7C-4B2D-8088-226EE74857AA}" type="presParOf" srcId="{3E7028C4-07A7-4F40-BA47-4E87005EBF7D}" destId="{4BA30DF2-FF1A-4532-BC31-6E09690AFF35}" srcOrd="1" destOrd="0" presId="urn:microsoft.com/office/officeart/2005/8/layout/hierarchy4"/>
    <dgm:cxn modelId="{F74B62D8-D72A-4280-B841-A700248C7133}" type="presParOf" srcId="{3E7028C4-07A7-4F40-BA47-4E87005EBF7D}" destId="{D5F11016-67A0-48D7-9365-830792AB7852}" srcOrd="2" destOrd="0" presId="urn:microsoft.com/office/officeart/2005/8/layout/hierarchy4"/>
    <dgm:cxn modelId="{257653E3-B45F-4B8D-8778-DA3B405C5FBE}" type="presParOf" srcId="{D5F11016-67A0-48D7-9365-830792AB7852}" destId="{0BDEE699-559E-48DC-B9C4-686E84301498}" srcOrd="0" destOrd="0" presId="urn:microsoft.com/office/officeart/2005/8/layout/hierarchy4"/>
    <dgm:cxn modelId="{DDE1CF41-8C16-47A1-9740-50AC04BA1A7A}" type="presParOf" srcId="{0BDEE699-559E-48DC-B9C4-686E84301498}" destId="{3E90271E-4986-4D91-86C2-2F051D1C3CE4}" srcOrd="0" destOrd="0" presId="urn:microsoft.com/office/officeart/2005/8/layout/hierarchy4"/>
    <dgm:cxn modelId="{4B56A7E9-E3BE-49A7-B0D0-8279F9FF905C}" type="presParOf" srcId="{0BDEE699-559E-48DC-B9C4-686E84301498}" destId="{93FF75E5-0A41-4BB0-AC73-35C9A4F088F7}" srcOrd="1" destOrd="0" presId="urn:microsoft.com/office/officeart/2005/8/layout/hierarchy4"/>
    <dgm:cxn modelId="{CE40214D-C5C7-4FAC-99CE-3588FB1D3F3C}" type="presParOf" srcId="{D5F11016-67A0-48D7-9365-830792AB7852}" destId="{1C6A2D05-17BC-4174-80EE-C212C943C660}" srcOrd="1" destOrd="0" presId="urn:microsoft.com/office/officeart/2005/8/layout/hierarchy4"/>
    <dgm:cxn modelId="{3E1EC5FB-47E6-4241-B9C8-702B0866901C}" type="presParOf" srcId="{D5F11016-67A0-48D7-9365-830792AB7852}" destId="{8B59D6E7-5A92-49DC-B11E-B29559AF148A}" srcOrd="2" destOrd="0" presId="urn:microsoft.com/office/officeart/2005/8/layout/hierarchy4"/>
    <dgm:cxn modelId="{ACD37274-227F-42DD-882C-ACF33AE9A427}" type="presParOf" srcId="{8B59D6E7-5A92-49DC-B11E-B29559AF148A}" destId="{067DBB4A-878A-4270-8A52-728931F3F7B9}" srcOrd="0" destOrd="0" presId="urn:microsoft.com/office/officeart/2005/8/layout/hierarchy4"/>
    <dgm:cxn modelId="{63DC14C5-A94B-4871-9627-187372D86C7B}" type="presParOf" srcId="{8B59D6E7-5A92-49DC-B11E-B29559AF148A}" destId="{00916722-F12E-4DD3-8362-AAD76BDC6C39}" srcOrd="1" destOrd="0" presId="urn:microsoft.com/office/officeart/2005/8/layout/hierarchy4"/>
    <dgm:cxn modelId="{DD693D93-A06E-4943-9D73-CD3EE5DD9781}" type="presParOf" srcId="{D5F11016-67A0-48D7-9365-830792AB7852}" destId="{27B0D93E-9504-457B-93CF-AC7E44EBBD9D}" srcOrd="3" destOrd="0" presId="urn:microsoft.com/office/officeart/2005/8/layout/hierarchy4"/>
    <dgm:cxn modelId="{6F8B4802-2C1C-4EDA-B96E-9BF880081C2B}" type="presParOf" srcId="{D5F11016-67A0-48D7-9365-830792AB7852}" destId="{B24F4DCD-475F-495A-9BB6-5D8CE8A7B64E}" srcOrd="4" destOrd="0" presId="urn:microsoft.com/office/officeart/2005/8/layout/hierarchy4"/>
    <dgm:cxn modelId="{D69E13F5-5FE6-49B1-BFAF-704A89A2EDCE}" type="presParOf" srcId="{B24F4DCD-475F-495A-9BB6-5D8CE8A7B64E}" destId="{26167335-94E6-4A1F-90AF-C2E9F0AE5EF4}" srcOrd="0" destOrd="0" presId="urn:microsoft.com/office/officeart/2005/8/layout/hierarchy4"/>
    <dgm:cxn modelId="{980B9532-BE20-4018-B8F7-CF84929C109C}" type="presParOf" srcId="{B24F4DCD-475F-495A-9BB6-5D8CE8A7B64E}" destId="{381AFA20-47DD-40BB-87DE-39B73345AC5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0758A-28D3-4AC2-B3C0-8E17D4B99B2A}">
      <dsp:nvSpPr>
        <dsp:cNvPr id="0" name=""/>
        <dsp:cNvSpPr/>
      </dsp:nvSpPr>
      <dsp:spPr>
        <a:xfrm>
          <a:off x="123" y="3386"/>
          <a:ext cx="7992640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000" kern="1200" dirty="0" smtClean="0"/>
            <a:t>자료 구조</a:t>
          </a:r>
          <a:endParaRPr lang="ko-KR" altLang="en-US" sz="5000" kern="1200" dirty="0"/>
        </a:p>
      </dsp:txBody>
      <dsp:txXfrm>
        <a:off x="44419" y="47682"/>
        <a:ext cx="7904048" cy="1423786"/>
      </dsp:txXfrm>
    </dsp:sp>
    <dsp:sp modelId="{0BDB4EF9-EF61-4C6D-B79A-64469E19DB85}">
      <dsp:nvSpPr>
        <dsp:cNvPr id="0" name=""/>
        <dsp:cNvSpPr/>
      </dsp:nvSpPr>
      <dsp:spPr>
        <a:xfrm>
          <a:off x="123" y="1656078"/>
          <a:ext cx="2356079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단순</a:t>
          </a:r>
          <a:r>
            <a:rPr lang="en-US" altLang="ko-KR" sz="2900" kern="1200" dirty="0" smtClean="0"/>
            <a:t/>
          </a:r>
          <a:br>
            <a:rPr lang="en-US" altLang="ko-KR" sz="2900" kern="1200" dirty="0" smtClean="0"/>
          </a:br>
          <a:r>
            <a:rPr lang="ko-KR" altLang="en-US" sz="2900" kern="1200" dirty="0" smtClean="0"/>
            <a:t>구조</a:t>
          </a:r>
          <a:endParaRPr lang="ko-KR" altLang="en-US" sz="2900" kern="1200" dirty="0"/>
        </a:p>
      </dsp:txBody>
      <dsp:txXfrm>
        <a:off x="44419" y="1700374"/>
        <a:ext cx="2267487" cy="1423786"/>
      </dsp:txXfrm>
    </dsp:sp>
    <dsp:sp modelId="{24A85504-408B-4FF6-BDCB-B18C491B6710}">
      <dsp:nvSpPr>
        <dsp:cNvPr id="0" name=""/>
        <dsp:cNvSpPr/>
      </dsp:nvSpPr>
      <dsp:spPr>
        <a:xfrm>
          <a:off x="123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정수</a:t>
          </a:r>
          <a:endParaRPr lang="ko-KR" altLang="en-US" sz="2100" kern="1200" dirty="0"/>
        </a:p>
      </dsp:txBody>
      <dsp:txXfrm>
        <a:off x="22499" y="3331146"/>
        <a:ext cx="719216" cy="1467626"/>
      </dsp:txXfrm>
    </dsp:sp>
    <dsp:sp modelId="{6517AF27-4D41-4E2D-B35E-0D96D9EF7ADF}">
      <dsp:nvSpPr>
        <dsp:cNvPr id="0" name=""/>
        <dsp:cNvSpPr/>
      </dsp:nvSpPr>
      <dsp:spPr>
        <a:xfrm>
          <a:off x="796179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실수</a:t>
          </a:r>
          <a:endParaRPr lang="ko-KR" altLang="en-US" sz="2100" kern="1200" dirty="0"/>
        </a:p>
      </dsp:txBody>
      <dsp:txXfrm>
        <a:off x="818555" y="3331146"/>
        <a:ext cx="719216" cy="1467626"/>
      </dsp:txXfrm>
    </dsp:sp>
    <dsp:sp modelId="{2A1A7CE7-3B45-4524-84F3-8F22D2B75118}">
      <dsp:nvSpPr>
        <dsp:cNvPr id="0" name=""/>
        <dsp:cNvSpPr/>
      </dsp:nvSpPr>
      <dsp:spPr>
        <a:xfrm>
          <a:off x="1592234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문자</a:t>
          </a:r>
          <a:endParaRPr lang="ko-KR" altLang="en-US" sz="2100" kern="1200" dirty="0"/>
        </a:p>
      </dsp:txBody>
      <dsp:txXfrm>
        <a:off x="1614610" y="3331146"/>
        <a:ext cx="719216" cy="1467626"/>
      </dsp:txXfrm>
    </dsp:sp>
    <dsp:sp modelId="{0E03F824-98CD-4F3F-A463-7718B389BEB5}">
      <dsp:nvSpPr>
        <dsp:cNvPr id="0" name=""/>
        <dsp:cNvSpPr/>
      </dsp:nvSpPr>
      <dsp:spPr>
        <a:xfrm>
          <a:off x="2420376" y="1656078"/>
          <a:ext cx="3152134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선형</a:t>
          </a:r>
          <a:r>
            <a:rPr lang="en-US" altLang="ko-KR" sz="2900" kern="1200" dirty="0" smtClean="0"/>
            <a:t/>
          </a:r>
          <a:br>
            <a:rPr lang="en-US" altLang="ko-KR" sz="2900" kern="1200" dirty="0" smtClean="0"/>
          </a:br>
          <a:r>
            <a:rPr lang="ko-KR" altLang="en-US" sz="2900" kern="1200" dirty="0" smtClean="0"/>
            <a:t>구조</a:t>
          </a:r>
          <a:endParaRPr lang="ko-KR" altLang="en-US" sz="2900" kern="1200" dirty="0"/>
        </a:p>
      </dsp:txBody>
      <dsp:txXfrm>
        <a:off x="2464672" y="1700374"/>
        <a:ext cx="3063542" cy="1423786"/>
      </dsp:txXfrm>
    </dsp:sp>
    <dsp:sp modelId="{1E1D0D05-EE82-4476-B187-5D4D9605032C}">
      <dsp:nvSpPr>
        <dsp:cNvPr id="0" name=""/>
        <dsp:cNvSpPr/>
      </dsp:nvSpPr>
      <dsp:spPr>
        <a:xfrm>
          <a:off x="2420376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배열</a:t>
          </a:r>
          <a:endParaRPr lang="ko-KR" altLang="en-US" sz="2100" kern="1200" dirty="0"/>
        </a:p>
      </dsp:txBody>
      <dsp:txXfrm>
        <a:off x="2442752" y="3331146"/>
        <a:ext cx="719216" cy="1467626"/>
      </dsp:txXfrm>
    </dsp:sp>
    <dsp:sp modelId="{9DA71F51-9981-4E9C-A260-2DB652713B19}">
      <dsp:nvSpPr>
        <dsp:cNvPr id="0" name=""/>
        <dsp:cNvSpPr/>
      </dsp:nvSpPr>
      <dsp:spPr>
        <a:xfrm>
          <a:off x="3216431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리스트</a:t>
          </a:r>
          <a:endParaRPr lang="ko-KR" altLang="en-US" sz="2100" kern="1200" dirty="0"/>
        </a:p>
      </dsp:txBody>
      <dsp:txXfrm>
        <a:off x="3238807" y="3331146"/>
        <a:ext cx="719216" cy="1467626"/>
      </dsp:txXfrm>
    </dsp:sp>
    <dsp:sp modelId="{87DF1E7D-6FFE-44B3-9511-DCB490967F7A}">
      <dsp:nvSpPr>
        <dsp:cNvPr id="0" name=""/>
        <dsp:cNvSpPr/>
      </dsp:nvSpPr>
      <dsp:spPr>
        <a:xfrm>
          <a:off x="4012487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스택</a:t>
          </a:r>
          <a:endParaRPr lang="ko-KR" altLang="en-US" sz="2100" kern="1200" dirty="0"/>
        </a:p>
      </dsp:txBody>
      <dsp:txXfrm>
        <a:off x="4034863" y="3331146"/>
        <a:ext cx="719216" cy="1467626"/>
      </dsp:txXfrm>
    </dsp:sp>
    <dsp:sp modelId="{F1BC67F9-815E-4273-AFEF-E50A3234E1B3}">
      <dsp:nvSpPr>
        <dsp:cNvPr id="0" name=""/>
        <dsp:cNvSpPr/>
      </dsp:nvSpPr>
      <dsp:spPr>
        <a:xfrm>
          <a:off x="4808542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큐</a:t>
          </a:r>
          <a:endParaRPr lang="ko-KR" altLang="en-US" sz="2100" kern="1200" dirty="0"/>
        </a:p>
      </dsp:txBody>
      <dsp:txXfrm>
        <a:off x="4830918" y="3331146"/>
        <a:ext cx="719216" cy="1467626"/>
      </dsp:txXfrm>
    </dsp:sp>
    <dsp:sp modelId="{BA3F1DF1-575C-4E88-B277-B7C99906D0B5}">
      <dsp:nvSpPr>
        <dsp:cNvPr id="0" name=""/>
        <dsp:cNvSpPr/>
      </dsp:nvSpPr>
      <dsp:spPr>
        <a:xfrm>
          <a:off x="5636684" y="1656078"/>
          <a:ext cx="2356079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비 선형</a:t>
          </a:r>
          <a:r>
            <a:rPr lang="en-US" altLang="ko-KR" sz="2900" kern="1200" dirty="0" smtClean="0"/>
            <a:t/>
          </a:r>
          <a:br>
            <a:rPr lang="en-US" altLang="ko-KR" sz="2900" kern="1200" dirty="0" smtClean="0"/>
          </a:br>
          <a:r>
            <a:rPr lang="ko-KR" altLang="en-US" sz="2900" kern="1200" dirty="0" smtClean="0"/>
            <a:t>구조</a:t>
          </a:r>
          <a:endParaRPr lang="ko-KR" altLang="en-US" sz="2900" kern="1200" dirty="0"/>
        </a:p>
      </dsp:txBody>
      <dsp:txXfrm>
        <a:off x="5680980" y="1700374"/>
        <a:ext cx="2267487" cy="1423786"/>
      </dsp:txXfrm>
    </dsp:sp>
    <dsp:sp modelId="{3E90271E-4986-4D91-86C2-2F051D1C3CE4}">
      <dsp:nvSpPr>
        <dsp:cNvPr id="0" name=""/>
        <dsp:cNvSpPr/>
      </dsp:nvSpPr>
      <dsp:spPr>
        <a:xfrm>
          <a:off x="5636684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트리</a:t>
          </a:r>
          <a:endParaRPr lang="ko-KR" altLang="en-US" sz="2100" kern="1200" dirty="0"/>
        </a:p>
      </dsp:txBody>
      <dsp:txXfrm>
        <a:off x="5659060" y="3331146"/>
        <a:ext cx="719216" cy="1467626"/>
      </dsp:txXfrm>
    </dsp:sp>
    <dsp:sp modelId="{067DBB4A-878A-4270-8A52-728931F3F7B9}">
      <dsp:nvSpPr>
        <dsp:cNvPr id="0" name=""/>
        <dsp:cNvSpPr/>
      </dsp:nvSpPr>
      <dsp:spPr>
        <a:xfrm>
          <a:off x="6432740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힙</a:t>
          </a:r>
          <a:endParaRPr lang="ko-KR" altLang="en-US" sz="2100" kern="1200" dirty="0"/>
        </a:p>
      </dsp:txBody>
      <dsp:txXfrm>
        <a:off x="6455116" y="3331146"/>
        <a:ext cx="719216" cy="1467626"/>
      </dsp:txXfrm>
    </dsp:sp>
    <dsp:sp modelId="{26167335-94E6-4A1F-90AF-C2E9F0AE5EF4}">
      <dsp:nvSpPr>
        <dsp:cNvPr id="0" name=""/>
        <dsp:cNvSpPr/>
      </dsp:nvSpPr>
      <dsp:spPr>
        <a:xfrm>
          <a:off x="7228795" y="3308770"/>
          <a:ext cx="763968" cy="1512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그래프</a:t>
          </a:r>
          <a:endParaRPr lang="ko-KR" altLang="en-US" sz="2100" kern="1200" dirty="0"/>
        </a:p>
      </dsp:txBody>
      <dsp:txXfrm>
        <a:off x="7251171" y="3331146"/>
        <a:ext cx="719216" cy="146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7B31-D6B9-42D0-B84B-29D96FD5819D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461B-01BF-4D3A-8F11-F414C624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7461B-01BF-4D3A-8F11-F414C6240E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75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0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5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0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26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2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0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5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54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01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69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1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28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46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25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17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7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9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0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5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3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8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0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506C-38A8-4641-AF14-C428C98B2AB2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5851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IT</a:t>
            </a:r>
            <a:r>
              <a:rPr lang="ko-KR" altLang="en-US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교육 일정표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1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624" y="2276872"/>
            <a:ext cx="648072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선언 방법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차원 배열 선언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2768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Type </a:t>
            </a:r>
            <a:r>
              <a:rPr lang="ko-KR" altLang="en-US" sz="2000" dirty="0" err="1" smtClean="0">
                <a:latin typeface="a옛날목욕탕L" pitchFamily="18" charset="-127"/>
                <a:ea typeface="a옛날목욕탕L" pitchFamily="18" charset="-127"/>
              </a:rPr>
              <a:t>배열명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[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크기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][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크기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] = {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초기화 값들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};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140967"/>
            <a:ext cx="6552728" cy="3222939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9712" y="366651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[5] = { };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2756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e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x) 2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차원 배열 선언과 초기화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53439"/>
              </p:ext>
            </p:extLst>
          </p:nvPr>
        </p:nvGraphicFramePr>
        <p:xfrm>
          <a:off x="2123728" y="4071352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98903"/>
              </p:ext>
            </p:extLst>
          </p:nvPr>
        </p:nvGraphicFramePr>
        <p:xfrm>
          <a:off x="2123728" y="4509120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62304"/>
              </p:ext>
            </p:extLst>
          </p:nvPr>
        </p:nvGraphicFramePr>
        <p:xfrm>
          <a:off x="2123728" y="4941168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69615"/>
              </p:ext>
            </p:extLst>
          </p:nvPr>
        </p:nvGraphicFramePr>
        <p:xfrm>
          <a:off x="2123728" y="5373216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97143"/>
              </p:ext>
            </p:extLst>
          </p:nvPr>
        </p:nvGraphicFramePr>
        <p:xfrm>
          <a:off x="2123728" y="5790883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8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64089" y="260648"/>
            <a:ext cx="28083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배열과 포인터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600201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단순 변수의 메모리 주소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2348880"/>
            <a:ext cx="7740860" cy="424847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94674"/>
              </p:ext>
            </p:extLst>
          </p:nvPr>
        </p:nvGraphicFramePr>
        <p:xfrm>
          <a:off x="4427984" y="3270592"/>
          <a:ext cx="26642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33214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‘B’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‘A’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75240" y="36442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ch2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5808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ch1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3071256"/>
            <a:ext cx="40324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Char ch1 = ‘A’, ch2 = ‘B’;</a:t>
            </a:r>
          </a:p>
          <a:p>
            <a:pPr marL="400050" lvl="1" indent="0"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(“%d\n”, &amp;ch1);</a:t>
            </a:r>
          </a:p>
          <a:p>
            <a:pPr marL="400050" lvl="1" indent="0">
              <a:buNone/>
            </a:pP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(“%d\n”, &amp;ch2);</a:t>
            </a:r>
          </a:p>
          <a:p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600201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배열의 메모리 주소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2348880"/>
            <a:ext cx="7740860" cy="424847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02669"/>
              </p:ext>
            </p:extLst>
          </p:nvPr>
        </p:nvGraphicFramePr>
        <p:xfrm>
          <a:off x="4427984" y="3270592"/>
          <a:ext cx="26642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33214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‘A’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‘B’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‘C’</a:t>
                      </a:r>
                      <a:endParaRPr lang="ko-KR" altLang="en-US" sz="1600" dirty="0" smtClean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75240" y="36442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[0]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402536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[1]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2280" y="43558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[2]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5808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3071256"/>
            <a:ext cx="40324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Char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[3] = {‘A’, ‘B’, ‘C’};</a:t>
            </a:r>
          </a:p>
          <a:p>
            <a:pPr marL="400050" lvl="1" indent="0"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[0]);</a:t>
            </a:r>
          </a:p>
          <a:p>
            <a:pPr marL="400050" lvl="1" indent="0">
              <a:buNone/>
            </a:pP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[1]);</a:t>
            </a:r>
          </a:p>
          <a:p>
            <a:pPr marL="400050" lvl="1"/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[2]);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9" y="260648"/>
            <a:ext cx="28083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배열과 포인터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22553" y="3945828"/>
            <a:ext cx="1976642" cy="32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배열의 이름은 배열의 시작 주소 값을 의미하는 포인터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1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  ex) </a:t>
            </a:r>
            <a:r>
              <a:rPr lang="ko-KR" altLang="en-US" sz="1800" dirty="0" smtClean="0">
                <a:latin typeface="a옛날목욕탕L" pitchFamily="18" charset="-127"/>
                <a:ea typeface="a옛날목욕탕L" pitchFamily="18" charset="-127"/>
              </a:rPr>
              <a:t>배열과 포인터</a:t>
            </a:r>
            <a:endParaRPr lang="en-US" altLang="ko-KR" sz="1800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  <a:latin typeface="a옛날목욕탕L" pitchFamily="18" charset="-127"/>
                <a:ea typeface="a옛날목욕탕L" pitchFamily="18" charset="-127"/>
              </a:rPr>
              <a:t>                </a:t>
            </a:r>
            <a:r>
              <a:rPr lang="en-US" altLang="ko-KR" sz="18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[5] = {1, 2, 3, 4, 5};</a:t>
            </a:r>
          </a:p>
          <a:p>
            <a:pPr marL="400050" lvl="1" indent="0">
              <a:buNone/>
            </a:pP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                </a:t>
            </a:r>
            <a:r>
              <a:rPr lang="en-US" altLang="ko-KR" sz="18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ko-KR" sz="1800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8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[2]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                </a:t>
            </a:r>
            <a:r>
              <a:rPr lang="en-US" altLang="ko-KR" sz="18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ko-KR" sz="18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*(ar+2)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);</a:t>
            </a:r>
            <a:endParaRPr lang="en-US" altLang="ko-KR" sz="1800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/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983921" y="51463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ar[0]=1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[1]=2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[2]=3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[3]=4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[4]=5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05001" y="3928410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ko-KR" altLang="en-US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은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배열 시작 번지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가리킨다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452637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ar+2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는 두 칸 다음으로 이동한다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1841" y="5877272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*(ar+2)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는 이 위치의 값을 읽는다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35577" y="4365104"/>
            <a:ext cx="72008" cy="7200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95423" y="4822123"/>
            <a:ext cx="2424023" cy="293341"/>
          </a:xfrm>
          <a:custGeom>
            <a:avLst/>
            <a:gdLst>
              <a:gd name="connsiteX0" fmla="*/ 0 w 2424023"/>
              <a:gd name="connsiteY0" fmla="*/ 276088 h 293341"/>
              <a:gd name="connsiteX1" fmla="*/ 1207698 w 2424023"/>
              <a:gd name="connsiteY1" fmla="*/ 43 h 293341"/>
              <a:gd name="connsiteX2" fmla="*/ 2424023 w 2424023"/>
              <a:gd name="connsiteY2" fmla="*/ 293341 h 29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023" h="293341">
                <a:moveTo>
                  <a:pt x="0" y="276088"/>
                </a:moveTo>
                <a:cubicBezTo>
                  <a:pt x="401847" y="136628"/>
                  <a:pt x="803694" y="-2832"/>
                  <a:pt x="1207698" y="43"/>
                </a:cubicBezTo>
                <a:cubicBezTo>
                  <a:pt x="1611702" y="2918"/>
                  <a:pt x="2222740" y="244458"/>
                  <a:pt x="2424023" y="293341"/>
                </a:cubicBezTo>
              </a:path>
            </a:pathLst>
          </a:custGeom>
          <a:ln w="38100">
            <a:solidFill>
              <a:schemeClr val="tx2">
                <a:lumMod val="50000"/>
              </a:schemeClr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왼쪽 중괄호 15"/>
          <p:cNvSpPr/>
          <p:nvPr/>
        </p:nvSpPr>
        <p:spPr>
          <a:xfrm rot="16200000">
            <a:off x="4887499" y="5156784"/>
            <a:ext cx="252435" cy="1188540"/>
          </a:xfrm>
          <a:prstGeom prst="leftBrace">
            <a:avLst>
              <a:gd name="adj1" fmla="val 66427"/>
              <a:gd name="adj2" fmla="val 48548"/>
            </a:avLst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1222" y="2206974"/>
            <a:ext cx="7413186" cy="417435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9" y="260648"/>
            <a:ext cx="28083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배열과 포인터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23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4" name="TextBox 23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5" name="이등변 삼각형 24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2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600201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차원 배열의 메모리 주소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2348880"/>
            <a:ext cx="8640960" cy="424847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5513"/>
              </p:ext>
            </p:extLst>
          </p:nvPr>
        </p:nvGraphicFramePr>
        <p:xfrm>
          <a:off x="3518694" y="3211284"/>
          <a:ext cx="26642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33214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‘A’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‘B’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0038FA82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‘C’</a:t>
                      </a:r>
                      <a:endParaRPr lang="ko-KR" altLang="en-US" sz="1600" dirty="0" smtClean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‘D’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66966" y="358490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[0][0]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*(*(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))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84006" y="3966055"/>
            <a:ext cx="322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[0][1]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*(*(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)+1)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006" y="4296504"/>
            <a:ext cx="33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[1][0]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*(*(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ar+1))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5808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335" y="2692355"/>
            <a:ext cx="47525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Char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[2][2] = {{‘A’, ‘B’}, {‘C’,’D’}};</a:t>
            </a:r>
          </a:p>
          <a:p>
            <a:pPr marL="400050" lvl="1" indent="0"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[0][0]);</a:t>
            </a:r>
          </a:p>
          <a:p>
            <a:pPr marL="400050" lvl="1" indent="0">
              <a:buNone/>
            </a:pP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[0][1]);</a:t>
            </a:r>
          </a:p>
          <a:p>
            <a:pPr marL="400050" lvl="1"/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[1][0]);</a:t>
            </a:r>
          </a:p>
          <a:p>
            <a:pPr marL="400050" lvl="1"/>
            <a:r>
              <a:rPr lang="en-US" altLang="ko-KR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(“%d\n”, &amp;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[1][1]);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/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5486" y="4656544"/>
            <a:ext cx="323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dirty="0" err="1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ch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[1][</a:t>
            </a:r>
            <a:r>
              <a:rPr lang="en-US" altLang="ko-KR" dirty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]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*(*(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ar+1)+1)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4089" y="260648"/>
            <a:ext cx="28083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배열과 포인터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64089" y="260648"/>
            <a:ext cx="28083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배열과 </a:t>
            </a:r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반복문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600201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차원 배열과 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반복문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2348880"/>
            <a:ext cx="8640960" cy="424847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92280" y="5808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endParaRPr lang="ko-KR" altLang="en-US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335" y="2492896"/>
            <a:ext cx="4752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[5][10];</a:t>
            </a:r>
          </a:p>
          <a:p>
            <a:pPr marL="400050" lvl="1" indent="0">
              <a:buNone/>
            </a:pP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count = 0;</a:t>
            </a:r>
          </a:p>
          <a:p>
            <a:pPr marL="400050" lvl="1" indent="0">
              <a:buNone/>
            </a:pPr>
            <a:endParaRPr lang="en-US" altLang="ko-KR" sz="16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For(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I = 0 ;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&lt; 5 ;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++) {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for(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j = 0 ; j &lt; 10 ;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j++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		count++;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][j] = count; </a:t>
            </a:r>
            <a:endParaRPr lang="en-US" altLang="ko-KR" sz="1600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	}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}</a:t>
            </a:r>
          </a:p>
          <a:p>
            <a:pPr marL="400050" lvl="1" indent="0">
              <a:buNone/>
            </a:pPr>
            <a:endParaRPr lang="en-US" altLang="ko-KR" sz="16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For(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I = 0 ; </a:t>
            </a:r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 &lt; 5 ; </a:t>
            </a:r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++) {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	for(</a:t>
            </a:r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 j = 0 ; j &lt; 10 ; </a:t>
            </a:r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j++</a:t>
            </a: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) {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(“%4d”,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][j]);</a:t>
            </a:r>
            <a:endParaRPr lang="en-US" altLang="ko-KR" sz="1600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(“\n”);</a:t>
            </a:r>
            <a:endParaRPr lang="en-US" altLang="ko-KR" sz="1600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}</a:t>
            </a:r>
          </a:p>
          <a:p>
            <a:pPr marL="400050" lvl="1"/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35" y="3714148"/>
            <a:ext cx="4169176" cy="17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err="1" smtClean="0">
                <a:latin typeface="a옛날목욕탕L" pitchFamily="18" charset="-127"/>
                <a:ea typeface="a옛날목욕탕L" pitchFamily="18" charset="-127"/>
              </a:rPr>
              <a:t>Baekjoon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O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nline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J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udge [2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차원 배열의 합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https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://www.acmicpc.net/problem/2167</a:t>
            </a: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1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9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94" y="193172"/>
            <a:ext cx="5463662" cy="65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배열과 문자열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문자열이란 문자형 타입의 변수들이 모여서 이루어진다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/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   ex)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 char </a:t>
            </a:r>
            <a:r>
              <a:rPr lang="en-US" altLang="ko-KR" sz="2000" dirty="0" err="1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[6]={'</a:t>
            </a:r>
            <a:r>
              <a:rPr lang="en-US" altLang="ko-KR" sz="2000" dirty="0" err="1">
                <a:latin typeface="a옛날목욕탕L" pitchFamily="18" charset="-127"/>
                <a:ea typeface="a옛날목욕탕L" pitchFamily="18" charset="-127"/>
              </a:rPr>
              <a:t>K','o','r','e','a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'};</a:t>
            </a:r>
          </a:p>
          <a:p>
            <a:pPr marL="400050" lvl="1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       ex) "2002 </a:t>
            </a:r>
            <a:r>
              <a:rPr lang="en-US" altLang="ko-KR" sz="1800" dirty="0">
                <a:latin typeface="a옛날목욕탕L" pitchFamily="18" charset="-127"/>
                <a:ea typeface="a옛날목욕탕L" pitchFamily="18" charset="-127"/>
              </a:rPr>
              <a:t>Korea/Japan </a:t>
            </a:r>
            <a:r>
              <a:rPr lang="en-US" altLang="ko-KR" sz="1800" dirty="0" err="1" smtClean="0">
                <a:latin typeface="a옛날목욕탕L" pitchFamily="18" charset="-127"/>
                <a:ea typeface="a옛날목욕탕L" pitchFamily="18" charset="-127"/>
              </a:rPr>
              <a:t>Worldcup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“ </a:t>
            </a:r>
            <a:r>
              <a:rPr lang="ko-KR" altLang="en-US" sz="1800" dirty="0" smtClean="0">
                <a:latin typeface="a옛날목욕탕L" pitchFamily="18" charset="-127"/>
                <a:ea typeface="a옛날목욕탕L" pitchFamily="18" charset="-127"/>
              </a:rPr>
              <a:t>을 선언하고 싶다면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?</a:t>
            </a: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char </a:t>
            </a:r>
            <a:r>
              <a:rPr lang="en-US" altLang="ko-KR" sz="1800" dirty="0" err="1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ko-KR" sz="1800" dirty="0">
                <a:latin typeface="a옛날목욕탕L" pitchFamily="18" charset="-127"/>
                <a:ea typeface="a옛날목욕탕L" pitchFamily="18" charset="-127"/>
              </a:rPr>
              <a:t>[]="2002 Korea/Japan </a:t>
            </a:r>
            <a:r>
              <a:rPr lang="en-US" altLang="ko-KR" sz="1800" dirty="0" err="1">
                <a:latin typeface="a옛날목욕탕L" pitchFamily="18" charset="-127"/>
                <a:ea typeface="a옛날목욕탕L" pitchFamily="18" charset="-127"/>
              </a:rPr>
              <a:t>Worldcup</a:t>
            </a:r>
            <a:r>
              <a:rPr lang="en-US" altLang="ko-KR" sz="1800" dirty="0">
                <a:latin typeface="a옛날목욕탕L" pitchFamily="18" charset="-127"/>
                <a:ea typeface="a옛날목욕탕L" pitchFamily="18" charset="-127"/>
              </a:rPr>
              <a:t>";</a:t>
            </a:r>
          </a:p>
          <a:p>
            <a:pPr marL="457200" indent="-457200"/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47110"/>
              </p:ext>
            </p:extLst>
          </p:nvPr>
        </p:nvGraphicFramePr>
        <p:xfrm>
          <a:off x="1178028" y="4961736"/>
          <a:ext cx="735441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  <a:gridCol w="28286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/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J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p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W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u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p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\n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42959" y="2204864"/>
            <a:ext cx="7705505" cy="79208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2958" y="3356992"/>
            <a:ext cx="7705506" cy="237626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21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3" name="TextBox 22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9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문자열 배열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7786" y="1755987"/>
            <a:ext cx="8229600" cy="413732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ex) </a:t>
            </a:r>
            <a:r>
              <a:rPr lang="ko-KR" altLang="en-US" sz="1800" dirty="0" smtClean="0">
                <a:latin typeface="a옛날목욕탕L" pitchFamily="18" charset="-127"/>
                <a:ea typeface="a옛날목욕탕L" pitchFamily="18" charset="-127"/>
              </a:rPr>
              <a:t>문자형 배열 선언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18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buNone/>
            </a:pP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	      char </a:t>
            </a:r>
            <a:r>
              <a:rPr lang="en-US" altLang="ko-KR" sz="1800" dirty="0" err="1" smtClean="0">
                <a:latin typeface="a옛날목욕탕L" pitchFamily="18" charset="-127"/>
                <a:ea typeface="a옛날목욕탕L" pitchFamily="18" charset="-127"/>
              </a:rPr>
              <a:t>arrStr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[][32] = {“Korea”, “America”, </a:t>
            </a:r>
          </a:p>
          <a:p>
            <a:pPr marL="400050" lvl="1" indent="0">
              <a:buNone/>
            </a:pPr>
            <a:r>
              <a:rPr lang="en-US" altLang="ko-KR" sz="18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>					“Iran”, “Russia”};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39802"/>
              </p:ext>
            </p:extLst>
          </p:nvPr>
        </p:nvGraphicFramePr>
        <p:xfrm>
          <a:off x="3913713" y="3663695"/>
          <a:ext cx="1728192" cy="190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47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Korea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America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Iran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Russia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7784" y="370774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arrStr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[0]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417462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arrStr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[1]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46675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arrStr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[2]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51479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arrStr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[3]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7584" y="1731254"/>
            <a:ext cx="7056784" cy="439248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1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9" name="TextBox 1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6632"/>
            <a:ext cx="5976664" cy="66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연결 리스트 </a:t>
            </a:r>
            <a:r>
              <a:rPr lang="en-US" altLang="ko-KR" sz="8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Linked List )</a:t>
            </a:r>
            <a:endParaRPr lang="ko-KR" altLang="en-US" sz="1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9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54868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연결 리스트 </a:t>
            </a:r>
            <a:r>
              <a:rPr lang="en-US" altLang="ko-KR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(Linked List)</a:t>
            </a:r>
            <a:endParaRPr lang="en-US" altLang="ko-KR" sz="48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755640" y="3489268"/>
            <a:ext cx="7560840" cy="2933153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9488" y="1772816"/>
            <a:ext cx="7398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연결리스트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 Linked List)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각 데이터들을 포인터로 연결하여 관리하는 구조</a:t>
            </a:r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17" y="3651288"/>
            <a:ext cx="7029450" cy="2495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59944" y="3643282"/>
            <a:ext cx="892376" cy="721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특징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9488" y="1208491"/>
            <a:ext cx="8046968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연결리스트의 특징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연속된 메모리 구조가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아니다</a:t>
            </a: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</a:t>
            </a:r>
          </a:p>
          <a:p>
            <a:pPr>
              <a:spcBef>
                <a:spcPts val="1000"/>
              </a:spcBef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메모리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상으로 멀리 떨어진 자료도 포인터 상으로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연결하여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 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하나의 연속된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자료구조로 만들 수 있다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</a:p>
          <a:p>
            <a:pPr>
              <a:spcBef>
                <a:spcPts val="1000"/>
              </a:spcBef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삽입 삭제 시 배열 리스트에서 볼 수 있었던 불필요한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오버헤드가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사라짐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17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장단점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51829" y="1970518"/>
            <a:ext cx="80469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연결리스트의 장점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선언 시 데이터의 길이를 몰라도 사용 가능 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노드의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추가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삽입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삭제가 용이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</a:p>
          <a:p>
            <a:pPr>
              <a:spcBef>
                <a:spcPts val="1000"/>
              </a:spcBef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노드가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추가될 때마다 메모리가 동적 할당되므로 메모리 낭비가 없다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829" y="4011018"/>
            <a:ext cx="8046968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연결리스트의 단점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탐색 시 배열보다 속도가 느리다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ts val="1000"/>
              </a:spcBef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  - (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알고리즘 문제 풀이 시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구현이 배열보다 복잡하고 오래 걸린다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5877272"/>
            <a:ext cx="7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알고리즘 문제 풀이 시 무조건 배열을 쓸 것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8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탐색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5527" y="4365104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55647" y="4365104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36187" y="4365104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6307" y="4365104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00192" y="4365104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80312" y="4365104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99792" y="48301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436096" y="486916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355" y="3429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Data     Link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172400" y="2996952"/>
            <a:ext cx="36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532440" y="2996952"/>
            <a:ext cx="0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39552" y="3933056"/>
            <a:ext cx="79928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39552" y="3933056"/>
            <a:ext cx="0" cy="9361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39552" y="486916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삽입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93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삽입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42930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42930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564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삽입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42930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42930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444796" y="3537012"/>
            <a:ext cx="4160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9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삽입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42930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42930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360040" cy="118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444796" y="3537012"/>
            <a:ext cx="4160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4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삭제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42930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42930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360040" cy="118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444796" y="3537012"/>
            <a:ext cx="4160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5851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자료구조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6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삭제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42930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42930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444796" y="3537012"/>
            <a:ext cx="4160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80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노드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삭제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7552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564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6187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307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0800" y="249289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00920" y="2492896"/>
            <a:ext cx="6480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299695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0608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9255" y="16915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695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List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37349" y="3356992"/>
            <a:ext cx="6458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http://jins8611.blog.me/110177458733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76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835695" y="1972820"/>
            <a:ext cx="2376265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54868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자료구조 </a:t>
            </a:r>
            <a:r>
              <a:rPr lang="en-US" altLang="ko-KR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(Data Structure)</a:t>
            </a:r>
            <a:endParaRPr lang="en-US" altLang="ko-KR" sz="48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50025" y="4144683"/>
            <a:ext cx="2412267" cy="639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Computer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568127" y="3203441"/>
            <a:ext cx="576064" cy="8008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1043609" y="5200600"/>
            <a:ext cx="7632848" cy="14687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자료구조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어떻게 하면 더 조직적이고 효율적으로 작동할까 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알고리즘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어떤 해결책을 가지고 어떤 자료구조를 이용할까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66791" y="1972820"/>
            <a:ext cx="2376265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십자형 1"/>
          <p:cNvSpPr/>
          <p:nvPr/>
        </p:nvSpPr>
        <p:spPr>
          <a:xfrm>
            <a:off x="4568127" y="2224848"/>
            <a:ext cx="576064" cy="576064"/>
          </a:xfrm>
          <a:prstGeom prst="plus">
            <a:avLst>
              <a:gd name="adj" fmla="val 389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자료구조란</a:t>
            </a:r>
            <a:r>
              <a:rPr lang="en-US" altLang="ko-KR" sz="2400" dirty="0" smtClean="0">
                <a:latin typeface="+mn-ea"/>
              </a:rPr>
              <a:t>?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92D050"/>
                </a:solidFill>
                <a:latin typeface="+mn-ea"/>
              </a:rPr>
              <a:t>   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자료구조 </a:t>
            </a:r>
            <a:r>
              <a:rPr lang="ko-KR" altLang="en-US" sz="2400" dirty="0">
                <a:latin typeface="+mn-ea"/>
              </a:rPr>
              <a:t>선택 기준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자료의 </a:t>
            </a:r>
            <a:r>
              <a:rPr lang="ko-KR" altLang="en-US" sz="2400" dirty="0">
                <a:latin typeface="+mn-ea"/>
              </a:rPr>
              <a:t>양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자료의 활용 빈도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자료의 </a:t>
            </a:r>
            <a:r>
              <a:rPr lang="ko-KR" altLang="en-US" sz="2400" dirty="0">
                <a:latin typeface="+mn-ea"/>
              </a:rPr>
              <a:t>갱신 정도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사용 </a:t>
            </a:r>
            <a:r>
              <a:rPr lang="ko-KR" altLang="en-US" sz="2400" dirty="0">
                <a:latin typeface="+mn-ea"/>
              </a:rPr>
              <a:t>가능한 기억 용량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처리 </a:t>
            </a:r>
            <a:r>
              <a:rPr lang="ko-KR" altLang="en-US" sz="2400" dirty="0">
                <a:latin typeface="+mn-ea"/>
              </a:rPr>
              <a:t>시간의 제한성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프로그래밍의 용이성</a:t>
            </a:r>
          </a:p>
          <a:p>
            <a:endParaRPr lang="en-US" altLang="ko-KR" sz="2400" dirty="0" smtClean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000" dirty="0" smtClean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29539" y="2132856"/>
            <a:ext cx="6480720" cy="936104"/>
          </a:xfrm>
          <a:prstGeom prst="roundRect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(Data)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효율적으로 사용하기 위해 자료의 특성에 따라 분류하여 구성하고 저장 및 처리하는 모든 작업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3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350407736"/>
              </p:ext>
            </p:extLst>
          </p:nvPr>
        </p:nvGraphicFramePr>
        <p:xfrm>
          <a:off x="611560" y="1340768"/>
          <a:ext cx="799288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67544" y="6206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자료구조의 종류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92D050"/>
                </a:solidFill>
                <a:latin typeface="+mn-ea"/>
              </a:rPr>
              <a:t>   </a:t>
            </a:r>
            <a:endParaRPr lang="en-US" altLang="ko-KR" sz="2000" dirty="0" smtClean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6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384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배열 </a:t>
            </a:r>
            <a:r>
              <a:rPr lang="en-US" altLang="ko-KR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Array )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835695" y="1972820"/>
            <a:ext cx="5376793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10050" y="548680"/>
            <a:ext cx="447657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배</a:t>
            </a:r>
            <a:r>
              <a:rPr lang="ko-KR" altLang="en-US" sz="5400" b="1" spc="-15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열</a:t>
            </a:r>
            <a:r>
              <a:rPr lang="ko-KR" altLang="en-US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(Array)</a:t>
            </a:r>
            <a:endParaRPr lang="en-US" altLang="ko-KR" sz="48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59503" y="2044828"/>
            <a:ext cx="5376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floor101, floor102, floor103, floor104;</a:t>
            </a:r>
          </a:p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floor201, floor202, floor203, floor204;</a:t>
            </a:r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floor301, floor302, floor303, floor304;</a:t>
            </a:r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 smtClean="0">
              <a:solidFill>
                <a:srgbClr val="00B05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48963" y="4123754"/>
            <a:ext cx="2198750" cy="639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81439" y="4222829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floor[3][4];</a:t>
            </a:r>
          </a:p>
          <a:p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360306" y="3224482"/>
            <a:ext cx="576064" cy="8008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1896605" y="5200600"/>
            <a:ext cx="6779851" cy="14687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배열은 동일한 타입을 가지는 변수들의 유한 집합 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- 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선언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Type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배열명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크기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][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크기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]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37392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624" y="2276872"/>
            <a:ext cx="648072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선언 방법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Array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배열 선언과 동시에 초기화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27687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Type 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배열명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[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크기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] = {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초기화 값들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};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140968"/>
            <a:ext cx="6552728" cy="302433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9712" y="366651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[5] = { 1, 2, 3, 4, 5};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4458598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[5] = { 1, 2 };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712" y="532269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옛날목욕탕L" pitchFamily="18" charset="-127"/>
                <a:ea typeface="a옛날목욕탕L" pitchFamily="18" charset="-127"/>
              </a:rPr>
              <a:t>i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nt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err="1" smtClean="0">
                <a:latin typeface="a옛날목욕탕L" pitchFamily="18" charset="-127"/>
                <a:ea typeface="a옛날목욕탕L" pitchFamily="18" charset="-127"/>
              </a:rPr>
              <a:t>ar</a:t>
            </a:r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[] = { 1, 2, 3, 4, 5 };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275692"/>
            <a:ext cx="29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e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x)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배열 선언과 초기화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99070"/>
              </p:ext>
            </p:extLst>
          </p:nvPr>
        </p:nvGraphicFramePr>
        <p:xfrm>
          <a:off x="2123728" y="4071352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02919"/>
              </p:ext>
            </p:extLst>
          </p:nvPr>
        </p:nvGraphicFramePr>
        <p:xfrm>
          <a:off x="2123728" y="4869160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31732"/>
              </p:ext>
            </p:extLst>
          </p:nvPr>
        </p:nvGraphicFramePr>
        <p:xfrm>
          <a:off x="2123728" y="5655528"/>
          <a:ext cx="3600400" cy="335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984</Words>
  <Application>Microsoft Office PowerPoint</Application>
  <PresentationFormat>On-screen Show (4:3)</PresentationFormat>
  <Paragraphs>403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굴림</vt:lpstr>
      <vt:lpstr>Arial</vt:lpstr>
      <vt:lpstr>a옛날목욕탕L</vt:lpstr>
      <vt:lpstr>맑은 고딕</vt:lpstr>
      <vt:lpstr>HY깊은샘물M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</dc:creator>
  <cp:lastModifiedBy>Administrator</cp:lastModifiedBy>
  <cp:revision>68</cp:revision>
  <dcterms:created xsi:type="dcterms:W3CDTF">2014-11-05T04:07:13Z</dcterms:created>
  <dcterms:modified xsi:type="dcterms:W3CDTF">2015-07-08T07:59:17Z</dcterms:modified>
</cp:coreProperties>
</file>