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50da7f17_0_9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50da7f1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51463879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514638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50da7f17_0_11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50da7f1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50da7f17_0_12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50da7f1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50da7f17_0_12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50da7f1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50da7f17_0_13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50da7f1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NSAei </a:t>
            </a:r>
            <a:r>
              <a:rPr lang="fr" sz="3600"/>
              <a:t>- Analyseur de réseaux</a:t>
            </a:r>
            <a:endParaRPr sz="3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4243106"/>
            <a:ext cx="8123100" cy="11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B. Chauche - F. Troller - D. Schito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CFPT 2018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Introduction</a:t>
            </a:r>
            <a:endParaRPr sz="36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Cadre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fr" sz="2400"/>
              <a:t>Travail de groupe entre les deux degrés ES	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fr" sz="2400"/>
              <a:t>Mandaté par M. Maréchal</a:t>
            </a:r>
            <a:endParaRPr sz="24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300" y="3009525"/>
            <a:ext cx="4343400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Objectif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Cahier des charges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fr" sz="2400"/>
              <a:t>Raspberry Pi 2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fr" sz="2400"/>
              <a:t>Analyseur de réseau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Analyse de l’existant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fr" sz="2400"/>
              <a:t>NSA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Organisation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fr" sz="2400"/>
              <a:t>Journal de bord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fr" sz="2400"/>
              <a:t>Git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168" y="1653276"/>
            <a:ext cx="3532195" cy="11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1575" y="4733475"/>
            <a:ext cx="2824974" cy="11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Réalisation du projet</a:t>
            </a:r>
            <a:endParaRPr sz="360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Choix des technologies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fr" sz="2400"/>
              <a:t>Java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fr" sz="2400"/>
              <a:t>Python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fr" sz="2400"/>
              <a:t>Bash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Répartition des tâches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fr" sz="2400"/>
              <a:t>Scripts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fr" sz="2400"/>
              <a:t>Développement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fr" sz="2400"/>
              <a:t>Documentation</a:t>
            </a:r>
            <a:endParaRPr sz="24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450" y="1536624"/>
            <a:ext cx="2263005" cy="1266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3450" y="3149875"/>
            <a:ext cx="2715024" cy="91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8475" y="4260875"/>
            <a:ext cx="2624949" cy="11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Conclusion</a:t>
            </a:r>
            <a:endParaRPr sz="3600"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Travail réalisé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fr" sz="2400"/>
              <a:t>Application </a:t>
            </a:r>
            <a:r>
              <a:rPr lang="fr" sz="2400"/>
              <a:t>fonctionnelle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fr" sz="2400"/>
              <a:t>Simple d’utilisation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fr" sz="2400"/>
              <a:t>Fiable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Amélioration possibles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fr" sz="2400"/>
              <a:t>Qualité du code Java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fr" sz="2400"/>
              <a:t>Cohérence des scripts (Bash, Python)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fr" sz="2400"/>
              <a:t>Ajout de fonctionnalités</a:t>
            </a:r>
            <a:endParaRPr sz="24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1225" y="1356886"/>
            <a:ext cx="2821075" cy="28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2407000"/>
            <a:ext cx="8520600" cy="12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/>
              <a:t>Démonstration</a:t>
            </a:r>
            <a:endParaRPr sz="6000"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-717000" y="3047075"/>
            <a:ext cx="8520600" cy="12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6000"/>
              <a:t>Questions</a:t>
            </a:r>
            <a:endParaRPr sz="600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675" y="1904675"/>
            <a:ext cx="1909748" cy="190974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