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7205663" cy="7205663"/>
  <p:notesSz cx="6858000" cy="9144000"/>
  <p:defaultTextStyle>
    <a:defPPr>
      <a:defRPr lang="en-US"/>
    </a:defPPr>
    <a:lvl1pPr marL="0" algn="l" defTabSz="45716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45716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45716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45716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647" algn="l" defTabSz="45716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809" algn="l" defTabSz="45716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45716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45716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295" algn="l" defTabSz="45716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ABFF"/>
    <a:srgbClr val="1B86FF"/>
    <a:srgbClr val="1A7EEB"/>
    <a:srgbClr val="95D6EB"/>
    <a:srgbClr val="8EA6C3"/>
    <a:srgbClr val="558AE0"/>
    <a:srgbClr val="F0CE2C"/>
    <a:srgbClr val="D5C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048" y="-352"/>
      </p:cViewPr>
      <p:guideLst>
        <p:guide orient="horz" pos="2270"/>
        <p:guide pos="2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26" y="2238430"/>
            <a:ext cx="6124814" cy="154454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851" y="4083212"/>
            <a:ext cx="5043964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6F-E6F9-5F4C-9C74-785A3299771A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10C6-0CB3-7845-952E-E93D1F00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7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6F-E6F9-5F4C-9C74-785A3299771A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10C6-0CB3-7845-952E-E93D1F00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4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16989" y="303571"/>
            <a:ext cx="1277253" cy="646007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974" y="303571"/>
            <a:ext cx="3712918" cy="646007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6F-E6F9-5F4C-9C74-785A3299771A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10C6-0CB3-7845-952E-E93D1F00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6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6F-E6F9-5F4C-9C74-785A3299771A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10C6-0CB3-7845-952E-E93D1F00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9" y="4630310"/>
            <a:ext cx="6124814" cy="1431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199" y="3054069"/>
            <a:ext cx="6124814" cy="15762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3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286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858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74297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2001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6572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6F-E6F9-5F4C-9C74-785A3299771A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10C6-0CB3-7845-952E-E93D1F00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9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976" y="1766392"/>
            <a:ext cx="2494459" cy="4997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529" y="1766392"/>
            <a:ext cx="2495711" cy="4997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6F-E6F9-5F4C-9C74-785A3299771A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10C6-0CB3-7845-952E-E93D1F00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5" y="288561"/>
            <a:ext cx="6485097" cy="1200944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4" y="1612937"/>
            <a:ext cx="3183753" cy="6721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2000" b="1"/>
            </a:lvl2pPr>
            <a:lvl3pPr marL="914324" indent="0">
              <a:buNone/>
              <a:defRPr sz="1700" b="1"/>
            </a:lvl3pPr>
            <a:lvl4pPr marL="1371486" indent="0">
              <a:buNone/>
              <a:defRPr sz="1600" b="1"/>
            </a:lvl4pPr>
            <a:lvl5pPr marL="1828647" indent="0">
              <a:buNone/>
              <a:defRPr sz="1600" b="1"/>
            </a:lvl5pPr>
            <a:lvl6pPr marL="2285809" indent="0">
              <a:buNone/>
              <a:defRPr sz="1600" b="1"/>
            </a:lvl6pPr>
            <a:lvl7pPr marL="2742972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5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84" y="2285132"/>
            <a:ext cx="3183753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0379" y="1612937"/>
            <a:ext cx="3185003" cy="6721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2000" b="1"/>
            </a:lvl2pPr>
            <a:lvl3pPr marL="914324" indent="0">
              <a:buNone/>
              <a:defRPr sz="1700" b="1"/>
            </a:lvl3pPr>
            <a:lvl4pPr marL="1371486" indent="0">
              <a:buNone/>
              <a:defRPr sz="1600" b="1"/>
            </a:lvl4pPr>
            <a:lvl5pPr marL="1828647" indent="0">
              <a:buNone/>
              <a:defRPr sz="1600" b="1"/>
            </a:lvl5pPr>
            <a:lvl6pPr marL="2285809" indent="0">
              <a:buNone/>
              <a:defRPr sz="1600" b="1"/>
            </a:lvl6pPr>
            <a:lvl7pPr marL="2742972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5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0379" y="2285132"/>
            <a:ext cx="3185003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6F-E6F9-5F4C-9C74-785A3299771A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10C6-0CB3-7845-952E-E93D1F00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4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6F-E6F9-5F4C-9C74-785A3299771A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10C6-0CB3-7845-952E-E93D1F00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1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6F-E6F9-5F4C-9C74-785A3299771A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10C6-0CB3-7845-952E-E93D1F00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6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6" y="286893"/>
            <a:ext cx="2370613" cy="1220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215" y="286895"/>
            <a:ext cx="4028165" cy="61498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86" y="1507852"/>
            <a:ext cx="2370613" cy="4928874"/>
          </a:xfrm>
        </p:spPr>
        <p:txBody>
          <a:bodyPr/>
          <a:lstStyle>
            <a:lvl1pPr marL="0" indent="0">
              <a:buNone/>
              <a:defRPr sz="1300"/>
            </a:lvl1pPr>
            <a:lvl2pPr marL="457162" indent="0">
              <a:buNone/>
              <a:defRPr sz="1200"/>
            </a:lvl2pPr>
            <a:lvl3pPr marL="914324" indent="0">
              <a:buNone/>
              <a:defRPr sz="900"/>
            </a:lvl3pPr>
            <a:lvl4pPr marL="1371486" indent="0">
              <a:buNone/>
              <a:defRPr sz="900"/>
            </a:lvl4pPr>
            <a:lvl5pPr marL="1828647" indent="0">
              <a:buNone/>
              <a:defRPr sz="900"/>
            </a:lvl5pPr>
            <a:lvl6pPr marL="2285809" indent="0">
              <a:buNone/>
              <a:defRPr sz="900"/>
            </a:lvl6pPr>
            <a:lvl7pPr marL="2742972" indent="0">
              <a:buNone/>
              <a:defRPr sz="900"/>
            </a:lvl7pPr>
            <a:lvl8pPr marL="3200133" indent="0">
              <a:buNone/>
              <a:defRPr sz="900"/>
            </a:lvl8pPr>
            <a:lvl9pPr marL="3657295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6F-E6F9-5F4C-9C74-785A3299771A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10C6-0CB3-7845-952E-E93D1F00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4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360" y="5043967"/>
            <a:ext cx="4323398" cy="5954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2360" y="643839"/>
            <a:ext cx="4323398" cy="4323398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7" indent="0">
              <a:buNone/>
              <a:defRPr sz="2000"/>
            </a:lvl5pPr>
            <a:lvl6pPr marL="2285809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2360" y="5639436"/>
            <a:ext cx="4323398" cy="845663"/>
          </a:xfrm>
        </p:spPr>
        <p:txBody>
          <a:bodyPr/>
          <a:lstStyle>
            <a:lvl1pPr marL="0" indent="0">
              <a:buNone/>
              <a:defRPr sz="1300"/>
            </a:lvl1pPr>
            <a:lvl2pPr marL="457162" indent="0">
              <a:buNone/>
              <a:defRPr sz="1200"/>
            </a:lvl2pPr>
            <a:lvl3pPr marL="914324" indent="0">
              <a:buNone/>
              <a:defRPr sz="900"/>
            </a:lvl3pPr>
            <a:lvl4pPr marL="1371486" indent="0">
              <a:buNone/>
              <a:defRPr sz="900"/>
            </a:lvl4pPr>
            <a:lvl5pPr marL="1828647" indent="0">
              <a:buNone/>
              <a:defRPr sz="900"/>
            </a:lvl5pPr>
            <a:lvl6pPr marL="2285809" indent="0">
              <a:buNone/>
              <a:defRPr sz="900"/>
            </a:lvl6pPr>
            <a:lvl7pPr marL="2742972" indent="0">
              <a:buNone/>
              <a:defRPr sz="900"/>
            </a:lvl7pPr>
            <a:lvl8pPr marL="3200133" indent="0">
              <a:buNone/>
              <a:defRPr sz="900"/>
            </a:lvl8pPr>
            <a:lvl9pPr marL="3657295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326F-E6F9-5F4C-9C74-785A3299771A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10C6-0CB3-7845-952E-E93D1F00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3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85" y="288561"/>
            <a:ext cx="6485097" cy="1200944"/>
          </a:xfrm>
          <a:prstGeom prst="rect">
            <a:avLst/>
          </a:prstGeom>
        </p:spPr>
        <p:txBody>
          <a:bodyPr vert="horz" lIns="91433" tIns="45716" rIns="91433" bIns="45716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5" y="1681322"/>
            <a:ext cx="6485097" cy="4755406"/>
          </a:xfrm>
          <a:prstGeom prst="rect">
            <a:avLst/>
          </a:prstGeom>
        </p:spPr>
        <p:txBody>
          <a:bodyPr vert="horz" lIns="91433" tIns="45716" rIns="91433" bIns="45716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285" y="6678586"/>
            <a:ext cx="1681321" cy="38363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326F-E6F9-5F4C-9C74-785A3299771A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937" y="6678586"/>
            <a:ext cx="2281793" cy="38363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061" y="6678586"/>
            <a:ext cx="1681321" cy="38363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10C6-0CB3-7845-952E-E93D1F00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2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6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45716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6" algn="l" defTabSz="45716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1" algn="l" defTabSz="4571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7" indent="-228581" algn="l" defTabSz="45716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8" indent="-228581" algn="l" defTabSz="45716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1" indent="-228581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457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457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457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457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9" algn="l" defTabSz="457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2" algn="l" defTabSz="457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457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457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61704" y="552537"/>
            <a:ext cx="6120000" cy="6120000"/>
          </a:xfrm>
          <a:prstGeom prst="ellipse">
            <a:avLst/>
          </a:prstGeom>
          <a:solidFill>
            <a:srgbClr val="1FAB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creen Shot 2018-01-19 at 15.52.20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5" r="21896"/>
          <a:stretch/>
        </p:blipFill>
        <p:spPr>
          <a:xfrm>
            <a:off x="1077903" y="3926079"/>
            <a:ext cx="5039999" cy="1466895"/>
          </a:xfrm>
          <a:prstGeom prst="rect">
            <a:avLst/>
          </a:prstGeom>
        </p:spPr>
      </p:pic>
      <p:pic>
        <p:nvPicPr>
          <p:cNvPr id="8" name="Picture 7" descr="8192px-Prefecture_map_of_EasternMacedoniaThrace_(Greece).svg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4" b="100000" l="0" r="90000">
                        <a14:foregroundMark x1="57885" y1="44073" x2="57885" y2="44073"/>
                        <a14:foregroundMark x1="50697" y1="62784" x2="50697" y2="62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65" r="21663" b="23804"/>
          <a:stretch/>
        </p:blipFill>
        <p:spPr>
          <a:xfrm>
            <a:off x="1457986" y="1045506"/>
            <a:ext cx="4436665" cy="3830123"/>
          </a:xfrm>
          <a:prstGeom prst="rect">
            <a:avLst/>
          </a:prstGeom>
        </p:spPr>
      </p:pic>
      <p:sp>
        <p:nvSpPr>
          <p:cNvPr id="10" name="Donut 9"/>
          <p:cNvSpPr/>
          <p:nvPr/>
        </p:nvSpPr>
        <p:spPr>
          <a:xfrm>
            <a:off x="281258" y="240659"/>
            <a:ext cx="6696000" cy="6696000"/>
          </a:xfrm>
          <a:prstGeom prst="donut">
            <a:avLst>
              <a:gd name="adj" fmla="val 12547"/>
            </a:avLst>
          </a:prstGeom>
          <a:solidFill>
            <a:schemeClr val="tx1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5258" y="654659"/>
            <a:ext cx="5867999" cy="5867999"/>
          </a:xfrm>
          <a:prstGeom prst="rect">
            <a:avLst/>
          </a:prstGeom>
          <a:noFill/>
        </p:spPr>
        <p:txBody>
          <a:bodyPr wrap="none" lIns="42670" tIns="21335" rIns="42670" bIns="21335" anchor="ctr">
            <a:prstTxWarp prst="textArchDown">
              <a:avLst>
                <a:gd name="adj" fmla="val 16210771"/>
              </a:avLst>
            </a:prstTxWarp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Photometric</a:t>
            </a:r>
            <a:r>
              <a:rPr lang="en-US" sz="4400" b="1" dirty="0" smtClean="0">
                <a:latin typeface="Times New Roman"/>
                <a:cs typeface="Times New Roman"/>
              </a:rPr>
              <a:t>          </a:t>
            </a:r>
            <a:r>
              <a:rPr lang="en-US" sz="4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endParaRPr lang="en-US" sz="4400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0935" y="717367"/>
            <a:ext cx="5867999" cy="5867999"/>
          </a:xfrm>
          <a:prstGeom prst="rect">
            <a:avLst/>
          </a:prstGeom>
          <a:noFill/>
        </p:spPr>
        <p:txBody>
          <a:bodyPr wrap="none" lIns="42670" tIns="21335" rIns="42670" bIns="21335" anchor="ctr">
            <a:prstTxWarp prst="textArchUp">
              <a:avLst>
                <a:gd name="adj" fmla="val 5476280"/>
              </a:avLst>
            </a:prstTxWarp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HOlomon</a:t>
            </a:r>
            <a:endParaRPr lang="en-US" sz="44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22" name="Picture 21" descr="sirius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6044" y1="35732" x2="56044" y2="357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75" y="1482563"/>
            <a:ext cx="4016057" cy="226179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248082" y="27596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4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61704" y="552537"/>
            <a:ext cx="6120000" cy="6120000"/>
          </a:xfrm>
          <a:prstGeom prst="ellipse">
            <a:avLst/>
          </a:prstGeom>
          <a:solidFill>
            <a:srgbClr val="558A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creen Shot 2018-01-19 at 15.52.20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5" r="21896"/>
          <a:stretch/>
        </p:blipFill>
        <p:spPr>
          <a:xfrm>
            <a:off x="1077903" y="3926079"/>
            <a:ext cx="5039999" cy="1466895"/>
          </a:xfrm>
          <a:prstGeom prst="rect">
            <a:avLst/>
          </a:prstGeom>
        </p:spPr>
      </p:pic>
      <p:pic>
        <p:nvPicPr>
          <p:cNvPr id="8" name="Picture 7" descr="8192px-Prefecture_map_of_EasternMacedoniaThrace_(Greece).svg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4" b="100000" l="0" r="90000">
                        <a14:foregroundMark x1="57885" y1="44073" x2="57885" y2="44073"/>
                        <a14:foregroundMark x1="50697" y1="62784" x2="50697" y2="62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65" r="21663" b="23804"/>
          <a:stretch/>
        </p:blipFill>
        <p:spPr>
          <a:xfrm>
            <a:off x="1457986" y="1045506"/>
            <a:ext cx="4436665" cy="3830123"/>
          </a:xfrm>
          <a:prstGeom prst="rect">
            <a:avLst/>
          </a:prstGeom>
        </p:spPr>
      </p:pic>
      <p:sp>
        <p:nvSpPr>
          <p:cNvPr id="10" name="Donut 9"/>
          <p:cNvSpPr/>
          <p:nvPr/>
        </p:nvSpPr>
        <p:spPr>
          <a:xfrm>
            <a:off x="281258" y="240659"/>
            <a:ext cx="6696000" cy="6696000"/>
          </a:xfrm>
          <a:prstGeom prst="donut">
            <a:avLst>
              <a:gd name="adj" fmla="val 12547"/>
            </a:avLst>
          </a:prstGeom>
          <a:solidFill>
            <a:schemeClr val="tx1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5258" y="654659"/>
            <a:ext cx="5867999" cy="5867999"/>
          </a:xfrm>
          <a:prstGeom prst="rect">
            <a:avLst/>
          </a:prstGeom>
          <a:noFill/>
        </p:spPr>
        <p:txBody>
          <a:bodyPr wrap="none" lIns="42670" tIns="21335" rIns="42670" bIns="21335" anchor="ctr">
            <a:prstTxWarp prst="textArchDown">
              <a:avLst>
                <a:gd name="adj" fmla="val 16210771"/>
              </a:avLst>
            </a:prstTxWarp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Photometric</a:t>
            </a:r>
            <a:r>
              <a:rPr lang="en-US" sz="4400" b="1" dirty="0" smtClean="0">
                <a:latin typeface="Times New Roman"/>
                <a:cs typeface="Times New Roman"/>
              </a:rPr>
              <a:t>          </a:t>
            </a:r>
            <a:r>
              <a:rPr lang="en-US" sz="4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endParaRPr lang="en-US" sz="4400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0935" y="717367"/>
            <a:ext cx="5867999" cy="5867999"/>
          </a:xfrm>
          <a:prstGeom prst="rect">
            <a:avLst/>
          </a:prstGeom>
          <a:noFill/>
        </p:spPr>
        <p:txBody>
          <a:bodyPr wrap="none" lIns="42670" tIns="21335" rIns="42670" bIns="21335" anchor="ctr">
            <a:prstTxWarp prst="textArchUp">
              <a:avLst>
                <a:gd name="adj" fmla="val 5476280"/>
              </a:avLst>
            </a:prstTxWarp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HOlomon</a:t>
            </a:r>
            <a:endParaRPr lang="en-US" sz="44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22" name="Picture 21" descr="sirius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6044" y1="35732" x2="56044" y2="357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75" y="1482563"/>
            <a:ext cx="4016057" cy="226179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248082" y="27596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ps_logo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22" y="2157584"/>
            <a:ext cx="2978680" cy="29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2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</Words>
  <Application>Microsoft Macintosh PowerPoint</Application>
  <PresentationFormat>Custom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Angelos Tsiaras</dc:creator>
  <cp:lastModifiedBy>Angelos Tsiaras</cp:lastModifiedBy>
  <cp:revision>33</cp:revision>
  <dcterms:created xsi:type="dcterms:W3CDTF">2018-09-26T13:20:43Z</dcterms:created>
  <dcterms:modified xsi:type="dcterms:W3CDTF">2018-09-27T15:21:14Z</dcterms:modified>
</cp:coreProperties>
</file>