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3" d="100"/>
          <a:sy n="83" d="100"/>
        </p:scale>
        <p:origin x="-13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6087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Processing Sequences of Elements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3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5" cstate="screen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/>
              <a:t>Loop – Examples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xmlns="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xmlns="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6633</TotalTime>
  <Words>1741</Words>
  <Application>Microsoft Office PowerPoint</Application>
  <PresentationFormat>Презентация на цял екран (4:3)</PresentationFormat>
  <Paragraphs>358</Paragraphs>
  <Slides>38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39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Слайд 10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PePsi</cp:lastModifiedBy>
  <cp:revision>319</cp:revision>
  <dcterms:created xsi:type="dcterms:W3CDTF">2007-12-08T16:03:35Z</dcterms:created>
  <dcterms:modified xsi:type="dcterms:W3CDTF">2016-05-03T16:57:44Z</dcterms:modified>
  <cp:category>software engineering</cp:category>
</cp:coreProperties>
</file>