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9144000" cy="6858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3" autoAdjust="0"/>
    <p:restoredTop sz="94660"/>
  </p:normalViewPr>
  <p:slideViewPr>
    <p:cSldViewPr>
      <p:cViewPr varScale="1">
        <p:scale>
          <a:sx n="69" d="100"/>
          <a:sy n="69" d="100"/>
        </p:scale>
        <p:origin x="-1297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781" y="-79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71B5C-5824-4549-8626-65A3FBF079AD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7E34E-8FB7-4CFE-8532-BC0967A07AD1}" type="datetimeFigureOut">
              <a:rPr lang="bg-BG" smtClean="0"/>
              <a:pPr/>
              <a:t>24.7.2015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8F831-27C2-4C64-BD2B-987F0FA06A98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63194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24.7.2015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24.7.2015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24.7.2015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24.7.2015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24.7.2015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24.7.2015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24.7.2015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24.7.2015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24.7.2015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24.7.2015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24.7.2015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24.7.2015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71600" y="5770240"/>
            <a:ext cx="7620000" cy="10877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Code and Test vs. </a:t>
            </a:r>
            <a:br>
              <a:rPr lang="en-US" sz="3200" dirty="0" smtClean="0"/>
            </a:br>
            <a:r>
              <a:rPr lang="en-US" sz="3200" dirty="0" smtClean="0"/>
              <a:t>Test Driven Development</a:t>
            </a:r>
            <a:endParaRPr lang="en-US" sz="3200" dirty="0"/>
          </a:p>
        </p:txBody>
      </p:sp>
      <p:grpSp>
        <p:nvGrpSpPr>
          <p:cNvPr id="2" name="Group 1"/>
          <p:cNvGrpSpPr/>
          <p:nvPr/>
        </p:nvGrpSpPr>
        <p:grpSpPr>
          <a:xfrm>
            <a:off x="899592" y="1124744"/>
            <a:ext cx="7560840" cy="4602558"/>
            <a:chOff x="1447800" y="1011635"/>
            <a:chExt cx="5791200" cy="3450430"/>
          </a:xfrm>
          <a:effectLst>
            <a:glow rad="101600">
              <a:schemeClr val="tx1">
                <a:alpha val="60000"/>
              </a:schemeClr>
            </a:glow>
          </a:effectLst>
        </p:grpSpPr>
        <p:pic>
          <p:nvPicPr>
            <p:cNvPr id="29698" name="Picture 2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1011635"/>
              <a:ext cx="5310187" cy="3450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" name="Picture 2" descr="http://blogs.msdn.com/blogfiles/wesdyer/WindowsLiveWriter/EscapingtheFixedPointofDevelopment_D551/image_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011635"/>
              <a:ext cx="5334000" cy="3450430"/>
            </a:xfrm>
            <a:prstGeom prst="roundRect">
              <a:avLst>
                <a:gd name="adj" fmla="val 3100"/>
              </a:avLst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itle 1"/>
          <p:cNvSpPr txBox="1">
            <a:spLocks/>
          </p:cNvSpPr>
          <p:nvPr/>
        </p:nvSpPr>
        <p:spPr>
          <a:xfrm>
            <a:off x="323528" y="0"/>
            <a:ext cx="822960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0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Test-Driven Development (TDD)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reflection blurRad="12000" stA="20000" endPos="50000" dist="127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229600" cy="569120"/>
          </a:xfrm>
        </p:spPr>
        <p:txBody>
          <a:bodyPr>
            <a:normAutofit lnSpcReduction="10000"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Learn the "Test First" Approach to Coding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583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/>
          <a:lstStyle/>
          <a:p>
            <a:r>
              <a:rPr lang="en-US" dirty="0"/>
              <a:t>Unit Testing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"</a:t>
            </a:r>
            <a:r>
              <a:rPr lang="en-US" dirty="0" smtClean="0"/>
              <a:t>Code First</a:t>
            </a:r>
            <a:r>
              <a:rPr lang="bg-BG" dirty="0" smtClean="0"/>
              <a:t>"</a:t>
            </a:r>
            <a:r>
              <a:rPr lang="en-US" dirty="0" smtClean="0"/>
              <a:t> (code and test) </a:t>
            </a:r>
            <a:r>
              <a:rPr lang="en-US" dirty="0"/>
              <a:t>approach</a:t>
            </a:r>
          </a:p>
          <a:p>
            <a:pPr marL="974725" lvl="1" indent="-352425">
              <a:lnSpc>
                <a:spcPct val="100000"/>
              </a:lnSpc>
            </a:pPr>
            <a:r>
              <a:rPr lang="en-US" dirty="0"/>
              <a:t>Classical </a:t>
            </a:r>
            <a:r>
              <a:rPr lang="en-US" dirty="0" smtClean="0"/>
              <a:t>approach</a:t>
            </a: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"Test First" approach</a:t>
            </a:r>
          </a:p>
          <a:p>
            <a:pPr marL="974725" lvl="1" indent="-352425">
              <a:lnSpc>
                <a:spcPct val="100000"/>
              </a:lnSpc>
            </a:pPr>
            <a:r>
              <a:rPr lang="en-US" dirty="0"/>
              <a:t>Test-driven development (TDD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556792"/>
            <a:ext cx="3198254" cy="232254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49080"/>
            <a:ext cx="8049820" cy="2530152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359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Test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oup 4"/>
          <p:cNvGrpSpPr/>
          <p:nvPr/>
        </p:nvGrpSpPr>
        <p:grpSpPr>
          <a:xfrm>
            <a:off x="971600" y="1484784"/>
            <a:ext cx="6624736" cy="3888904"/>
            <a:chOff x="2268538" y="1773238"/>
            <a:chExt cx="5543822" cy="3600450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268538" y="2133600"/>
              <a:ext cx="3529012" cy="5286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Write code</a:t>
              </a:r>
              <a:endParaRPr kumimoji="0"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268538" y="3213100"/>
              <a:ext cx="3529012" cy="5286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Write unit test</a:t>
              </a:r>
              <a:endParaRPr kumimoji="0"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268538" y="4292600"/>
              <a:ext cx="3529012" cy="5286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 and succeed</a:t>
              </a:r>
              <a:endParaRPr kumimoji="0" lang="bg-BG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6373813" y="1773238"/>
              <a:ext cx="0" cy="3600450"/>
            </a:xfrm>
            <a:prstGeom prst="line">
              <a:avLst/>
            </a:prstGeom>
            <a:solidFill>
              <a:schemeClr val="bg1">
                <a:alpha val="50000"/>
              </a:schemeClr>
            </a:solidFill>
            <a:ln w="349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477000" y="4652963"/>
              <a:ext cx="13353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 flow</a:t>
              </a:r>
              <a:endParaRPr kumimoji="0"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18910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7010400" cy="914400"/>
          </a:xfrm>
        </p:spPr>
        <p:txBody>
          <a:bodyPr/>
          <a:lstStyle/>
          <a:p>
            <a:r>
              <a:rPr lang="en-US" dirty="0" smtClean="0"/>
              <a:t>TDD in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://vinkamat.com/wp-content/uploads/2011/03/tdd_cycl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1680" y="1052736"/>
            <a:ext cx="4252202" cy="5181600"/>
          </a:xfrm>
          <a:prstGeom prst="roundRect">
            <a:avLst>
              <a:gd name="adj" fmla="val 1195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758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086600" cy="79375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3800" dirty="0" smtClean="0"/>
              <a:t>Test-Driven </a:t>
            </a:r>
            <a:r>
              <a:rPr lang="en-US" sz="3800" dirty="0"/>
              <a:t>Development (TDD)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oup 19"/>
          <p:cNvGrpSpPr/>
          <p:nvPr/>
        </p:nvGrpSpPr>
        <p:grpSpPr>
          <a:xfrm>
            <a:off x="1331913" y="1295400"/>
            <a:ext cx="6737350" cy="5040312"/>
            <a:chOff x="1331913" y="1341438"/>
            <a:chExt cx="6737350" cy="5040312"/>
          </a:xfrm>
          <a:solidFill>
            <a:schemeClr val="bg1"/>
          </a:solidFill>
        </p:grpSpPr>
        <p:grpSp>
          <p:nvGrpSpPr>
            <p:cNvPr id="5" name="Group 17"/>
            <p:cNvGrpSpPr/>
            <p:nvPr/>
          </p:nvGrpSpPr>
          <p:grpSpPr>
            <a:xfrm>
              <a:off x="1331913" y="1341438"/>
              <a:ext cx="6737350" cy="5040312"/>
              <a:chOff x="1331913" y="1341438"/>
              <a:chExt cx="6737350" cy="5040312"/>
            </a:xfrm>
            <a:grpFill/>
          </p:grpSpPr>
          <p:grpSp>
            <p:nvGrpSpPr>
              <p:cNvPr id="18" name="Group 4"/>
              <p:cNvGrpSpPr/>
              <p:nvPr/>
            </p:nvGrpSpPr>
            <p:grpSpPr>
              <a:xfrm>
                <a:off x="1344613" y="1341438"/>
                <a:ext cx="6724650" cy="5040312"/>
                <a:chOff x="1344613" y="1341438"/>
                <a:chExt cx="6724650" cy="5040312"/>
              </a:xfrm>
              <a:grpFill/>
            </p:grpSpPr>
            <p:sp>
              <p:nvSpPr>
                <p:cNvPr id="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1835150" y="2133600"/>
                  <a:ext cx="4535488" cy="492443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Pick </a:t>
                  </a:r>
                  <a:r>
                    <a:rPr lang="bg-BG" sz="26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а </a:t>
                  </a:r>
                  <a:r>
                    <a:rPr lang="en-US" sz="26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test</a:t>
                  </a:r>
                  <a:endParaRPr lang="bg-BG" sz="26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1835150" y="3346585"/>
                  <a:ext cx="4537075" cy="492443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Compile and </a:t>
                  </a:r>
                  <a:r>
                    <a:rPr lang="en-US" sz="26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fail</a:t>
                  </a:r>
                  <a:endParaRPr lang="bg-BG" sz="2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1835150" y="5194300"/>
                  <a:ext cx="4525963" cy="492443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Write code to pass test </a:t>
                  </a:r>
                  <a:endParaRPr lang="bg-BG" sz="26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835150" y="3947886"/>
                  <a:ext cx="4543425" cy="492443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Write enough code to compile</a:t>
                  </a:r>
                  <a:endParaRPr lang="bg-BG" sz="2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835150" y="4570413"/>
                  <a:ext cx="4537075" cy="492443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Run test and fail</a:t>
                  </a:r>
                  <a:endParaRPr lang="bg-BG" sz="2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835150" y="1412875"/>
                  <a:ext cx="4535488" cy="492443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Create a test</a:t>
                  </a:r>
                  <a:r>
                    <a:rPr lang="bg-BG" sz="2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</a:t>
                  </a:r>
                  <a:r>
                    <a:rPr lang="en-US" sz="2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list</a:t>
                  </a:r>
                  <a:endParaRPr lang="bg-BG" sz="2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344613" y="2362199"/>
                  <a:ext cx="0" cy="3733799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6732588" y="1341438"/>
                  <a:ext cx="0" cy="5040312"/>
                </a:xfrm>
                <a:prstGeom prst="line">
                  <a:avLst/>
                </a:prstGeom>
                <a:grpFill/>
                <a:ln w="34925">
                  <a:solidFill>
                    <a:schemeClr val="tx1"/>
                  </a:solidFill>
                  <a:prstDash val="dash"/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877050" y="5157788"/>
                  <a:ext cx="1192213" cy="946150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kumimoji="0" lang="en-US" sz="28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Time flow</a:t>
                  </a:r>
                  <a:endParaRPr kumimoji="0" lang="bg-BG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835150" y="2743200"/>
                  <a:ext cx="4535488" cy="492443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Write test</a:t>
                  </a:r>
                  <a:endParaRPr lang="bg-BG" sz="26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835150" y="5842000"/>
                  <a:ext cx="4525963" cy="492443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Remove duplication</a:t>
                  </a:r>
                  <a:endParaRPr lang="bg-BG" sz="2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1331913" y="2374900"/>
                <a:ext cx="503237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331913" y="6083300"/>
              <a:ext cx="503237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0411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TDD?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TDD helps </a:t>
            </a:r>
            <a:r>
              <a:rPr lang="en-US" dirty="0"/>
              <a:t>find design issues </a:t>
            </a:r>
            <a:r>
              <a:rPr lang="en-US" dirty="0" smtClean="0"/>
              <a:t>early</a:t>
            </a:r>
          </a:p>
          <a:p>
            <a:pPr lvl="1"/>
            <a:r>
              <a:rPr lang="en-US" dirty="0" smtClean="0"/>
              <a:t>Avoids </a:t>
            </a:r>
            <a:r>
              <a:rPr lang="en-US" dirty="0"/>
              <a:t>rework</a:t>
            </a:r>
          </a:p>
          <a:p>
            <a:r>
              <a:rPr lang="en-US" dirty="0"/>
              <a:t>Writing code to satisfy a test </a:t>
            </a:r>
            <a:r>
              <a:rPr lang="en-US" dirty="0" smtClean="0"/>
              <a:t>is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focused </a:t>
            </a:r>
            <a:r>
              <a:rPr lang="en-US" dirty="0" smtClean="0"/>
              <a:t>activity</a:t>
            </a:r>
          </a:p>
          <a:p>
            <a:pPr lvl="1"/>
            <a:r>
              <a:rPr lang="en-US" dirty="0" smtClean="0"/>
              <a:t>Less </a:t>
            </a:r>
            <a:r>
              <a:rPr lang="en-US" dirty="0"/>
              <a:t>chance of error</a:t>
            </a:r>
          </a:p>
          <a:p>
            <a:r>
              <a:rPr lang="en-US" dirty="0"/>
              <a:t>Tests will be more </a:t>
            </a:r>
            <a:r>
              <a:rPr lang="en-US" dirty="0" smtClean="0"/>
              <a:t>comprehensive</a:t>
            </a:r>
            <a:br>
              <a:rPr lang="en-US" dirty="0" smtClean="0"/>
            </a:br>
            <a:r>
              <a:rPr lang="en-US" dirty="0" smtClean="0"/>
              <a:t>than </a:t>
            </a:r>
            <a:r>
              <a:rPr lang="en-US" dirty="0"/>
              <a:t>when written after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219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Myths and Misconceptions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create a 100% regression test </a:t>
            </a:r>
            <a:r>
              <a:rPr lang="en-US" dirty="0" smtClean="0"/>
              <a:t>suite</a:t>
            </a:r>
          </a:p>
          <a:p>
            <a:r>
              <a:rPr lang="en-US" dirty="0"/>
              <a:t>The unit tests form 100% of your design </a:t>
            </a:r>
            <a:r>
              <a:rPr lang="en-US" dirty="0" smtClean="0"/>
              <a:t>specification</a:t>
            </a:r>
          </a:p>
          <a:p>
            <a:r>
              <a:rPr lang="en-US" dirty="0"/>
              <a:t>You only need to unit </a:t>
            </a:r>
            <a:r>
              <a:rPr lang="en-US" dirty="0" smtClean="0"/>
              <a:t>test</a:t>
            </a:r>
          </a:p>
          <a:p>
            <a:r>
              <a:rPr lang="en-US" dirty="0"/>
              <a:t>TDD is sufficient for </a:t>
            </a:r>
            <a:r>
              <a:rPr lang="en-US" dirty="0" smtClean="0"/>
              <a:t>testing</a:t>
            </a:r>
          </a:p>
          <a:p>
            <a:r>
              <a:rPr lang="en-US" dirty="0"/>
              <a:t>TDD doesn't </a:t>
            </a:r>
            <a:r>
              <a:rPr lang="en-US" dirty="0" smtClean="0"/>
              <a:t>scale (</a:t>
            </a:r>
            <a:r>
              <a:rPr lang="en-US" smtClean="0"/>
              <a:t>partially true)</a:t>
            </a:r>
            <a:endParaRPr lang="en-US" dirty="0" smtClean="0"/>
          </a:p>
          <a:p>
            <a:pPr lvl="1"/>
            <a:r>
              <a:rPr lang="en-US" dirty="0"/>
              <a:t>Your test suite takes too long to </a:t>
            </a:r>
            <a:r>
              <a:rPr lang="en-US" dirty="0" smtClean="0"/>
              <a:t>run</a:t>
            </a:r>
          </a:p>
          <a:p>
            <a:pPr lvl="1"/>
            <a:r>
              <a:rPr lang="en-US" dirty="0"/>
              <a:t>Not all developers know how to </a:t>
            </a:r>
            <a:r>
              <a:rPr lang="en-US" dirty="0" smtClean="0"/>
              <a:t>test</a:t>
            </a:r>
          </a:p>
          <a:p>
            <a:pPr lvl="1"/>
            <a:r>
              <a:rPr lang="en-US" dirty="0"/>
              <a:t>Everyone might not be taking a TDD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691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3528" y="4653136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Test-Driven Development</a:t>
            </a:r>
            <a:endParaRPr lang="en-US" i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3528" y="5455615"/>
            <a:ext cx="7924800" cy="569120"/>
          </a:xfrm>
        </p:spPr>
        <p:txBody>
          <a:bodyPr>
            <a:normAutofit lnSpcReduction="10000"/>
          </a:bodyPr>
          <a:lstStyle/>
          <a:p>
            <a:r>
              <a:rPr lang="en-US" i="1" dirty="0" smtClean="0">
                <a:solidFill>
                  <a:schemeClr val="tx1"/>
                </a:solidFill>
              </a:rPr>
              <a:t>Live Demo: Poker Hands Checker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7" name="Picture 4" descr="https://www.ibm.com/developerworks/mydeveloperworks/blogs/e4210f90-a515-41c9-a487-8fc7d79d7f61/resource/BLOGS_UPLOADED_IMAGES/image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3688" y="332656"/>
            <a:ext cx="5214519" cy="407856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1151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192</Words>
  <Application>Microsoft Office PowerPoint</Application>
  <PresentationFormat>Презентация на цял екран (4:3)</PresentationFormat>
  <Paragraphs>48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9" baseType="lpstr">
      <vt:lpstr>Office тема</vt:lpstr>
      <vt:lpstr>Code and Test vs.  Test Driven Development</vt:lpstr>
      <vt:lpstr>Unit Testing Approaches</vt:lpstr>
      <vt:lpstr>Code and Test Approach</vt:lpstr>
      <vt:lpstr>TDD in One Slide</vt:lpstr>
      <vt:lpstr>Test-Driven Development (TDD)</vt:lpstr>
      <vt:lpstr>Why TDD?</vt:lpstr>
      <vt:lpstr>Myths and Misconceptions</vt:lpstr>
      <vt:lpstr>Test-Driven Development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Test-Driven Development (TDD)</dc:title>
  <dc:creator>Петя Костова</dc:creator>
  <cp:lastModifiedBy>Петя Костова</cp:lastModifiedBy>
  <cp:revision>17</cp:revision>
  <dcterms:created xsi:type="dcterms:W3CDTF">2015-07-20T21:17:55Z</dcterms:created>
  <dcterms:modified xsi:type="dcterms:W3CDTF">2015-07-24T15:42:28Z</dcterms:modified>
</cp:coreProperties>
</file>