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9" r:id="rId3"/>
    <p:sldId id="260" r:id="rId4"/>
    <p:sldId id="262" r:id="rId5"/>
    <p:sldId id="264" r:id="rId6"/>
    <p:sldId id="265" r:id="rId7"/>
    <p:sldId id="267" r:id="rId8"/>
    <p:sldId id="268" r:id="rId9"/>
    <p:sldId id="269" r:id="rId10"/>
    <p:sldId id="271" r:id="rId11"/>
    <p:sldId id="272" r:id="rId12"/>
    <p:sldId id="274" r:id="rId13"/>
    <p:sldId id="275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34" y="-8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28D41-5966-4C6A-9C55-3A6003E0F7D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9A24A-D169-47C4-BFC7-AB0B55C254B9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96E6-A05C-46AF-A080-B34EAC630663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3153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3456384" cy="9989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Table of Contents</a:t>
            </a:r>
            <a:endParaRPr lang="bg-BG" sz="32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00808"/>
            <a:ext cx="8686800" cy="5410200"/>
          </a:xfrm>
        </p:spPr>
        <p:txBody>
          <a:bodyPr>
            <a:normAutofit/>
          </a:bodyPr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sz="2800" b="1" dirty="0" smtClean="0"/>
              <a:t>Primitive data types and variables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sz="2800" b="1" dirty="0" smtClean="0"/>
              <a:t>Operators and expressions</a:t>
            </a:r>
            <a:endParaRPr lang="en-US" sz="2800" b="1" dirty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sz="2800" b="1" dirty="0" smtClean="0"/>
              <a:t>Console In and Out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sz="2800" b="1" dirty="0" smtClean="0"/>
              <a:t>Conditions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sz="2800" b="1" dirty="0" smtClean="0"/>
              <a:t>Loops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sz="2800" b="1" dirty="0" smtClean="0"/>
              <a:t>Algorithms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sz="2800" b="1" dirty="0" smtClean="0"/>
              <a:t>Bonus: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9512" y="0"/>
            <a:ext cx="8610600" cy="119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C# Part 1 - Summary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2635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en-US" b="1" u="sng" dirty="0" smtClean="0"/>
              <a:t>Console In and Out (1)</a:t>
            </a:r>
            <a:endParaRPr lang="bg-BG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>
                <a:cs typeface="Consolas" pitchFamily="49" charset="0"/>
              </a:rPr>
              <a:t> </a:t>
            </a:r>
            <a:r>
              <a:rPr lang="en-US" dirty="0"/>
              <a:t>– reads a combination of keys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of characters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prints the 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prints specified data to the console and moves to the next line</a:t>
            </a:r>
            <a:endParaRPr lang="en-US" noProof="1"/>
          </a:p>
          <a:p>
            <a:pPr lvl="1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7544" y="764704"/>
            <a:ext cx="805815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Reading and writing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90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Console In and Out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Format</a:t>
            </a:r>
          </a:p>
          <a:p>
            <a:pPr lvl="1">
              <a:lnSpc>
                <a:spcPts val="36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index[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alignment][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err="1"/>
              <a:t>formatString</a:t>
            </a:r>
            <a:r>
              <a:rPr lang="en-US" dirty="0"/>
              <a:t>]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Converting</a:t>
            </a:r>
          </a:p>
          <a:p>
            <a:pPr lvl="1">
              <a:lnSpc>
                <a:spcPts val="3600"/>
              </a:lnSpc>
            </a:pPr>
            <a:r>
              <a:rPr lang="en-US" dirty="0" err="1" smtClean="0"/>
              <a:t>int.Parse</a:t>
            </a:r>
            <a:r>
              <a:rPr lang="en-US" dirty="0" smtClean="0"/>
              <a:t>(), </a:t>
            </a:r>
            <a:r>
              <a:rPr lang="en-US" dirty="0" err="1" smtClean="0"/>
              <a:t>long.Parse</a:t>
            </a:r>
            <a:r>
              <a:rPr lang="en-US" dirty="0" smtClean="0"/>
              <a:t>(), </a:t>
            </a:r>
            <a:r>
              <a:rPr lang="en-US" dirty="0" err="1" smtClean="0"/>
              <a:t>double.Parse</a:t>
            </a:r>
            <a:r>
              <a:rPr lang="en-US" dirty="0" smtClean="0"/>
              <a:t>(), etc.</a:t>
            </a:r>
          </a:p>
          <a:p>
            <a:pPr lvl="1">
              <a:lnSpc>
                <a:spcPts val="36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Convert.ToInt32(string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ts val="36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Invariant culture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576" y="4365104"/>
            <a:ext cx="7315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</p:txBody>
      </p:sp>
    </p:spTree>
    <p:extLst>
      <p:ext uri="{BB962C8B-B14F-4D97-AF65-F5344CB8AC3E}">
        <p14:creationId xmlns="" xmlns:p14="http://schemas.microsoft.com/office/powerpoint/2010/main" val="6307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en-US" b="1" u="sng" dirty="0" smtClean="0"/>
              <a:t>Conditional statements (1)</a:t>
            </a:r>
            <a:endParaRPr lang="bg-BG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12776"/>
            <a:ext cx="8568952" cy="5184576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 smtClean="0"/>
              <a:t>If-else statement</a:t>
            </a:r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r>
              <a:rPr lang="en-US" dirty="0" smtClean="0"/>
              <a:t>Note: else is not required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Conditions can be nested</a:t>
            </a:r>
          </a:p>
          <a:p>
            <a:pPr>
              <a:lnSpc>
                <a:spcPts val="3600"/>
              </a:lnSpc>
            </a:pPr>
            <a:r>
              <a:rPr lang="en-US" dirty="0"/>
              <a:t>e</a:t>
            </a:r>
            <a:r>
              <a:rPr lang="en-US" dirty="0" smtClean="0"/>
              <a:t>lse can be else if</a:t>
            </a:r>
          </a:p>
          <a:p>
            <a:pPr>
              <a:lnSpc>
                <a:spcPts val="3600"/>
              </a:lnSpc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9592" y="1988840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9552" y="836712"/>
            <a:ext cx="805815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Implementing logic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48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Switch statement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7584" y="2276872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9402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Loops (1)</a:t>
            </a:r>
            <a:endParaRPr lang="bg-BG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while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do-while loop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584" y="2276872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7584" y="4653136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39552" y="908720"/>
            <a:ext cx="805815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Repeating the code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13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9592" y="2276872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7584" y="450912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Jump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break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continue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goto</a:t>
            </a:r>
            <a:r>
              <a:rPr lang="en-US" dirty="0" smtClean="0"/>
              <a:t> (avoid using it!)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625" y="3657600"/>
            <a:ext cx="76327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continue;</a:t>
            </a:r>
            <a:b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(inner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(inner + 5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goto breakOut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</p:spTree>
    <p:extLst>
      <p:ext uri="{BB962C8B-B14F-4D97-AF65-F5344CB8AC3E}">
        <p14:creationId xmlns="" xmlns:p14="http://schemas.microsoft.com/office/powerpoint/2010/main" val="2352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en-US" b="1" u="sng" dirty="0" smtClean="0"/>
              <a:t>Algorithms (1)</a:t>
            </a:r>
            <a:endParaRPr lang="bg-BG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DateTime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various methods for dates and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Date can be saved in numerous formats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Get all characters of a string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625" y="38862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“some text”;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currentChar = text[i];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Console.WriteLine(currentChar);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67544" y="764704"/>
            <a:ext cx="805815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Useful code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83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Algorithms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575" y="1066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Find biggest element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Sum and product of N numbers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3568" y="1628800"/>
            <a:ext cx="76327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 &lt; someNumber)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someNumber;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4077072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 int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number;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06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Algorithms 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 all digits of a number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ts val="3600"/>
              </a:lnSpc>
              <a:buNone/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0284" y="1524000"/>
            <a:ext cx="76327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1234;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remainder = number %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/=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Console.WriteLine(remainder);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2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836712"/>
          </a:xfrm>
        </p:spPr>
        <p:txBody>
          <a:bodyPr>
            <a:normAutofit/>
          </a:bodyPr>
          <a:lstStyle/>
          <a:p>
            <a:r>
              <a:rPr lang="en-US" sz="4800" b="1" u="sng" dirty="0" smtClean="0"/>
              <a:t>Primitive data types </a:t>
            </a:r>
            <a:r>
              <a:rPr lang="en-US" sz="4800" dirty="0" smtClean="0"/>
              <a:t>(1)</a:t>
            </a:r>
            <a:endParaRPr lang="bg-BG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3384376"/>
          </a:xfrm>
        </p:spPr>
        <p:txBody>
          <a:bodyPr/>
          <a:lstStyle/>
          <a:p>
            <a:r>
              <a:rPr lang="en-US" sz="2800" dirty="0" smtClean="0"/>
              <a:t>Numbers</a:t>
            </a:r>
          </a:p>
          <a:p>
            <a:pPr lvl="1"/>
            <a:r>
              <a:rPr lang="en-US" sz="2400" dirty="0" err="1" smtClean="0"/>
              <a:t>int</a:t>
            </a:r>
            <a:r>
              <a:rPr lang="en-US" sz="2400" dirty="0" smtClean="0"/>
              <a:t>, long - -4, -1213432, 0, 5, 145, 1224234</a:t>
            </a:r>
          </a:p>
          <a:p>
            <a:pPr lvl="1"/>
            <a:r>
              <a:rPr lang="en-US" sz="2400" dirty="0" smtClean="0"/>
              <a:t>double, decimal – 4.5, -1234.578, 145.0001</a:t>
            </a:r>
          </a:p>
          <a:p>
            <a:r>
              <a:rPr lang="en-US" sz="2800" dirty="0" smtClean="0"/>
              <a:t>Notes:</a:t>
            </a:r>
          </a:p>
          <a:p>
            <a:pPr lvl="1"/>
            <a:r>
              <a:rPr lang="en-US" sz="2400" dirty="0" smtClean="0"/>
              <a:t>Use long when you expect huge results, otherwise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lvl="1"/>
            <a:r>
              <a:rPr lang="en-US" sz="2400" dirty="0" smtClean="0"/>
              <a:t>Use decimal if you want high precision, otherwise double</a:t>
            </a:r>
          </a:p>
          <a:p>
            <a:r>
              <a:rPr lang="en-US" sz="2800" dirty="0" smtClean="0"/>
              <a:t>Example:</a:t>
            </a:r>
          </a:p>
          <a:p>
            <a:pPr lvl="1"/>
            <a:endParaRPr lang="en-US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51520" y="908720"/>
            <a:ext cx="805815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store data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560" y="4869160"/>
            <a:ext cx="7632700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hugeNumber = 999999999999;</a:t>
            </a:r>
            <a:endParaRPr lang="en-US" sz="20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ouble otherNumber = 1.2;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num = 1.567m;</a:t>
            </a:r>
            <a:endParaRPr lang="en-US" sz="20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18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Algorithms (4)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 ^ M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Fibonacci – first 20 elements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ts val="3600"/>
              </a:lnSpc>
              <a:buNone/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3568" y="1412776"/>
            <a:ext cx="76327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10; int power = 3;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power;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3933056"/>
            <a:ext cx="76327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 = 0; int second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20; i++;)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first + second;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second; second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283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Algorithms (5)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 factorial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697045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Algorithms (6)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Find all prime factors of a number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52600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number, factor;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(factor = 2; number &gt; 1; factor ++)</a:t>
            </a:r>
            <a:endParaRPr lang="bg-BG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int counter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while (number % factor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number /= factor;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counter++;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Console.WriteLine("{0} -&gt; {1}", </a:t>
            </a:r>
            <a:endParaRPr lang="bg-BG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factor, counter);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751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836712"/>
          </a:xfrm>
        </p:spPr>
        <p:txBody>
          <a:bodyPr/>
          <a:lstStyle/>
          <a:p>
            <a:r>
              <a:rPr lang="en-US" b="1" u="sng" dirty="0" smtClean="0"/>
              <a:t>Arrays (1)</a:t>
            </a:r>
            <a:endParaRPr lang="bg-BG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Table like data type holding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Elements are get or set by 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index there is one 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Declare integer array with N elements</a:t>
            </a:r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r>
              <a:rPr lang="en-US" dirty="0" smtClean="0"/>
              <a:t>Get first and second value</a:t>
            </a:r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3645024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int[N];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560" y="4725144"/>
            <a:ext cx="76327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array[0];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secondNumber = array[1];</a:t>
            </a:r>
          </a:p>
        </p:txBody>
      </p:sp>
    </p:spTree>
    <p:extLst>
      <p:ext uri="{BB962C8B-B14F-4D97-AF65-F5344CB8AC3E}">
        <p14:creationId xmlns="" xmlns:p14="http://schemas.microsoft.com/office/powerpoint/2010/main" val="25676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Arrays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4989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Set first or second value</a:t>
            </a:r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r>
              <a:rPr lang="en-US" dirty="0" smtClean="0"/>
              <a:t>Using for loop to iterate the array</a:t>
            </a:r>
            <a:endParaRPr lang="en-US" dirty="0"/>
          </a:p>
          <a:p>
            <a:pPr>
              <a:lnSpc>
                <a:spcPts val="3600"/>
              </a:lnSpc>
            </a:pPr>
            <a:endParaRPr lang="en-US" dirty="0" smtClean="0"/>
          </a:p>
          <a:p>
            <a:pPr>
              <a:lnSpc>
                <a:spcPts val="3600"/>
              </a:lnSpc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2430" y="3429000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or(int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Console.WriteLine(array[i]);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4577" y="1600200"/>
            <a:ext cx="76327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array[0]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array[1] = 15;</a:t>
            </a:r>
          </a:p>
        </p:txBody>
      </p:sp>
    </p:spTree>
    <p:extLst>
      <p:ext uri="{BB962C8B-B14F-4D97-AF65-F5344CB8AC3E}">
        <p14:creationId xmlns="" xmlns:p14="http://schemas.microsoft.com/office/powerpoint/2010/main" val="37560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908720"/>
          </a:xfrm>
        </p:spPr>
        <p:txBody>
          <a:bodyPr/>
          <a:lstStyle/>
          <a:p>
            <a:r>
              <a:rPr lang="en-US" dirty="0" smtClean="0"/>
              <a:t>Primitive data types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2141984"/>
          </a:xfrm>
        </p:spPr>
        <p:txBody>
          <a:bodyPr/>
          <a:lstStyle/>
          <a:p>
            <a:r>
              <a:rPr lang="en-US" dirty="0" smtClean="0"/>
              <a:t>Bonus: </a:t>
            </a:r>
            <a:r>
              <a:rPr lang="en-US" dirty="0" err="1" smtClean="0"/>
              <a:t>BigInteger</a:t>
            </a:r>
            <a:endParaRPr lang="en-US" dirty="0" smtClean="0"/>
          </a:p>
          <a:p>
            <a:pPr lvl="1"/>
            <a:r>
              <a:rPr lang="en-US" dirty="0" smtClean="0"/>
              <a:t>Add reference to </a:t>
            </a:r>
            <a:r>
              <a:rPr lang="en-US" dirty="0" err="1" smtClean="0"/>
              <a:t>System.Numerics</a:t>
            </a:r>
            <a:endParaRPr lang="en-US" dirty="0" smtClean="0"/>
          </a:p>
          <a:p>
            <a:pPr lvl="1"/>
            <a:r>
              <a:rPr lang="en-US" dirty="0" smtClean="0"/>
              <a:t>Use only if results are really huge!</a:t>
            </a:r>
          </a:p>
          <a:p>
            <a:pPr lvl="1"/>
            <a:r>
              <a:rPr lang="en-US" dirty="0" smtClean="0"/>
              <a:t>Slow operations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23528" y="3933056"/>
            <a:ext cx="82828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true or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3568" y="4725144"/>
            <a:ext cx="76327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ool isGreater = (a &gt; b);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isSame = (a == b);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isDifferent = (a != b);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4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en-US" dirty="0" smtClean="0"/>
              <a:t>Primitive data types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2708920"/>
            <a:ext cx="8305800" cy="3870176"/>
          </a:xfrm>
        </p:spPr>
        <p:txBody>
          <a:bodyPr/>
          <a:lstStyle/>
          <a:p>
            <a:r>
              <a:rPr lang="en-US" dirty="0" smtClean="0"/>
              <a:t>string – basically text, sequence of chars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concatenate strings with +</a:t>
            </a:r>
          </a:p>
          <a:p>
            <a:r>
              <a:rPr lang="en-US" dirty="0" smtClean="0"/>
              <a:t>You can use placeholders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68" y="3284984"/>
            <a:ext cx="76327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@"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Ivanov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584" y="5661248"/>
            <a:ext cx="76327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"Your full name is {0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{1} {2}.", firstName, fatherName, lastName</a:t>
            </a:r>
            <a:endParaRPr lang="en-US" sz="22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95536" y="836712"/>
            <a:ext cx="8231832" cy="1133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– 'a', 'b', 'c'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actually int – you can make operations on it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5576" y="1916832"/>
            <a:ext cx="76327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a = 'a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2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 someChar = 'a' + 'b</a:t>
            </a:r>
            <a:r>
              <a:rPr lang="en-US" sz="22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</p:txBody>
      </p:sp>
    </p:spTree>
    <p:extLst>
      <p:ext uri="{BB962C8B-B14F-4D97-AF65-F5344CB8AC3E}">
        <p14:creationId xmlns="" xmlns:p14="http://schemas.microsoft.com/office/powerpoint/2010/main" val="19145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b="1" u="sng" dirty="0" smtClean="0"/>
              <a:t>Variables (1)</a:t>
            </a:r>
            <a:endParaRPr lang="bg-BG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305800" cy="5410200"/>
          </a:xfrm>
        </p:spPr>
        <p:txBody>
          <a:bodyPr/>
          <a:lstStyle/>
          <a:p>
            <a:r>
              <a:rPr lang="en-US" dirty="0" smtClean="0"/>
              <a:t>Declaring</a:t>
            </a:r>
          </a:p>
          <a:p>
            <a:endParaRPr lang="en-US" dirty="0"/>
          </a:p>
          <a:p>
            <a:r>
              <a:rPr lang="en-US" dirty="0" smtClean="0"/>
              <a:t>Assigning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escaping</a:t>
            </a:r>
          </a:p>
          <a:p>
            <a:pPr lvl="1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 smtClean="0"/>
              <a:t> </a:t>
            </a:r>
            <a:r>
              <a:rPr lang="en-US" dirty="0"/>
              <a:t>for single quote	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/>
            <a:r>
              <a:rPr lang="en-US" sz="2800" dirty="0"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		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1560" y="2924944"/>
            <a:ext cx="7632700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firstValue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secondValue </a:t>
            </a: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</a:t>
            </a:r>
            <a:r>
              <a:rPr lang="en-US" sz="20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new int();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560" y="1772816"/>
            <a:ext cx="7772400" cy="3802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39552" y="692696"/>
            <a:ext cx="805815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use data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27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990600"/>
            <a:ext cx="8305800" cy="5410200"/>
          </a:xfrm>
        </p:spPr>
        <p:txBody>
          <a:bodyPr/>
          <a:lstStyle/>
          <a:p>
            <a:r>
              <a:rPr lang="en-US" dirty="0" smtClean="0"/>
              <a:t>Other:</a:t>
            </a:r>
          </a:p>
          <a:p>
            <a:pPr lvl="1"/>
            <a:r>
              <a:rPr lang="en-US" dirty="0" smtClean="0"/>
              <a:t>Null – no value (used with ?)</a:t>
            </a:r>
          </a:p>
          <a:p>
            <a:pPr lvl="1"/>
            <a:r>
              <a:rPr lang="en-US" dirty="0" smtClean="0"/>
              <a:t>Every type has .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"</a:t>
            </a:r>
            <a:r>
              <a:rPr lang="en-US" dirty="0" err="1" smtClean="0"/>
              <a:t>string</a:t>
            </a:r>
            <a:r>
              <a:rPr lang="en-US" dirty="0" err="1"/>
              <a:t>"</a:t>
            </a:r>
            <a:r>
              <a:rPr lang="en-US" dirty="0" err="1" smtClean="0"/>
              <a:t>.Length</a:t>
            </a:r>
            <a:endParaRPr lang="en-US" dirty="0" smtClean="0"/>
          </a:p>
          <a:p>
            <a:pPr lvl="1"/>
            <a:r>
              <a:rPr lang="en-US" dirty="0" smtClean="0"/>
              <a:t>Some literals need </a:t>
            </a:r>
            <a:r>
              <a:rPr lang="en-US" dirty="0"/>
              <a:t>'f'</a:t>
            </a:r>
            <a:r>
              <a:rPr lang="en-US" dirty="0" smtClean="0"/>
              <a:t>, </a:t>
            </a:r>
            <a:r>
              <a:rPr lang="en-US" dirty="0"/>
              <a:t>'m'</a:t>
            </a:r>
            <a:r>
              <a:rPr lang="en-US" dirty="0" smtClean="0"/>
              <a:t>, </a:t>
            </a:r>
            <a:r>
              <a:rPr lang="en-US" dirty="0"/>
              <a:t>'d'</a:t>
            </a:r>
            <a:r>
              <a:rPr lang="en-US" dirty="0" smtClean="0"/>
              <a:t>, etc. at the end</a:t>
            </a:r>
          </a:p>
          <a:p>
            <a:pPr lvl="1"/>
            <a:r>
              <a:rPr lang="en-US" dirty="0" smtClean="0"/>
              <a:t>Object can be used for everything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string</a:t>
            </a:r>
            <a:r>
              <a:rPr lang="en-US" dirty="0" smtClean="0"/>
              <a:t>('.', 5) is equal </a:t>
            </a:r>
            <a:r>
              <a:rPr lang="en-US" dirty="0"/>
              <a:t>to </a:t>
            </a:r>
            <a:r>
              <a:rPr lang="en-US" dirty="0" smtClean="0"/>
              <a:t>"….."</a:t>
            </a:r>
          </a:p>
          <a:p>
            <a:pPr lvl="1"/>
            <a:r>
              <a:rPr lang="en-US" dirty="0" smtClean="0"/>
              <a:t>Use only letters, numbers </a:t>
            </a:r>
            <a:r>
              <a:rPr lang="en-US" dirty="0"/>
              <a:t>and </a:t>
            </a:r>
            <a:r>
              <a:rPr lang="en-US" dirty="0" smtClean="0"/>
              <a:t>'_</a:t>
            </a:r>
            <a:r>
              <a:rPr lang="en-US" dirty="0"/>
              <a:t>'</a:t>
            </a:r>
            <a:r>
              <a:rPr lang="en-US" dirty="0" smtClean="0"/>
              <a:t>                      for naming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10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12160" y="4437112"/>
            <a:ext cx="1180459" cy="864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9347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925" y="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Operators and expressions (1)</a:t>
            </a:r>
            <a:endParaRPr lang="bg-BG" b="1" u="sng" dirty="0"/>
          </a:p>
        </p:txBody>
      </p:sp>
      <p:sp>
        <p:nvSpPr>
          <p:cNvPr id="3" name="Rectangle 2"/>
          <p:cNvSpPr/>
          <p:nvPr/>
        </p:nvSpPr>
        <p:spPr>
          <a:xfrm>
            <a:off x="539552" y="6237312"/>
            <a:ext cx="83058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Always use parentheses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to be sure!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Group 134"/>
          <p:cNvGraphicFramePr>
            <a:graphicFrameLocks noGrp="1"/>
          </p:cNvGraphicFramePr>
          <p:nvPr>
            <p:ph idx="1"/>
            <p:extLst/>
          </p:nvPr>
        </p:nvGraphicFramePr>
        <p:xfrm>
          <a:off x="611560" y="1052736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717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Operators and expressions (2)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US" dirty="0" smtClean="0"/>
              <a:t>Logical operators – used on </a:t>
            </a:r>
            <a:r>
              <a:rPr lang="en-US" dirty="0" err="1" smtClean="0"/>
              <a:t>booleans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! turns true to false and false to true</a:t>
            </a:r>
          </a:p>
          <a:p>
            <a:r>
              <a:rPr lang="en-US" dirty="0" smtClean="0"/>
              <a:t>Bitwise operators - &lt;&lt;, &gt;&gt; and ~</a:t>
            </a:r>
          </a:p>
          <a:p>
            <a:endParaRPr lang="en-US" dirty="0"/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683568" y="1700808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755576" y="4797152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420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 (3)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</a:p>
          <a:p>
            <a:pPr lvl="1"/>
            <a:r>
              <a:rPr lang="en-US" dirty="0"/>
              <a:t>Square brackets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are used with arrays indexers and attributes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cast operator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r>
              <a:rPr lang="en-US" dirty="0" smtClean="0"/>
              <a:t>Bonus: Math class</a:t>
            </a:r>
          </a:p>
          <a:p>
            <a:pPr lvl="1"/>
            <a:r>
              <a:rPr lang="en-US" dirty="0" smtClean="0"/>
              <a:t>Has Sin, Cos, Log, Ln, </a:t>
            </a:r>
            <a:r>
              <a:rPr lang="en-US" dirty="0" err="1" smtClean="0"/>
              <a:t>Pow</a:t>
            </a:r>
            <a:r>
              <a:rPr lang="en-US" dirty="0" smtClean="0"/>
              <a:t>, Min, Max functions for easy calculations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3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1334</Words>
  <Application>Microsoft Office PowerPoint</Application>
  <PresentationFormat>Презентация на цял екран (4:3)</PresentationFormat>
  <Paragraphs>449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5" baseType="lpstr">
      <vt:lpstr>Office тема</vt:lpstr>
      <vt:lpstr>Table of Contents</vt:lpstr>
      <vt:lpstr>Primitive data types (1)</vt:lpstr>
      <vt:lpstr>Primitive data types (2)</vt:lpstr>
      <vt:lpstr>Primitive data types (3)</vt:lpstr>
      <vt:lpstr>Variables (1)</vt:lpstr>
      <vt:lpstr>Variables (2)</vt:lpstr>
      <vt:lpstr>Operators and expressions (1)</vt:lpstr>
      <vt:lpstr>Operators and expressions (2)</vt:lpstr>
      <vt:lpstr>Operators and expressions (3)</vt:lpstr>
      <vt:lpstr>Console In and Out (1)</vt:lpstr>
      <vt:lpstr>Console In and Out (2)</vt:lpstr>
      <vt:lpstr>Conditional statements (1)</vt:lpstr>
      <vt:lpstr>Conditional statements (2)</vt:lpstr>
      <vt:lpstr>Loops (1)</vt:lpstr>
      <vt:lpstr>Loops (2)</vt:lpstr>
      <vt:lpstr>Loops (3)</vt:lpstr>
      <vt:lpstr>Algorithms (1)</vt:lpstr>
      <vt:lpstr>Algorithms (2)</vt:lpstr>
      <vt:lpstr>Algorithms (3)</vt:lpstr>
      <vt:lpstr>Algorithms (4)</vt:lpstr>
      <vt:lpstr>Algorithms (5)</vt:lpstr>
      <vt:lpstr>Algorithms (6)</vt:lpstr>
      <vt:lpstr>Arrays (1)</vt:lpstr>
      <vt:lpstr>Arrays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Part 1 - Summary</dc:title>
  <dc:creator>Petya Kostova</dc:creator>
  <cp:lastModifiedBy>PePsi</cp:lastModifiedBy>
  <cp:revision>50</cp:revision>
  <dcterms:created xsi:type="dcterms:W3CDTF">2016-03-26T20:35:18Z</dcterms:created>
  <dcterms:modified xsi:type="dcterms:W3CDTF">2016-04-06T06:30:24Z</dcterms:modified>
</cp:coreProperties>
</file>