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318" r:id="rId54"/>
    <p:sldId id="317" r:id="rId55"/>
  </p:sldIdLst>
  <p:sldSz cx="9144000" cy="6858000" type="screen4x3"/>
  <p:notesSz cx="6881813" cy="9296400"/>
  <p:custDataLst>
    <p:tags r:id="rId58"/>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05" autoAdjust="0"/>
    <p:restoredTop sz="94421" autoAdjust="0"/>
  </p:normalViewPr>
  <p:slideViewPr>
    <p:cSldViewPr>
      <p:cViewPr varScale="1">
        <p:scale>
          <a:sx n="73" d="100"/>
          <a:sy n="73" d="100"/>
        </p:scale>
        <p:origin x="-8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3/30/2015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3/30/2015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xmlns=""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xmlns=""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xmlns=""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xmlns=""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xmlns=""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xmlns=""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xmlns=""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xmlns=""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xmlns=""/>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xmlns=""/>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xmlns=""/>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cstate="print">
            <a:extLst>
              <a:ext uri="{BEBA8EAE-BF5A-486C-A8C5-ECC9F3942E4B}">
                <a14:imgProps xmlns:a14="http://schemas.microsoft.com/office/drawing/2010/main" xmlns="">
                  <a14:imgLayer r:embed="rId13">
                    <a14:imgEffect>
                      <a14:brightnessContrast bright="20000"/>
                    </a14:imgEffect>
                  </a14:imgLayer>
                </a14:imgProps>
              </a:ext>
              <a:ext uri="{28A0092B-C50C-407E-A947-70E740481C1C}">
                <a14:useLocalDpi xmlns:a14="http://schemas.microsoft.com/office/drawing/2010/main" xmlns=""/>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7.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forums.academy.telerik.com/" TargetMode="External"/><Relationship Id="rId10" Type="http://schemas.openxmlformats.org/officeDocument/2006/relationships/image" Target="../media/image39.png"/><Relationship Id="rId4" Type="http://schemas.openxmlformats.org/officeDocument/2006/relationships/hyperlink" Target="http://www.facebook.com/telerikacademy" TargetMode="External"/><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40680"/>
            <a:ext cx="8382000" cy="1524000"/>
          </a:xfrm>
        </p:spPr>
        <p:txBody>
          <a:bodyPr/>
          <a:lstStyle/>
          <a:p>
            <a:pPr>
              <a:lnSpc>
                <a:spcPts val="5600"/>
              </a:lnSpc>
            </a:pPr>
            <a:r>
              <a:rPr lang="en-US" sz="4700" dirty="0"/>
              <a:t>Object-Oriented Programming Fundamental Principles – </a:t>
            </a:r>
            <a:r>
              <a:rPr lang="en-US" sz="4700" dirty="0" smtClean="0"/>
              <a:t>Part 1</a:t>
            </a:r>
            <a:endParaRPr lang="en-US" sz="4700" dirty="0"/>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xmlns=""/>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3" cstate="screen">
            <a:extLst>
              <a:ext uri="{BEBA8EAE-BF5A-486C-A8C5-ECC9F3942E4B}">
                <a14:imgProps xmlns:a14="http://schemas.microsoft.com/office/drawing/2010/main" xmlns="">
                  <a14:imgLayer r:embed="rId4">
                    <a14:imgEffect>
                      <a14:brightnessContrast bright="-20000" contrast="20000"/>
                    </a14:imgEffect>
                  </a14:imgLayer>
                </a14:imgProps>
              </a:ext>
              <a:ext uri="{28A0092B-C50C-407E-A947-70E740481C1C}">
                <a14:useLocalDpi xmlns:a14="http://schemas.microsoft.com/office/drawing/2010/main" xmlns=""/>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15" name="Picture 1"/>
          <p:cNvPicPr>
            <a:picLocks noChangeAspect="1" noChangeArrowheads="1"/>
          </p:cNvPicPr>
          <p:nvPr/>
        </p:nvPicPr>
        <p:blipFill>
          <a:blip r:embed="rId5" cstate="screen">
            <a:duotone>
              <a:prstClr val="black"/>
              <a:schemeClr val="accent4">
                <a:tint val="45000"/>
                <a:satMod val="400000"/>
              </a:schemeClr>
            </a:duotone>
            <a:lum contrast="10000"/>
            <a:extLst>
              <a:ext uri="{28A0092B-C50C-407E-A947-70E740481C1C}">
                <a14:useLocalDpi xmlns:a14="http://schemas.microsoft.com/office/drawing/2010/main" xmlns=""/>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pic>
        <p:nvPicPr>
          <p:cNvPr id="17"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04800" y="5166844"/>
            <a:ext cx="4090987" cy="122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8" cstate="print">
            <a:extLst>
              <a:ext uri="{28A0092B-C50C-407E-A947-70E740481C1C}">
                <a14:useLocalDpi xmlns:a14="http://schemas.microsoft.com/office/drawing/2010/main" xmlns=""/>
              </a:ext>
            </a:extLst>
          </a:blip>
          <a:srcRect/>
          <a:stretch>
            <a:fillRect/>
          </a:stretch>
        </p:blipFill>
        <p:spPr bwMode="auto">
          <a:xfrm>
            <a:off x="7467600" y="4234542"/>
            <a:ext cx="1476780" cy="1611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xmlns=""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xmlns=""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xmlns=""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a:t>
            </a:r>
            <a:r>
              <a:rPr lang="en-US" sz="3000" dirty="0" smtClean="0">
                <a:solidFill>
                  <a:srgbClr val="EBFFD2"/>
                </a:solidFill>
              </a:rPr>
              <a:t>extends several </a:t>
            </a:r>
            <a:r>
              <a:rPr lang="en-US" sz="3000" dirty="0" smtClean="0">
                <a:solidFill>
                  <a:srgbClr val="EBFFD2"/>
                </a:solidFill>
              </a:rPr>
              <a:t>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a:t>
            </a:r>
            <a:r>
              <a:rPr lang="en-US" sz="2800" dirty="0" smtClean="0">
                <a:solidFill>
                  <a:srgbClr val="EBFFD2"/>
                </a:solidFill>
              </a:rPr>
              <a:t>extends </a:t>
            </a:r>
            <a:r>
              <a:rPr lang="en-US" sz="2800" noProof="1" smtClean="0">
                <a:solidFill>
                  <a:schemeClr val="accent5">
                    <a:lumMod val="20000"/>
                    <a:lumOff val="80000"/>
                  </a:schemeClr>
                </a:solidFill>
                <a:latin typeface="Consolas" pitchFamily="49" charset="0"/>
                <a:cs typeface="Consolas" pitchFamily="49" charset="0"/>
              </a:rPr>
              <a:t>ICollection&lt;T</a:t>
            </a:r>
            <a:r>
              <a:rPr lang="en-US" sz="2800" noProof="1" smtClean="0">
                <a:solidFill>
                  <a:schemeClr val="accent5">
                    <a:lumMod val="20000"/>
                    <a:lumOff val="80000"/>
                  </a:schemeClr>
                </a:solidFill>
                <a:latin typeface="Consolas" pitchFamily="49" charset="0"/>
                <a:cs typeface="Consolas" pitchFamily="49" charset="0"/>
              </a:rPr>
              <a: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xmlns=""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xmlns=""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xmlns=""/>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xmlns=""/>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xmlns=""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709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a:t>
            </a:r>
            <a:r>
              <a:rPr lang="en-US" sz="2000" noProof="1">
                <a:solidFill>
                  <a:srgbClr val="8CF4F2"/>
                </a:solidFill>
                <a:latin typeface="Consolas" pitchFamily="49" charset="0"/>
                <a:cs typeface="Consolas" pitchFamily="49" charset="0"/>
              </a:rPr>
              <a:t>void Talk()</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base.Walk()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xmlns=""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xmlns=""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xmlns=""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xmlns=""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xmlns=""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xmlns=""/>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xmlns=""/>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xmlns=""/>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xmlns=""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xmlns=""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cstate="print"/>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xmlns=""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xmlns=""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xmlns="">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xmlns=""/>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xmlns=""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xmlns=""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xmlns=""/>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xmlns=""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xmlns=""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xmlns=""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xmlns=""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xmlns=""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xmlns=""/>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xmlns=""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xmlns="">
                  <a14:imgLayer r:embed="rId3">
                    <a14:imgEffect>
                      <a14:saturation sat="66000"/>
                    </a14:imgEffect>
                  </a14:imgLayer>
                </a14:imgProps>
              </a:ext>
              <a:ext uri="{28A0092B-C50C-407E-A947-70E740481C1C}">
                <a14:useLocalDpi xmlns:a14="http://schemas.microsoft.com/office/drawing/2010/main" xmlns=""/>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xmlns=""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xmlns=""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xmlns=""/>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xmlns=""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xmlns=""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xmlns=""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cstate="print"/>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xmlns=""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xmlns=""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xmlns=""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xmlns=""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76200"/>
            <a:ext cx="7162800" cy="1066800"/>
          </a:xfrm>
        </p:spPr>
        <p:txBody>
          <a:bodyPr/>
          <a:lstStyle/>
          <a:p>
            <a:r>
              <a:rPr lang="en-US" dirty="0"/>
              <a:t>Object-Oriented Programming Fundamental Principles – Part 1</a:t>
            </a:r>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xmlns="" val="1320845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xmlns=""/>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xmlns="">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cstate="print">
            <a:extLst>
              <a:ext uri="{28A0092B-C50C-407E-A947-70E740481C1C}">
                <a14:useLocalDpi xmlns:a14="http://schemas.microsoft.com/office/drawing/2010/main" xmlns=""/>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xmlns=""/>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xmlns=""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xmlns=""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7630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to </a:t>
            </a:r>
            <a:r>
              <a:rPr lang="en-US" dirty="0" smtClean="0">
                <a:solidFill>
                  <a:schemeClr val="accent5">
                    <a:lumMod val="20000"/>
                    <a:lumOff val="80000"/>
                  </a:schemeClr>
                </a:solidFill>
              </a:rPr>
              <a:t>inherit</a:t>
            </a:r>
            <a:r>
              <a:rPr lang="en-US" dirty="0" smtClean="0"/>
              <a:t> the </a:t>
            </a:r>
            <a:r>
              <a:rPr lang="en-US" dirty="0" smtClean="0">
                <a:solidFill>
                  <a:srgbClr val="EBFFD2"/>
                </a:solidFill>
              </a:rPr>
              <a:t>characteristics of </a:t>
            </a:r>
            <a:r>
              <a:rPr lang="en-US" dirty="0" smtClean="0"/>
              <a:t>an </a:t>
            </a:r>
            <a:r>
              <a:rPr lang="en-US" dirty="0" smtClean="0">
                <a:solidFill>
                  <a:srgbClr val="EBFFD2"/>
                </a:solidFill>
              </a:rPr>
              <a:t>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xmlns=""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xmlns=""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xmlns=""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3148</TotalTime>
  <Words>2818</Words>
  <Application>Microsoft Office PowerPoint</Application>
  <PresentationFormat>Презентация на цял екран (4:3)</PresentationFormat>
  <Paragraphs>582</Paragraphs>
  <Slides>54</Slides>
  <Notes>9</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54</vt:i4>
      </vt:variant>
    </vt:vector>
  </HeadingPairs>
  <TitlesOfParts>
    <vt:vector size="55" baseType="lpstr">
      <vt:lpstr>Telerik Academy</vt:lpstr>
      <vt:lpstr>Object-Oriented Programming Fundamental Principles – Part 1</vt:lpstr>
      <vt:lpstr>Table of Contents</vt:lpstr>
      <vt:lpstr>Fundamental Principles of OOP</vt:lpstr>
      <vt:lpstr>Fundamental Principles of OOP</vt:lpstr>
      <vt:lpstr>Слайд 5</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1</vt:lpstr>
      <vt:lpstr>Free Trainings @ Telerik Academy</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Telerik Academy</dc:creator>
  <cp:keywords>C#, course, telerik software academy, free courses for developers, OOP, object-oriented programming</cp:keywords>
  <cp:lastModifiedBy>PePsi</cp:lastModifiedBy>
  <cp:revision>518</cp:revision>
  <dcterms:created xsi:type="dcterms:W3CDTF">2007-12-08T16:03:35Z</dcterms:created>
  <dcterms:modified xsi:type="dcterms:W3CDTF">2015-03-29T22:30:00Z</dcterms:modified>
  <cp:category>software engineering</cp:category>
</cp:coreProperties>
</file>