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80" r:id="rId21"/>
    <p:sldId id="282" r:id="rId22"/>
    <p:sldId id="283" r:id="rId23"/>
    <p:sldId id="284" r:id="rId24"/>
    <p:sldId id="286" r:id="rId2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1F5C8-AEFB-4713-97BA-4D0880618D2B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78782-7B0D-44CC-BCEE-175E7B216E82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24198-76BB-4B2B-BE15-D86C732EB88C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86308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0106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D6F2A-8128-41F4-9B8B-E812C555C47B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23006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94D33-1FB1-4FD6-8C8E-4AFD10C4EC20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74763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460BE-D4AF-4D99-BD0A-8E57D03A8DCE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92073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AEB70-F39F-458F-B562-064918C9D9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missing code is the "using" block. The file should be properly closed.</a:t>
            </a:r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169864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2B57B-EAA3-4794-A91F-11DDFA6D12E2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50535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340768"/>
            <a:ext cx="4089648" cy="7920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Table of Contents</a:t>
            </a:r>
            <a:endParaRPr lang="bg-BG" sz="360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132856"/>
            <a:ext cx="4906888" cy="4176464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What is Stream?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Stream Basics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Reading Text Files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Class 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Writing Text Files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Stream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Writ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er</a:t>
            </a:r>
            <a:r>
              <a:rPr lang="en-US" dirty="0"/>
              <a:t> Class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I/O Exceptions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5536" y="188640"/>
            <a:ext cx="8229600" cy="85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Text Files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536" y="908720"/>
            <a:ext cx="8229600" cy="81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Reading and Writing Text Files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5796136" y="602128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5796137" y="63260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hlinkClick r:id="rId3"/>
              </a:rPr>
              <a:t>http://academy.telerik.com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543600" y="566124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C# Fundamentals – Part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461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/>
          <a:lstStyle/>
          <a:p>
            <a:r>
              <a:rPr lang="en-US" dirty="0"/>
              <a:t>Reading a Text File </a:t>
            </a:r>
            <a:r>
              <a:rPr lang="en-US" dirty="0" smtClean="0"/>
              <a:t>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Read and display a text file line </a:t>
            </a:r>
            <a:r>
              <a:rPr lang="en-US"/>
              <a:t>by </a:t>
            </a:r>
            <a:r>
              <a:rPr lang="en-US" smtClean="0"/>
              <a:t>line:</a:t>
            </a:r>
            <a:endParaRPr lang="bg-BG" dirty="0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755650" y="1840834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StreamReader("somefile.txt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(reader)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lineNumber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reader.ReadLine();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(line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lineNumber++;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Console.WriteLine("Line {0}: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lineNumber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reader.ReadLine();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644008" y="5949280"/>
            <a:ext cx="3744143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Reading Text Files – Live Demo</a:t>
            </a:r>
            <a:endParaRPr kumimoji="0" lang="en-US" sz="20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59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371600"/>
            <a:ext cx="6480175" cy="736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/>
              <a:t>Writing Text Files</a:t>
            </a:r>
            <a:endParaRPr lang="en-US" noProof="1"/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auto">
          <a:xfrm>
            <a:off x="1331913" y="2255361"/>
            <a:ext cx="6480175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</p:spTree>
    <p:extLst>
      <p:ext uri="{BB962C8B-B14F-4D97-AF65-F5344CB8AC3E}">
        <p14:creationId xmlns="" xmlns:p14="http://schemas.microsoft.com/office/powerpoint/2010/main" val="868024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System.IO.StreamWriter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, but instead of reading, it provides writing </a:t>
            </a:r>
            <a:r>
              <a:rPr lang="en-US" dirty="0" smtClean="0"/>
              <a:t>functionality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Constructed by file name or other stream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Can </a:t>
            </a:r>
            <a:r>
              <a:rPr lang="en-US" dirty="0"/>
              <a:t>define </a:t>
            </a:r>
            <a:r>
              <a:rPr lang="en-US" dirty="0" smtClean="0"/>
              <a:t>encoding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/>
              <a:t>Cyrillic use 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dirty="0" smtClean="0"/>
              <a:t>"</a:t>
            </a:r>
            <a:endParaRPr lang="bg-BG" dirty="0"/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683568" y="4869160"/>
            <a:ext cx="7477702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("test.txt",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false, Encoding.GetEncoding("windows-1251"));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584" y="2996952"/>
            <a:ext cx="7477702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= 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StreamWriter("test.txt");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068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Writes string or other object to the stream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Line()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Flush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Flushes the internal buffers to the hard drive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AutoFlush</a:t>
            </a:r>
            <a:endParaRPr lang="en-US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Flush </a:t>
            </a:r>
            <a:r>
              <a:rPr lang="en-US" dirty="0"/>
              <a:t>the internal buffer after each </a:t>
            </a:r>
            <a:r>
              <a:rPr lang="en-US" dirty="0" smtClean="0"/>
              <a:t>writing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2305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Text File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Create text file named "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numbers.txt</a:t>
            </a:r>
            <a:r>
              <a:rPr lang="en-US" sz="3000" dirty="0"/>
              <a:t>" </a:t>
            </a:r>
            <a:r>
              <a:rPr lang="en-US" sz="3000" dirty="0" smtClean="0"/>
              <a:t>and print in it the </a:t>
            </a:r>
            <a:r>
              <a:rPr lang="en-US" sz="3000" dirty="0"/>
              <a:t>numbers from 1 to 20 (one per line</a:t>
            </a:r>
            <a:r>
              <a:rPr lang="en-US" sz="3000" dirty="0" smtClean="0"/>
              <a:t>):</a:t>
            </a:r>
            <a:endParaRPr lang="bg-BG" sz="3000" dirty="0"/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755576" y="2924944"/>
            <a:ext cx="791051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StreamWriter("numbers.txt");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(streamWriter)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number = 1; number &lt;= 20; number++)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streamWriter.WriteLine(number);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788024" y="5949280"/>
            <a:ext cx="3313112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Writing Text Files – Live Demo</a:t>
            </a:r>
            <a:endParaRPr kumimoji="0" lang="en-US" sz="18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1750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908720"/>
            <a:ext cx="7315198" cy="736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Handling I/O Exceptions</a:t>
            </a:r>
            <a:endParaRPr lang="en-US" noProof="1"/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1389111" y="179355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1222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Exception?</a:t>
            </a:r>
            <a:endParaRPr lang="bg-BG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"An event that occurs during the execution of the program that disrupts the normal flow of instructions“ – definition by Google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Occurs when an operation can not be </a:t>
            </a:r>
            <a:r>
              <a:rPr lang="en-US" sz="2800" dirty="0" smtClean="0"/>
              <a:t>completed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Exceptions tell that something unusual has happened, e. g. error or unexpected event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I/O operations throw exceptions when operation cannot be performed (e.g. missing file)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When </a:t>
            </a:r>
            <a:r>
              <a:rPr lang="en-US" sz="2800" dirty="0" smtClean="0"/>
              <a:t>an exception </a:t>
            </a:r>
            <a:r>
              <a:rPr lang="en-US" sz="2800" dirty="0"/>
              <a:t>is thrown, all operations after it are not </a:t>
            </a:r>
            <a:r>
              <a:rPr lang="en-US" sz="2800" dirty="0" smtClean="0"/>
              <a:t>processed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7195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Exceptions?</a:t>
            </a:r>
            <a:endParaRPr lang="bg-BG" dirty="0"/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8229600" cy="45259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{}</a:t>
            </a:r>
            <a:r>
              <a:rPr lang="en-US" dirty="0" smtClean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{}</a:t>
            </a:r>
            <a:r>
              <a:rPr lang="en-US" dirty="0" smtClean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finally{}</a:t>
            </a:r>
            <a:r>
              <a:rPr lang="en-US" dirty="0"/>
              <a:t> </a:t>
            </a:r>
            <a:r>
              <a:rPr lang="en-US" dirty="0" smtClean="0"/>
              <a:t>blocks:</a:t>
            </a:r>
            <a:endParaRPr lang="en-US" dirty="0"/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683568" y="2420888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exception is thrown here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(&lt;exception type&gt;)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Exception is handled 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The code here is always executed, no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matter if an exception has occurred or not   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0312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Catch block specifies the type of exceptions that is caught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/>
              <a:t> doesn’t specify its type, it catches all types of exceptions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689984" y="3200400"/>
            <a:ext cx="7768216" cy="3298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StreamReader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("file.txt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("File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successfully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open.");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(FileNotFoundException)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Console.Error.WriteLine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not find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'somefile.txt'.");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7857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52400"/>
            <a:ext cx="8519864" cy="914400"/>
          </a:xfrm>
        </p:spPr>
        <p:txBody>
          <a:bodyPr>
            <a:normAutofit/>
          </a:bodyPr>
          <a:lstStyle/>
          <a:p>
            <a:r>
              <a:rPr lang="en-US" sz="3600" dirty="0"/>
              <a:t>Handling Exceptions When Opening a File</a:t>
            </a:r>
            <a:endParaRPr lang="bg-BG" sz="3600" dirty="0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11188" y="1367909"/>
            <a:ext cx="78486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StreamReader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= new StreamReader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c:\\NotExistingFileName.txt");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(System.NullReferenceException exc)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Console.WriteLine(exc.Message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(System.IO.FileNotFoundException exc)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 {0} is not found!",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exc.FileName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("Fatal error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occurred.");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60032" y="6325344"/>
            <a:ext cx="3816423" cy="5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Handling I/O Exceptions – Live Demo</a:t>
            </a:r>
            <a:endParaRPr kumimoji="0" lang="en-US" sz="18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1937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908720"/>
            <a:ext cx="6480175" cy="736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1331640" y="175886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Concepts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432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-324544" y="548680"/>
            <a:ext cx="8915400" cy="914400"/>
          </a:xfrm>
        </p:spPr>
        <p:txBody>
          <a:bodyPr>
            <a:normAutofit/>
          </a:bodyPr>
          <a:lstStyle/>
          <a:p>
            <a:r>
              <a:rPr lang="en-US" sz="3600" dirty="0"/>
              <a:t>Counting Word Occurrences – Example</a:t>
            </a:r>
            <a:endParaRPr lang="bg-BG" sz="3600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Counting the number of occurrences of the word "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foundme</a:t>
            </a:r>
            <a:r>
              <a:rPr lang="en-US" dirty="0"/>
              <a:t>" in a text file:</a:t>
            </a:r>
            <a:endParaRPr lang="bg-BG" dirty="0"/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755650" y="2499428"/>
            <a:ext cx="7561263" cy="3460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streamReader = 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(@"..\..\somefile.txt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streamReader.ReadToEnd();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text.IndexOf("foundme", 0);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!=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-1)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index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text.IndexOf("foundme",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+ 1);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743429" name="AutoShape 5"/>
          <p:cNvSpPr>
            <a:spLocks noChangeArrowheads="1"/>
          </p:cNvSpPr>
          <p:nvPr/>
        </p:nvSpPr>
        <p:spPr bwMode="auto">
          <a:xfrm>
            <a:off x="5867400" y="5562600"/>
            <a:ext cx="2717800" cy="953453"/>
          </a:xfrm>
          <a:prstGeom prst="wedgeRoundRectCallout">
            <a:avLst>
              <a:gd name="adj1" fmla="val -81938"/>
              <a:gd name="adj2" fmla="val -5076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is missing in this code?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55576" y="6237312"/>
            <a:ext cx="4830686" cy="425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Counting Word Occurrences – Live Demo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3528" y="188640"/>
            <a:ext cx="8496944" cy="646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Reading and Writing Text Files -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More Examples…</a:t>
            </a:r>
            <a:endParaRPr kumimoji="0" lang="en-US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21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Subtitles – Example </a:t>
            </a:r>
          </a:p>
        </p:txBody>
      </p:sp>
      <p:sp>
        <p:nvSpPr>
          <p:cNvPr id="793604" name="Rectangle 4"/>
          <p:cNvSpPr>
            <a:spLocks noChangeArrowheads="1"/>
          </p:cNvSpPr>
          <p:nvPr/>
        </p:nvSpPr>
        <p:spPr bwMode="auto">
          <a:xfrm>
            <a:off x="623888" y="1752600"/>
            <a:ext cx="791051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{2757}{2803} Allen, Bomb Squad, Special Services...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{2804}{2874} State Police and the FBI!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{2875}{2963} Lieutenant! I want you to go to St. John's Emergency...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{2964}{3037} in case we got any walk-ins from the street.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{3038}{3094} Kramer, get the city engineer!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{3095}{3142} I gotta find out a damage report. It's very important.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{3171}{3219} Who the hell would want to blow up a department store?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 are given a standard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movie subtitles file:</a:t>
            </a:r>
            <a:endParaRPr kumimoji="0" lang="bg-BG" sz="3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890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/>
              <a:t>Fixing Subtitles – Example</a:t>
            </a:r>
            <a:endParaRPr lang="bg-BG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/>
              <a:t>Read </a:t>
            </a:r>
            <a:r>
              <a:rPr lang="en-US" sz="3000" dirty="0" smtClean="0"/>
              <a:t>subtitles </a:t>
            </a:r>
            <a:r>
              <a:rPr lang="en-US" sz="3000" dirty="0"/>
              <a:t>file and fix it’s timing:</a:t>
            </a:r>
            <a:endParaRPr lang="bg-BG" sz="3000" dirty="0"/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684213" y="1536442"/>
            <a:ext cx="777398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Obtaining the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System.Text.Encoding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System.Text.Encoding.GetEncoding(1251);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with the 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StreamReader streamReader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StreamReader("source.sub",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 with the 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StreamWriter streamWriter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StreamWriter("fixed.sub",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false,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en-US" sz="2000" b="1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3328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dirty="0"/>
              <a:t>Fixing Subtitles – Example</a:t>
            </a:r>
            <a:endParaRPr lang="bg-BG" dirty="0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682625" y="998577"/>
            <a:ext cx="7777163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streamReader.ReadLine())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streamWriter.WriteLine(FixLine(line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finally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streamReader.Close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streamWriter.Close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catch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(System.Exception exc)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Console.WriteLine(exc.Message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029200" y="3284577"/>
            <a:ext cx="3733800" cy="1804749"/>
          </a:xfrm>
          <a:prstGeom prst="wedgeRoundRectCallout">
            <a:avLst>
              <a:gd name="adj1" fmla="val -36464"/>
              <a:gd name="adj2" fmla="val -6213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FixLine(line)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perform fixes on the time offsets: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multiplication or/and addition with constant</a:t>
            </a:r>
            <a:endParaRPr lang="bg-BG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32040" y="5877272"/>
            <a:ext cx="3528119" cy="70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Fixing Movie Subtitles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17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the main I/O mechanisms</a:t>
            </a:r>
            <a:br>
              <a:rPr lang="en-US" dirty="0"/>
            </a:br>
            <a:r>
              <a:rPr lang="en-US" dirty="0"/>
              <a:t>in .NET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 smtClean="0"/>
              <a:t> class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dirty="0" smtClean="0"/>
              <a:t> method are used to read text files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 smtClean="0"/>
              <a:t> class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WriteLine()</a:t>
            </a:r>
            <a:r>
              <a:rPr lang="en-US" dirty="0" smtClean="0"/>
              <a:t> method are used to write text files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Always put file handling 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using(…)</a:t>
            </a:r>
            <a:r>
              <a:rPr lang="en-US" dirty="0" smtClean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 </a:t>
            </a:r>
            <a:r>
              <a:rPr lang="en-US" dirty="0"/>
              <a:t>are unusual </a:t>
            </a:r>
            <a:r>
              <a:rPr lang="en-US" dirty="0" smtClean="0"/>
              <a:t>events or </a:t>
            </a:r>
            <a:r>
              <a:rPr lang="en-US" dirty="0"/>
              <a:t>error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handled by try-catch-finally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783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 is the natural way to transfer data in </a:t>
            </a:r>
            <a:r>
              <a:rPr lang="en-US" dirty="0" smtClean="0"/>
              <a:t>the computer </a:t>
            </a:r>
            <a:r>
              <a:rPr lang="en-US" dirty="0"/>
              <a:t>world</a:t>
            </a:r>
          </a:p>
          <a:p>
            <a:pPr>
              <a:lnSpc>
                <a:spcPct val="100000"/>
              </a:lnSpc>
            </a:pPr>
            <a:r>
              <a:rPr lang="en-US" dirty="0"/>
              <a:t>To read or write a file, we open a stream connected to the file and access the data </a:t>
            </a:r>
            <a:r>
              <a:rPr lang="en-US" dirty="0" smtClean="0"/>
              <a:t>through the </a:t>
            </a:r>
            <a:r>
              <a:rPr lang="en-US" dirty="0"/>
              <a:t>stream</a:t>
            </a:r>
          </a:p>
        </p:txBody>
      </p:sp>
      <p:sp>
        <p:nvSpPr>
          <p:cNvPr id="428052" name="Freeform 20"/>
          <p:cNvSpPr>
            <a:spLocks/>
          </p:cNvSpPr>
          <p:nvPr/>
        </p:nvSpPr>
        <p:spPr bwMode="auto">
          <a:xfrm>
            <a:off x="2043113" y="4424065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Text Box 22"/>
          <p:cNvSpPr txBox="1">
            <a:spLocks noChangeArrowheads="1"/>
          </p:cNvSpPr>
          <p:nvPr/>
        </p:nvSpPr>
        <p:spPr bwMode="auto">
          <a:xfrm>
            <a:off x="3258554" y="3962400"/>
            <a:ext cx="18934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Input stream</a:t>
            </a:r>
            <a:endParaRPr kumimoji="0"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28055" name="Freeform 23"/>
          <p:cNvSpPr>
            <a:spLocks/>
          </p:cNvSpPr>
          <p:nvPr/>
        </p:nvSpPr>
        <p:spPr bwMode="auto">
          <a:xfrm rot="10800000">
            <a:off x="2474913" y="5865515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Text Box 24"/>
          <p:cNvSpPr txBox="1">
            <a:spLocks noChangeArrowheads="1"/>
          </p:cNvSpPr>
          <p:nvPr/>
        </p:nvSpPr>
        <p:spPr bwMode="auto">
          <a:xfrm>
            <a:off x="3605650" y="5473700"/>
            <a:ext cx="20628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Output stream</a:t>
            </a:r>
            <a:endParaRPr kumimoji="0"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2225" name="Picture 1" descr="C:\Trash\stre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981200" y="4652384"/>
            <a:ext cx="4800600" cy="82296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28048" name="Picture 16" descr="binary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800" y="4208165"/>
            <a:ext cx="2160588" cy="2160588"/>
          </a:xfrm>
          <a:prstGeom prst="rect">
            <a:avLst/>
          </a:prstGeom>
          <a:noFill/>
          <a:effectLst/>
        </p:spPr>
      </p:pic>
      <p:pic>
        <p:nvPicPr>
          <p:cNvPr id="428050" name="Picture 18" descr="Calculator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450012" y="4114800"/>
            <a:ext cx="2160588" cy="2160588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2120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r>
              <a:rPr lang="en-US" dirty="0"/>
              <a:t>Basics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used for reading </a:t>
            </a:r>
            <a:r>
              <a:rPr lang="en-US" dirty="0" smtClean="0"/>
              <a:t>and writing </a:t>
            </a:r>
            <a:r>
              <a:rPr lang="en-US" dirty="0"/>
              <a:t>data into and from devices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</a:t>
            </a:r>
            <a:r>
              <a:rPr lang="en-US" dirty="0" smtClean="0"/>
              <a:t>ordered sequences of </a:t>
            </a:r>
            <a:r>
              <a:rPr lang="en-US" dirty="0"/>
              <a:t>bytes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</a:t>
            </a:r>
            <a:r>
              <a:rPr lang="en-US" dirty="0"/>
              <a:t>consecutive </a:t>
            </a:r>
            <a:r>
              <a:rPr lang="en-US" dirty="0" smtClean="0"/>
              <a:t>access to its </a:t>
            </a:r>
            <a:r>
              <a:rPr lang="en-US" dirty="0"/>
              <a:t>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Different types of streams are available to access different data sources: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File access, network access, memory streams and others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Streams </a:t>
            </a:r>
            <a:r>
              <a:rPr lang="en-US" dirty="0"/>
              <a:t>are </a:t>
            </a:r>
            <a:r>
              <a:rPr lang="en-US" dirty="0" smtClean="0"/>
              <a:t>open </a:t>
            </a:r>
            <a:r>
              <a:rPr lang="en-US" dirty="0"/>
              <a:t>before using </a:t>
            </a:r>
            <a:r>
              <a:rPr lang="en-US" dirty="0" smtClean="0"/>
              <a:t>them </a:t>
            </a:r>
            <a:r>
              <a:rPr lang="en-US" dirty="0"/>
              <a:t>and closed after that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839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692696"/>
            <a:ext cx="6248400" cy="736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Reading Text Files</a:t>
            </a:r>
            <a:endParaRPr lang="en-US" noProof="1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547664" y="1626832"/>
            <a:ext cx="62484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</p:spTree>
    <p:extLst>
      <p:ext uri="{BB962C8B-B14F-4D97-AF65-F5344CB8AC3E}">
        <p14:creationId xmlns="" xmlns:p14="http://schemas.microsoft.com/office/powerpoint/2010/main" val="3502862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System.IO.StreamReader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easiest way to read a text file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Implements methods for reading text lines and </a:t>
            </a:r>
            <a:r>
              <a:rPr lang="en-US" dirty="0" smtClean="0"/>
              <a:t>sequences of characters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Constructed by file name or other stream</a:t>
            </a:r>
            <a:endParaRPr lang="en-US" dirty="0">
              <a:latin typeface="Courier New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Can specify the text encoding (for Cyrillic use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like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 smtClean="0"/>
              <a:t> /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dirty="0" smtClean="0"/>
              <a:t> but over text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110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new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StreamReader(fileName)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Constructor </a:t>
            </a:r>
            <a:r>
              <a:rPr lang="en-US" dirty="0"/>
              <a:t>for creating reader from given file</a:t>
            </a:r>
          </a:p>
          <a:p>
            <a:pPr>
              <a:lnSpc>
                <a:spcPct val="1000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ReadLine()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Reads </a:t>
            </a:r>
            <a:r>
              <a:rPr lang="en-US" dirty="0"/>
              <a:t>a </a:t>
            </a:r>
            <a:r>
              <a:rPr lang="en-US" dirty="0" smtClean="0"/>
              <a:t>single text </a:t>
            </a:r>
            <a:r>
              <a:rPr lang="en-US" dirty="0"/>
              <a:t>line from the </a:t>
            </a:r>
            <a:r>
              <a:rPr lang="en-US" dirty="0" smtClean="0"/>
              <a:t>stream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when end-of-file is reached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ReadToEnd()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Reads </a:t>
            </a:r>
            <a:r>
              <a:rPr lang="en-US" dirty="0"/>
              <a:t>all </a:t>
            </a:r>
            <a:r>
              <a:rPr lang="en-US" dirty="0" smtClean="0"/>
              <a:t>the text until </a:t>
            </a:r>
            <a:r>
              <a:rPr lang="en-US" dirty="0"/>
              <a:t>the end of the </a:t>
            </a:r>
            <a:r>
              <a:rPr lang="en-US" dirty="0" smtClean="0"/>
              <a:t>stream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Close()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Closes the stream reader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8612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452596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</a:t>
            </a:r>
            <a:r>
              <a:rPr lang="en-US" dirty="0"/>
              <a:t>a text file and </a:t>
            </a:r>
            <a:r>
              <a:rPr lang="en-US" dirty="0" smtClean="0"/>
              <a:t>printing </a:t>
            </a:r>
            <a:r>
              <a:rPr lang="en-US" dirty="0"/>
              <a:t>its content to </a:t>
            </a:r>
            <a:br>
              <a:rPr lang="en-US" dirty="0"/>
            </a:br>
            <a:r>
              <a:rPr lang="en-US" dirty="0"/>
              <a:t>the console: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Specifying the text encoding:</a:t>
            </a:r>
            <a:endParaRPr lang="bg-BG" dirty="0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Text File</a:t>
            </a:r>
            <a:endParaRPr lang="bg-BG" dirty="0"/>
          </a:p>
        </p:txBody>
      </p:sp>
      <p:sp>
        <p:nvSpPr>
          <p:cNvPr id="679940" name="Rectangle 4"/>
          <p:cNvSpPr>
            <a:spLocks noChangeArrowheads="1"/>
          </p:cNvSpPr>
          <p:nvPr/>
        </p:nvSpPr>
        <p:spPr bwMode="auto">
          <a:xfrm>
            <a:off x="609600" y="2334161"/>
            <a:ext cx="793115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= new StreamReader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("test.txt");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fileContents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reader.ReadToEnd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Console.WriteLine(fileContents);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streamReader.Close();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609600" y="4772561"/>
            <a:ext cx="793115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 new StreamReader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cyr.txt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Encoding.GetEncoding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("windows-1251"));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file contents here ...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reader.Close();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929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Using </a:t>
            </a:r>
            <a:r>
              <a:rPr lang="en-US" sz="3800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3800" dirty="0"/>
              <a:t> </a:t>
            </a:r>
            <a:r>
              <a:rPr lang="en-US" sz="3800" dirty="0" smtClean="0"/>
              <a:t>– Practices</a:t>
            </a:r>
            <a:endParaRPr lang="bg-BG" sz="3800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instances should always be closed by calling 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Close()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 system resources can be lost</a:t>
            </a:r>
          </a:p>
          <a:p>
            <a:pPr>
              <a:lnSpc>
                <a:spcPct val="100000"/>
              </a:lnSpc>
            </a:pPr>
            <a:r>
              <a:rPr lang="en-US" dirty="0"/>
              <a:t>In C# the preferable way to close streams and readers is by the 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/>
              <a:t>" construction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It </a:t>
            </a:r>
            <a:r>
              <a:rPr lang="en-US" dirty="0"/>
              <a:t>automatically calls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Close()</a:t>
            </a:r>
            <a:r>
              <a:rPr lang="en-US" dirty="0"/>
              <a:t>after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construction is completed</a:t>
            </a:r>
            <a:endParaRPr lang="en-US" dirty="0"/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755576" y="3861048"/>
            <a:ext cx="79962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(&lt;stream object&gt;)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Use the stream here. It will be closed at the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37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1488</Words>
  <Application>Microsoft Office PowerPoint</Application>
  <PresentationFormat>Презентация на цял екран (4:3)</PresentationFormat>
  <Paragraphs>296</Paragraphs>
  <Slides>24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5" baseType="lpstr">
      <vt:lpstr>Office тема</vt:lpstr>
      <vt:lpstr>Table of Contents</vt:lpstr>
      <vt:lpstr>What Is Stream?</vt:lpstr>
      <vt:lpstr>What is Stream?</vt:lpstr>
      <vt:lpstr>Streams Basics</vt:lpstr>
      <vt:lpstr>Reading Text Files</vt:lpstr>
      <vt:lpstr>The StreamReader Class</vt:lpstr>
      <vt:lpstr>StreamReader Methods</vt:lpstr>
      <vt:lpstr>Reading a Text File</vt:lpstr>
      <vt:lpstr>Using StreamReader – Practices</vt:lpstr>
      <vt:lpstr>Reading a Text File – Example</vt:lpstr>
      <vt:lpstr>Writing Text Files</vt:lpstr>
      <vt:lpstr>The StreamWriter Class</vt:lpstr>
      <vt:lpstr>StreamWriter Methods</vt:lpstr>
      <vt:lpstr>Writing to a Text File – Example</vt:lpstr>
      <vt:lpstr>Handling I/O Exceptions</vt:lpstr>
      <vt:lpstr>What is Exception?</vt:lpstr>
      <vt:lpstr>How to Handle Exceptions?</vt:lpstr>
      <vt:lpstr>Catching Exceptions</vt:lpstr>
      <vt:lpstr>Handling Exceptions When Opening a File</vt:lpstr>
      <vt:lpstr>Counting Word Occurrences – Example</vt:lpstr>
      <vt:lpstr>Reading Subtitles – Example </vt:lpstr>
      <vt:lpstr>Fixing Subtitles – Example</vt:lpstr>
      <vt:lpstr>Fixing Subtitles – Example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Files</dc:title>
  <dc:creator>PePsi</dc:creator>
  <cp:lastModifiedBy>PePsi</cp:lastModifiedBy>
  <cp:revision>45</cp:revision>
  <dcterms:created xsi:type="dcterms:W3CDTF">2015-02-19T14:04:03Z</dcterms:created>
  <dcterms:modified xsi:type="dcterms:W3CDTF">2015-02-19T14:46:51Z</dcterms:modified>
</cp:coreProperties>
</file>