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Poppi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319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01622" y="-767350"/>
            <a:ext cx="22013892" cy="12354774"/>
          </a:xfrm>
          <a:custGeom>
            <a:avLst/>
            <a:gdLst/>
            <a:ahLst/>
            <a:cxnLst/>
            <a:rect l="l" t="t" r="r" b="b"/>
            <a:pathLst>
              <a:path w="22013892" h="12354774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467" b="-946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793400" y="-712357"/>
            <a:ext cx="22453902" cy="11711713"/>
            <a:chOff x="0" y="0"/>
            <a:chExt cx="5913785" cy="308456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13785" cy="3084567"/>
            </a:xfrm>
            <a:custGeom>
              <a:avLst/>
              <a:gdLst/>
              <a:ahLst/>
              <a:cxnLst/>
              <a:rect l="l" t="t" r="r" b="b"/>
              <a:pathLst>
                <a:path w="5913785" h="3084567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DCB5F5">
                <a:alpha val="2862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77240"/>
            <a:ext cx="18288000" cy="8481060"/>
          </a:xfrm>
          <a:custGeom>
            <a:avLst/>
            <a:gdLst/>
            <a:ahLst/>
            <a:cxnLst/>
            <a:rect l="l" t="t" r="r" b="b"/>
            <a:pathLst>
              <a:path w="18288000" h="8481060">
                <a:moveTo>
                  <a:pt x="0" y="0"/>
                </a:moveTo>
                <a:lnTo>
                  <a:pt x="18288000" y="0"/>
                </a:lnTo>
                <a:lnTo>
                  <a:pt x="18288000" y="8481060"/>
                </a:lnTo>
                <a:lnTo>
                  <a:pt x="0" y="848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40180"/>
            <a:ext cx="18288000" cy="7406640"/>
          </a:xfrm>
          <a:custGeom>
            <a:avLst/>
            <a:gdLst/>
            <a:ahLst/>
            <a:cxnLst/>
            <a:rect l="l" t="t" r="r" b="b"/>
            <a:pathLst>
              <a:path w="18288000" h="7406640">
                <a:moveTo>
                  <a:pt x="0" y="0"/>
                </a:moveTo>
                <a:lnTo>
                  <a:pt x="18288000" y="0"/>
                </a:lnTo>
                <a:lnTo>
                  <a:pt x="18288000" y="7406640"/>
                </a:lnTo>
                <a:lnTo>
                  <a:pt x="0" y="7406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62318-571E-4AFA-B291-B31B5389F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-2705100"/>
            <a:ext cx="17106900" cy="16992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B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70158" y="3832404"/>
            <a:ext cx="12947684" cy="2888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 dirty="0" err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Благодарим</a:t>
            </a:r>
            <a:r>
              <a:rPr lang="en-US" sz="12023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за</a:t>
            </a:r>
            <a:r>
              <a:rPr lang="en-US" sz="12023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2023" b="1" dirty="0" err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вниманието</a:t>
            </a:r>
            <a:r>
              <a:rPr lang="en-US" sz="12023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</Words>
  <Application>Microsoft Office PowerPoint</Application>
  <PresentationFormat>Custom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Minimalist Project Presentation</dc:title>
  <cp:lastModifiedBy>Teodor</cp:lastModifiedBy>
  <cp:revision>4</cp:revision>
  <dcterms:created xsi:type="dcterms:W3CDTF">2006-08-16T00:00:00Z</dcterms:created>
  <dcterms:modified xsi:type="dcterms:W3CDTF">2025-03-16T13:32:12Z</dcterms:modified>
  <dc:identifier>DAGh310SsFU</dc:identifier>
</cp:coreProperties>
</file>