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6"/>
  </p:notesMasterIdLst>
  <p:handoutMasterIdLst>
    <p:handoutMasterId r:id="rId57"/>
  </p:handoutMasterIdLst>
  <p:sldIdLst>
    <p:sldId id="274" r:id="rId3"/>
    <p:sldId id="459" r:id="rId4"/>
    <p:sldId id="276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8" r:id="rId13"/>
    <p:sldId id="519" r:id="rId14"/>
    <p:sldId id="552" r:id="rId15"/>
    <p:sldId id="567" r:id="rId16"/>
    <p:sldId id="582" r:id="rId17"/>
    <p:sldId id="500" r:id="rId18"/>
    <p:sldId id="581" r:id="rId19"/>
    <p:sldId id="561" r:id="rId20"/>
    <p:sldId id="503" r:id="rId21"/>
    <p:sldId id="420" r:id="rId22"/>
    <p:sldId id="504" r:id="rId23"/>
    <p:sldId id="466" r:id="rId24"/>
    <p:sldId id="496" r:id="rId25"/>
    <p:sldId id="468" r:id="rId26"/>
    <p:sldId id="469" r:id="rId27"/>
    <p:sldId id="505" r:id="rId28"/>
    <p:sldId id="460" r:id="rId29"/>
    <p:sldId id="497" r:id="rId30"/>
    <p:sldId id="471" r:id="rId31"/>
    <p:sldId id="472" r:id="rId32"/>
    <p:sldId id="579" r:id="rId33"/>
    <p:sldId id="580" r:id="rId34"/>
    <p:sldId id="475" r:id="rId35"/>
    <p:sldId id="476" r:id="rId36"/>
    <p:sldId id="478" r:id="rId37"/>
    <p:sldId id="477" r:id="rId38"/>
    <p:sldId id="479" r:id="rId39"/>
    <p:sldId id="453" r:id="rId40"/>
    <p:sldId id="483" r:id="rId41"/>
    <p:sldId id="484" r:id="rId42"/>
    <p:sldId id="485" r:id="rId43"/>
    <p:sldId id="507" r:id="rId44"/>
    <p:sldId id="486" r:id="rId45"/>
    <p:sldId id="487" r:id="rId46"/>
    <p:sldId id="488" r:id="rId47"/>
    <p:sldId id="508" r:id="rId48"/>
    <p:sldId id="494" r:id="rId49"/>
    <p:sldId id="577" r:id="rId50"/>
    <p:sldId id="498" r:id="rId51"/>
    <p:sldId id="562" r:id="rId52"/>
    <p:sldId id="575" r:id="rId53"/>
    <p:sldId id="352" r:id="rId54"/>
    <p:sldId id="501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F0F5F502-407C-4FBF-812D-846FF493A8EC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52"/>
            <p14:sldId id="567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61"/>
            <p14:sldId id="503"/>
          </p14:sldIdLst>
        </p14:section>
        <p14:section name="Вложени условни конструкции" id="{DB70B593-E311-4EF3-8017-D1C8548B6095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75080"/>
            <a:ext cx="2667000" cy="2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87F7DF-2B43-492B-B36D-931CCA732AC6}"/>
              </a:ext>
            </a:extLst>
          </p:cNvPr>
          <p:cNvSpPr txBox="1">
            <a:spLocks/>
          </p:cNvSpPr>
          <p:nvPr/>
        </p:nvSpPr>
        <p:spPr>
          <a:xfrm>
            <a:off x="797539" y="2335271"/>
            <a:ext cx="7125673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("caseSensitive" == "CaseSensitive") {</a:t>
            </a:r>
          </a:p>
          <a:p>
            <a:r>
              <a:rPr lang="en-US" dirty="0"/>
              <a:t>  console.log("Svetlin");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console.log("Petar");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2211E3-39ED-489C-B75D-18E5B8803E41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71F5234-0A46-4771-A8CC-9803EBF50E97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5094898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413574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4290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3622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46482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3528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productName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quantity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7833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Number(input.shift());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2034419"/>
            <a:ext cx="9159491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word = input.shift();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food = input.shift();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3325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console.log("error");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8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2702</Words>
  <Application>Microsoft Office PowerPoint</Application>
  <PresentationFormat>Custom</PresentationFormat>
  <Paragraphs>612</Paragraphs>
  <Slides>53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2020-01-26T08:49:32Z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