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F358655-DC78-450C-8764-E88E1A94B29B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260F902-CD29-4F99-B883-67CCB62C446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7121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8655-DC78-450C-8764-E88E1A94B29B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F902-CD29-4F99-B883-67CCB62C4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98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8655-DC78-450C-8764-E88E1A94B29B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F902-CD29-4F99-B883-67CCB62C4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70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8655-DC78-450C-8764-E88E1A94B29B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F902-CD29-4F99-B883-67CCB62C4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28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8655-DC78-450C-8764-E88E1A94B29B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F902-CD29-4F99-B883-67CCB62C446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364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8655-DC78-450C-8764-E88E1A94B29B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F902-CD29-4F99-B883-67CCB62C4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62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8655-DC78-450C-8764-E88E1A94B29B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F902-CD29-4F99-B883-67CCB62C4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8655-DC78-450C-8764-E88E1A94B29B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F902-CD29-4F99-B883-67CCB62C4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48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8655-DC78-450C-8764-E88E1A94B29B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F902-CD29-4F99-B883-67CCB62C4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58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8655-DC78-450C-8764-E88E1A94B29B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F902-CD29-4F99-B883-67CCB62C4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82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8655-DC78-450C-8764-E88E1A94B29B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F902-CD29-4F99-B883-67CCB62C4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0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F358655-DC78-450C-8764-E88E1A94B29B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260F902-CD29-4F99-B883-67CCB62C4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63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ACE11-1CD8-B1AF-FF24-7D72D8C4E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677879"/>
            <a:ext cx="9418320" cy="2305975"/>
          </a:xfrm>
        </p:spPr>
        <p:txBody>
          <a:bodyPr/>
          <a:lstStyle/>
          <a:p>
            <a:pPr algn="ctr"/>
            <a:r>
              <a:rPr lang="ru-RU" dirty="0"/>
              <a:t>База данных</a:t>
            </a:r>
            <a:r>
              <a:rPr lang="en-US" dirty="0"/>
              <a:t>: </a:t>
            </a:r>
            <a:br>
              <a:rPr lang="ru-RU" dirty="0"/>
            </a:br>
            <a:r>
              <a:rPr lang="ru-RU" dirty="0"/>
              <a:t>«Сеть автосалонов»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08D06C-2B65-96CB-F98E-46FA17810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0" y="4504033"/>
            <a:ext cx="9418320" cy="1691640"/>
          </a:xfrm>
        </p:spPr>
        <p:txBody>
          <a:bodyPr>
            <a:noAutofit/>
          </a:bodyPr>
          <a:lstStyle/>
          <a:p>
            <a:pPr algn="r">
              <a:lnSpc>
                <a:spcPct val="50000"/>
              </a:lnSpc>
            </a:pPr>
            <a:r>
              <a:rPr lang="ru-RU" sz="1400" dirty="0"/>
              <a:t>Выполнил</a:t>
            </a:r>
            <a:r>
              <a:rPr lang="en-US" sz="1400" dirty="0"/>
              <a:t>: </a:t>
            </a:r>
          </a:p>
          <a:p>
            <a:pPr algn="r">
              <a:lnSpc>
                <a:spcPct val="50000"/>
              </a:lnSpc>
            </a:pPr>
            <a:r>
              <a:rPr lang="ru-RU" sz="1400" dirty="0"/>
              <a:t>студент группы </a:t>
            </a:r>
            <a:r>
              <a:rPr lang="ru-RU" sz="1400" dirty="0" err="1"/>
              <a:t>ИСиП</a:t>
            </a:r>
            <a:r>
              <a:rPr lang="ru-RU" sz="1400" dirty="0"/>
              <a:t>(п)3</a:t>
            </a:r>
            <a:r>
              <a:rPr lang="en-US" sz="1400" dirty="0"/>
              <a:t>/</a:t>
            </a:r>
            <a:r>
              <a:rPr lang="ru-RU" sz="1400" dirty="0"/>
              <a:t>2</a:t>
            </a:r>
          </a:p>
          <a:p>
            <a:pPr algn="r">
              <a:lnSpc>
                <a:spcPct val="50000"/>
              </a:lnSpc>
            </a:pPr>
            <a:r>
              <a:rPr lang="ru-RU" sz="1400" dirty="0"/>
              <a:t>Бачурин Евгений</a:t>
            </a:r>
          </a:p>
          <a:p>
            <a:pPr algn="r">
              <a:lnSpc>
                <a:spcPct val="50000"/>
              </a:lnSpc>
            </a:pPr>
            <a:r>
              <a:rPr lang="ru-RU" sz="1400" dirty="0"/>
              <a:t>Проверила</a:t>
            </a:r>
            <a:r>
              <a:rPr lang="en-US" sz="1400" dirty="0"/>
              <a:t>:</a:t>
            </a:r>
            <a:endParaRPr lang="ru-RU" sz="1400" dirty="0"/>
          </a:p>
          <a:p>
            <a:pPr algn="r">
              <a:lnSpc>
                <a:spcPct val="50000"/>
              </a:lnSpc>
            </a:pPr>
            <a:r>
              <a:rPr lang="ru-RU" sz="1400" dirty="0"/>
              <a:t>Авдеева Е. 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E44F92-D1E1-B2BC-9DDD-6B70F0B54C38}"/>
              </a:ext>
            </a:extLst>
          </p:cNvPr>
          <p:cNvSpPr txBox="1"/>
          <p:nvPr/>
        </p:nvSpPr>
        <p:spPr>
          <a:xfrm>
            <a:off x="2961502" y="234370"/>
            <a:ext cx="6019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Государственное бюджетное профессиональное образовательное учреждение Калужской области «Калужский техникум электронных приборов»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21889A-305E-D600-908C-1B38DEDFCA8A}"/>
              </a:ext>
            </a:extLst>
          </p:cNvPr>
          <p:cNvSpPr txBox="1"/>
          <p:nvPr/>
        </p:nvSpPr>
        <p:spPr>
          <a:xfrm>
            <a:off x="5340890" y="6346631"/>
            <a:ext cx="1260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err="1"/>
              <a:t>г.Калуга</a:t>
            </a:r>
            <a:r>
              <a:rPr lang="ru-RU" sz="1200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361929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4D9B5-5BE2-09EB-6BD1-3ABE685B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1B981D-BAD4-77C9-C095-E7A6FD5D7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>
              <a:buNone/>
            </a:pPr>
            <a:r>
              <a:rPr lang="ru-RU" dirty="0"/>
              <a:t>Сеть официальных автосалонов </a:t>
            </a:r>
            <a:r>
              <a:rPr lang="en-US" dirty="0"/>
              <a:t>BMW</a:t>
            </a:r>
            <a:r>
              <a:rPr lang="ru-RU" dirty="0"/>
              <a:t> в городе Москва занимается продажей новых автомобилей данной марки. У каждой модели </a:t>
            </a:r>
            <a:r>
              <a:rPr lang="en-US" dirty="0"/>
              <a:t>BMW </a:t>
            </a:r>
            <a:r>
              <a:rPr lang="ru-RU" dirty="0"/>
              <a:t>существует множество поколений, которые могут отличаться типом кузова, а могут и не иметь различий (также существует рестайлинг поколения). Поколение содержит различные комплектации</a:t>
            </a:r>
            <a:r>
              <a:rPr lang="en-US" dirty="0"/>
              <a:t>/</a:t>
            </a:r>
            <a:r>
              <a:rPr lang="ru-RU" dirty="0"/>
              <a:t>модификации автомобиля. Автосалон напрямую получает у производителя определенную машину с комплектацией и ценой. Покупка авто производится по цене комплектации</a:t>
            </a:r>
            <a:r>
              <a:rPr lang="en-US" dirty="0"/>
              <a:t>/</a:t>
            </a:r>
            <a:r>
              <a:rPr lang="ru-RU" dirty="0"/>
              <a:t>модификации. </a:t>
            </a:r>
            <a:endParaRPr lang="en-US" dirty="0"/>
          </a:p>
          <a:p>
            <a:pPr marL="0" indent="457200">
              <a:buNone/>
            </a:pPr>
            <a:r>
              <a:rPr lang="ru-RU" dirty="0"/>
              <a:t>Также в данной базе данных должна храниться информация о покупателях, продавцах и автосалонах.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30F9A0F-5B4F-31D1-0427-F10E6EC2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</a:t>
            </a:r>
            <a:r>
              <a:rPr lang="ru-RU" dirty="0"/>
              <a:t>модель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0AB3157-FFC1-37CD-6ECB-D91302508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70" y="1777329"/>
            <a:ext cx="10156054" cy="471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96093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241</TotalTime>
  <Words>134</Words>
  <Application>Microsoft Office PowerPoint</Application>
  <PresentationFormat>Широкоэкранный</PresentationFormat>
  <Paragraphs>12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Wingdings 2</vt:lpstr>
      <vt:lpstr>Вид</vt:lpstr>
      <vt:lpstr>База данных:  «Сеть автосалонов»</vt:lpstr>
      <vt:lpstr>Предметная область</vt:lpstr>
      <vt:lpstr>ER-модель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данных:  «Сеть автосалонов»</dc:title>
  <dc:creator>Евгений Бачурин</dc:creator>
  <cp:lastModifiedBy>Евгений Бачурин</cp:lastModifiedBy>
  <cp:revision>1</cp:revision>
  <dcterms:created xsi:type="dcterms:W3CDTF">2022-12-22T12:00:59Z</dcterms:created>
  <dcterms:modified xsi:type="dcterms:W3CDTF">2022-12-22T16:02:09Z</dcterms:modified>
</cp:coreProperties>
</file>