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1" r:id="rId2"/>
    <p:sldId id="265" r:id="rId3"/>
    <p:sldId id="257" r:id="rId4"/>
    <p:sldId id="268" r:id="rId5"/>
    <p:sldId id="266" r:id="rId6"/>
    <p:sldId id="259" r:id="rId7"/>
    <p:sldId id="271" r:id="rId8"/>
    <p:sldId id="264" r:id="rId9"/>
    <p:sldId id="269" r:id="rId10"/>
    <p:sldId id="263" r:id="rId11"/>
    <p:sldId id="270" r:id="rId12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5E88-565D-258C-E07D-5B2FCBBD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494A-01B0-35C7-912C-9455BE373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D747-AD44-4D61-4E9E-24802AA7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D96A-4A21-7988-97AB-6D6E721E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F70C-ED23-45BC-AAB2-CF2BAD04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7311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709D-44EB-1BC8-B9C0-A93C121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0849-84C6-4971-CAC3-CC7B1955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F170-0D15-F251-1A83-CC940D55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6AF2-C162-D3A5-8AD7-20D3AED4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6433-88F1-1C18-4945-F67FA43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439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87BD5-6A31-46D5-FD6B-353C2C4D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BF00B-A127-9C43-0D8E-332C79FE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A80D-0B2F-F2E2-0366-8DCA97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70E7-311B-A570-F62A-4DF2D352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53C6-FB73-40EC-4040-CC1A865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991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862-AAAB-8911-066A-E41EA9A3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7DDE-75C1-2F45-CBA9-92313A4F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9A87-E4DB-9B8A-02FE-62035BF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8D34-83C8-D05F-F87F-E29061B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DE95-BE31-5087-1CD6-00FFB1AB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459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62-6764-508C-6D78-9F0E38E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614D-929B-2F1D-5F39-B6194E73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2659-0651-18C2-0AB5-B522322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1BFD-C339-1419-CFC5-3E11697D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CDAF-DCE3-2AFB-A169-111D721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582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AEEF-3CA7-3109-B2F5-0CB3284C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5006-7296-9BF7-3033-BE71CA827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B9F9-965A-0124-CF07-EC2CF57C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675E-7843-E722-07E8-E035401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2685-3F8D-EBE5-4E91-C204E0B1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2106-3154-0B6D-489C-B9BFF84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655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9F82-85E1-1795-F2A6-F02C2EC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1AA4-3143-5F7B-5D6B-B4B5513D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803A-5C32-59FF-5F51-B4F1621B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AFD-2599-EC80-7EA9-A97757F1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D958-B057-15DE-9C69-A51ACF69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022E9-AB55-C750-58CE-05D77E3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D870D-383D-8B4F-AF78-54165E04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8C821-9514-B68C-028F-89C48206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453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027-6360-DAAB-5D45-185BF91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5351D-3B95-4C3C-1334-59B5444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9092-5FB8-F5EC-2342-3FFA9414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9273-DB45-3969-FBDF-FC0EDE1A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00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FBC4F-09DF-A54B-C9B5-C0F1D1D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20521-4415-B6F9-3CDB-EECAA51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1E01-9EEE-A932-3E1C-86FAE987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2067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E34-163A-06CB-2536-FC0B3FA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5525-07BB-AFF7-D857-9794B7EF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887BC-B415-667A-0988-947C1F1B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C249-BA3C-4987-57DB-F1489E8C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671A-2531-F257-5085-026DAAA6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9240-7C38-0524-F50C-67029273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454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92D9-62DA-A357-153F-78777700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89641-6F1D-663E-5BCC-87F2068C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9B3D-6C5A-0318-4EF1-566587B3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AAC-EE47-032C-E291-A58F0794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CC5-F822-D441-4694-DAB825F1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3-966B-1C18-D547-EA90BD8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37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154BB-A168-845F-FE34-9345539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B49C-D3D1-1497-6349-C48836B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503-F777-2AEF-113F-05FFC58CB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03112-7CED-4880-91B4-05FA2286646C}" type="datetimeFigureOut">
              <a:rPr lang="en-IO" smtClean="0"/>
              <a:t>16/06/2024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02A-6958-4E9A-2ADB-86C99127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D0FB-2879-5C06-307A-D8325326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1650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C0917-3C05-8E87-613F-1AAA7AD9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937"/>
          </a:xfrm>
        </p:spPr>
        <p:txBody>
          <a:bodyPr anchor="ctr">
            <a:normAutofit/>
          </a:bodyPr>
          <a:lstStyle/>
          <a:p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</a:t>
            </a:r>
            <a:r>
              <a:rPr lang="bg-BG" sz="4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манга</a:t>
            </a:r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колекции</a:t>
            </a:r>
            <a:endParaRPr lang="en-IO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81B-ABC0-2290-CF74-46BDF7C2C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1144"/>
            <a:ext cx="9144000" cy="1655762"/>
          </a:xfrm>
        </p:spPr>
        <p:txBody>
          <a:bodyPr/>
          <a:lstStyle/>
          <a:p>
            <a:r>
              <a:rPr lang="bg-BG" dirty="0"/>
              <a:t>Дипломант: Кристиян Петров </a:t>
            </a:r>
            <a:r>
              <a:rPr lang="bg-BG" dirty="0" err="1"/>
              <a:t>Кръчмаров</a:t>
            </a:r>
            <a:endParaRPr lang="bg-BG" dirty="0"/>
          </a:p>
          <a:p>
            <a:r>
              <a:rPr lang="bg-BG" dirty="0"/>
              <a:t>Специалност: Приложна Математика и Информатика</a:t>
            </a:r>
            <a:endParaRPr lang="en-IO" dirty="0"/>
          </a:p>
        </p:txBody>
      </p:sp>
      <p:pic>
        <p:nvPicPr>
          <p:cNvPr id="4" name="Picture 3" descr="A logo with black text&#10;&#10;Description automatically generated">
            <a:extLst>
              <a:ext uri="{FF2B5EF4-FFF2-40B4-BE49-F238E27FC236}">
                <a16:creationId xmlns:a16="http://schemas.microsoft.com/office/drawing/2014/main" id="{1F4DCFC1-62A2-CFE5-4117-8E7D22A5FA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92" y="114212"/>
            <a:ext cx="963634" cy="9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073CA-555F-CF96-FCE3-9EBA529B99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9490" y="95251"/>
            <a:ext cx="843618" cy="97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983D-EC17-DA24-A06C-7E6D3AF4AE95}"/>
              </a:ext>
            </a:extLst>
          </p:cNvPr>
          <p:cNvSpPr txBox="1"/>
          <p:nvPr/>
        </p:nvSpPr>
        <p:spPr>
          <a:xfrm>
            <a:off x="2522324" y="174953"/>
            <a:ext cx="714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Технически Университет – София</a:t>
            </a:r>
          </a:p>
          <a:p>
            <a:pPr algn="ctr"/>
            <a:r>
              <a:rPr lang="bg-BG" sz="2400" dirty="0"/>
              <a:t>Факултет Приложна математика и информатика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4945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IO" sz="54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279862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en-IO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endParaRPr lang="en-IO" sz="2000"/>
          </a:p>
        </p:txBody>
      </p:sp>
    </p:spTree>
    <p:extLst>
      <p:ext uri="{BB962C8B-B14F-4D97-AF65-F5344CB8AC3E}">
        <p14:creationId xmlns:p14="http://schemas.microsoft.com/office/powerpoint/2010/main" val="13941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54" y="404948"/>
            <a:ext cx="9236700" cy="1188950"/>
          </a:xfrm>
        </p:spPr>
        <p:txBody>
          <a:bodyPr anchor="b">
            <a:normAutofit/>
          </a:bodyPr>
          <a:lstStyle/>
          <a:p>
            <a:r>
              <a:rPr lang="bg-BG" sz="5400"/>
              <a:t>Съдържание</a:t>
            </a:r>
            <a:endParaRPr lang="en-IO" sz="5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4" y="2518963"/>
            <a:ext cx="10143668" cy="3831961"/>
          </a:xfrm>
        </p:spPr>
        <p:txBody>
          <a:bodyPr anchor="ctr">
            <a:normAutofit fontScale="92500" lnSpcReduction="10000"/>
          </a:bodyPr>
          <a:lstStyle/>
          <a:p>
            <a:r>
              <a:rPr lang="bg-BG" sz="2400" dirty="0"/>
              <a:t>Увод</a:t>
            </a:r>
          </a:p>
          <a:p>
            <a:r>
              <a:rPr lang="bg-BG" sz="2400" dirty="0"/>
              <a:t>Архитектура</a:t>
            </a:r>
          </a:p>
          <a:p>
            <a:r>
              <a:rPr lang="bg-BG" sz="2400" dirty="0"/>
              <a:t>Използвани технологии</a:t>
            </a:r>
          </a:p>
          <a:p>
            <a:r>
              <a:rPr lang="bg-BG" sz="2400" dirty="0"/>
              <a:t>Реализация</a:t>
            </a:r>
          </a:p>
          <a:p>
            <a:pPr lvl="1"/>
            <a:r>
              <a:rPr lang="bg-BG" dirty="0"/>
              <a:t>База данни</a:t>
            </a:r>
          </a:p>
          <a:p>
            <a:pPr lvl="1"/>
            <a:r>
              <a:rPr lang="bg-BG" dirty="0"/>
              <a:t>Сървърна част</a:t>
            </a:r>
          </a:p>
          <a:p>
            <a:pPr lvl="1"/>
            <a:r>
              <a:rPr lang="bg-BG" dirty="0"/>
              <a:t>Потребители</a:t>
            </a:r>
          </a:p>
          <a:p>
            <a:pPr lvl="1"/>
            <a:r>
              <a:rPr lang="bg-BG" dirty="0"/>
              <a:t>Потребителски интерфейс</a:t>
            </a:r>
          </a:p>
          <a:p>
            <a:r>
              <a:rPr lang="bg-BG" sz="2400" dirty="0"/>
              <a:t>Демо</a:t>
            </a:r>
          </a:p>
          <a:p>
            <a:r>
              <a:rPr lang="bg-BG" sz="2400" dirty="0"/>
              <a:t>Заключение</a:t>
            </a:r>
          </a:p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7613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F15-8AC8-7F45-C218-3497E363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A13-EC63-757B-D06E-09AAFD75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Увод</a:t>
            </a:r>
          </a:p>
          <a:p>
            <a:r>
              <a:rPr lang="bg-BG" dirty="0"/>
              <a:t>Архитектура</a:t>
            </a:r>
          </a:p>
          <a:p>
            <a:r>
              <a:rPr lang="bg-BG" dirty="0"/>
              <a:t>Използвани технологии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База данни</a:t>
            </a:r>
          </a:p>
          <a:p>
            <a:pPr lvl="1"/>
            <a:r>
              <a:rPr lang="bg-BG" dirty="0"/>
              <a:t>Сървърна част</a:t>
            </a:r>
          </a:p>
          <a:p>
            <a:pPr lvl="1"/>
            <a:r>
              <a:rPr lang="bg-BG" dirty="0"/>
              <a:t>Потребители</a:t>
            </a:r>
          </a:p>
          <a:p>
            <a:pPr lvl="1"/>
            <a:r>
              <a:rPr lang="bg-BG" dirty="0"/>
              <a:t>Потребителски интерфейс</a:t>
            </a:r>
          </a:p>
          <a:p>
            <a:r>
              <a:rPr lang="bg-BG" dirty="0"/>
              <a:t>Демо</a:t>
            </a:r>
          </a:p>
          <a:p>
            <a:r>
              <a:rPr lang="bg-BG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662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bg-BG" sz="4000" dirty="0"/>
              <a:t>Увод</a:t>
            </a:r>
            <a:endParaRPr lang="en-IO" sz="4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279870"/>
            <a:ext cx="4544762" cy="3602935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Какво е </a:t>
            </a:r>
            <a:r>
              <a:rPr lang="bg-BG" sz="2400" dirty="0" err="1"/>
              <a:t>манга</a:t>
            </a:r>
            <a:r>
              <a:rPr lang="bg-BG" sz="2400" dirty="0"/>
              <a:t>?</a:t>
            </a:r>
          </a:p>
          <a:p>
            <a:r>
              <a:rPr lang="bg-BG" sz="2400" dirty="0"/>
              <a:t>Защо е необходима такава система?</a:t>
            </a:r>
          </a:p>
          <a:p>
            <a:r>
              <a:rPr lang="bg-BG" sz="2400" dirty="0"/>
              <a:t>Основни функции</a:t>
            </a:r>
          </a:p>
          <a:p>
            <a:pPr lvl="1"/>
            <a:r>
              <a:rPr lang="bg-BG" dirty="0"/>
              <a:t>Предоставяне на заглавия</a:t>
            </a:r>
          </a:p>
          <a:p>
            <a:pPr lvl="1"/>
            <a:r>
              <a:rPr lang="bg-BG" dirty="0"/>
              <a:t>Дигитална колекция</a:t>
            </a:r>
          </a:p>
          <a:p>
            <a:pPr lvl="1"/>
            <a:r>
              <a:rPr lang="bg-BG" dirty="0"/>
              <a:t>Регистрация на поръчки</a:t>
            </a:r>
          </a:p>
          <a:p>
            <a:pPr lvl="1"/>
            <a:r>
              <a:rPr lang="bg-BG" dirty="0"/>
              <a:t>Представяне на информация за колекцията и поръчките</a:t>
            </a:r>
          </a:p>
          <a:p>
            <a:pPr lvl="1"/>
            <a:endParaRPr lang="bg-BG" sz="2000" dirty="0"/>
          </a:p>
          <a:p>
            <a:pPr lvl="1"/>
            <a:endParaRPr lang="bg-BG" sz="2000" dirty="0"/>
          </a:p>
          <a:p>
            <a:endParaRPr lang="en-IO" sz="2000" dirty="0"/>
          </a:p>
        </p:txBody>
      </p:sp>
      <p:pic>
        <p:nvPicPr>
          <p:cNvPr id="4" name="Picture 3" descr="A shelf with books and video games&#10;&#10;Description automatically generated">
            <a:extLst>
              <a:ext uri="{FF2B5EF4-FFF2-40B4-BE49-F238E27FC236}">
                <a16:creationId xmlns:a16="http://schemas.microsoft.com/office/drawing/2014/main" id="{463CE616-1559-7CEB-E490-76EB96406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r="195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02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Архитектура</a:t>
            </a:r>
            <a:endParaRPr lang="en-IO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7BEA666-1CB6-1DED-CBA8-0FA9CECC8425}"/>
              </a:ext>
            </a:extLst>
          </p:cNvPr>
          <p:cNvSpPr/>
          <p:nvPr/>
        </p:nvSpPr>
        <p:spPr>
          <a:xfrm>
            <a:off x="535670" y="3048876"/>
            <a:ext cx="2503308" cy="2345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База данни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94974B-0552-ADD1-6251-641F2A76F9E2}"/>
              </a:ext>
            </a:extLst>
          </p:cNvPr>
          <p:cNvSpPr/>
          <p:nvPr/>
        </p:nvSpPr>
        <p:spPr>
          <a:xfrm>
            <a:off x="4844344" y="3051076"/>
            <a:ext cx="2503310" cy="23450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Сървърна част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230FF-444D-0270-5CBA-28D5709A9CE9}"/>
              </a:ext>
            </a:extLst>
          </p:cNvPr>
          <p:cNvSpPr/>
          <p:nvPr/>
        </p:nvSpPr>
        <p:spPr>
          <a:xfrm>
            <a:off x="9153020" y="3048876"/>
            <a:ext cx="2503310" cy="23450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Потребителски интерфейс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3FF0D-3B5E-AE6F-9CF8-31D432B0F305}"/>
              </a:ext>
            </a:extLst>
          </p:cNvPr>
          <p:cNvSpPr txBox="1"/>
          <p:nvPr/>
        </p:nvSpPr>
        <p:spPr>
          <a:xfrm>
            <a:off x="633597" y="5733388"/>
            <a:ext cx="263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Съхраняване на данни</a:t>
            </a:r>
            <a:endParaRPr lang="bg-BG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DB5AB-A972-3E04-7AFA-862D894BA0FE}"/>
              </a:ext>
            </a:extLst>
          </p:cNvPr>
          <p:cNvSpPr txBox="1"/>
          <p:nvPr/>
        </p:nvSpPr>
        <p:spPr>
          <a:xfrm>
            <a:off x="4844343" y="5595228"/>
            <a:ext cx="3355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 логика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Мениджмънт на потребители</a:t>
            </a:r>
            <a:endParaRPr lang="en-IO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88712-9E3D-AFA2-BE59-DDBF55F10774}"/>
              </a:ext>
            </a:extLst>
          </p:cNvPr>
          <p:cNvSpPr txBox="1"/>
          <p:nvPr/>
        </p:nvSpPr>
        <p:spPr>
          <a:xfrm>
            <a:off x="8892790" y="5608779"/>
            <a:ext cx="34566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Представяне на информация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Взаимодействие с потребители</a:t>
            </a:r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27828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61A5F5-B629-C0F4-1394-04ADF680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9738257" cy="1107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C8AAE8D-11ED-6241-CDC6-5E3A8D94C662}"/>
              </a:ext>
            </a:extLst>
          </p:cNvPr>
          <p:cNvSpPr/>
          <p:nvPr/>
        </p:nvSpPr>
        <p:spPr>
          <a:xfrm>
            <a:off x="350425" y="2659472"/>
            <a:ext cx="2503308" cy="23450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База данни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8A8AF7-7A25-9C6D-02B4-84FF90815661}"/>
              </a:ext>
            </a:extLst>
          </p:cNvPr>
          <p:cNvSpPr/>
          <p:nvPr/>
        </p:nvSpPr>
        <p:spPr>
          <a:xfrm>
            <a:off x="4844345" y="2659472"/>
            <a:ext cx="2503310" cy="23450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Сървърна част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AE604E-710A-A15E-131A-F18BA9F756F5}"/>
              </a:ext>
            </a:extLst>
          </p:cNvPr>
          <p:cNvSpPr/>
          <p:nvPr/>
        </p:nvSpPr>
        <p:spPr>
          <a:xfrm>
            <a:off x="9486684" y="2713897"/>
            <a:ext cx="2503310" cy="234509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Потребителски интерфейс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034DC-121D-9003-B739-EF196D10E6BB}"/>
              </a:ext>
            </a:extLst>
          </p:cNvPr>
          <p:cNvSpPr txBox="1"/>
          <p:nvPr/>
        </p:nvSpPr>
        <p:spPr>
          <a:xfrm>
            <a:off x="664416" y="5511501"/>
            <a:ext cx="2433289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Съхраняване на данни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69D4-D2CF-7136-F60B-7D25DB0ED1FA}"/>
              </a:ext>
            </a:extLst>
          </p:cNvPr>
          <p:cNvSpPr txBox="1"/>
          <p:nvPr/>
        </p:nvSpPr>
        <p:spPr>
          <a:xfrm>
            <a:off x="5252327" y="5425003"/>
            <a:ext cx="2433289" cy="73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 логика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Мениджмънт на потребители</a:t>
            </a:r>
            <a:endParaRPr lang="en-I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5F32-0210-CCB0-5D09-85828E39EDF0}"/>
              </a:ext>
            </a:extLst>
          </p:cNvPr>
          <p:cNvSpPr txBox="1"/>
          <p:nvPr/>
        </p:nvSpPr>
        <p:spPr>
          <a:xfrm>
            <a:off x="9595730" y="5425003"/>
            <a:ext cx="2596270" cy="73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Представяне на информация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Взаимодействие с потребители</a:t>
            </a:r>
            <a:endParaRPr lang="en-I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C2839-6766-4A81-AA6F-2F93970FB0C5}"/>
              </a:ext>
            </a:extLst>
          </p:cNvPr>
          <p:cNvSpPr txBox="1"/>
          <p:nvPr/>
        </p:nvSpPr>
        <p:spPr>
          <a:xfrm>
            <a:off x="741904" y="1758554"/>
            <a:ext cx="4711602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12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 – Сървър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9148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92568"/>
            <a:ext cx="9849751" cy="1349671"/>
          </a:xfrm>
        </p:spPr>
        <p:txBody>
          <a:bodyPr anchor="b">
            <a:normAutofit/>
          </a:bodyPr>
          <a:lstStyle/>
          <a:p>
            <a:r>
              <a:rPr lang="bg-BG" sz="5400" dirty="0"/>
              <a:t>Технологии</a:t>
            </a:r>
            <a:endParaRPr lang="en-IO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4983C-E7A7-40BF-3EEB-7D0E301AD138}"/>
              </a:ext>
            </a:extLst>
          </p:cNvPr>
          <p:cNvSpPr txBox="1"/>
          <p:nvPr/>
        </p:nvSpPr>
        <p:spPr>
          <a:xfrm>
            <a:off x="1289303" y="1664231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E0A-8BC5-89F9-3BC2-7D9C7D33464D}"/>
              </a:ext>
            </a:extLst>
          </p:cNvPr>
          <p:cNvSpPr txBox="1"/>
          <p:nvPr/>
        </p:nvSpPr>
        <p:spPr>
          <a:xfrm>
            <a:off x="1289303" y="2591832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79C96-2BBC-60D1-6242-BC352C36BAF2}"/>
              </a:ext>
            </a:extLst>
          </p:cNvPr>
          <p:cNvSpPr txBox="1"/>
          <p:nvPr/>
        </p:nvSpPr>
        <p:spPr>
          <a:xfrm>
            <a:off x="1289303" y="2125680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Framework Core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7860F-9684-21E0-581C-91452CF37EED}"/>
              </a:ext>
            </a:extLst>
          </p:cNvPr>
          <p:cNvSpPr txBox="1"/>
          <p:nvPr/>
        </p:nvSpPr>
        <p:spPr>
          <a:xfrm>
            <a:off x="1289303" y="3048586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34EB-681D-2325-319F-06555CB37643}"/>
              </a:ext>
            </a:extLst>
          </p:cNvPr>
          <p:cNvSpPr txBox="1"/>
          <p:nvPr/>
        </p:nvSpPr>
        <p:spPr>
          <a:xfrm>
            <a:off x="1289303" y="3510051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Blazor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C59C3-7B97-AA04-6777-CB057185096C}"/>
              </a:ext>
            </a:extLst>
          </p:cNvPr>
          <p:cNvSpPr txBox="1"/>
          <p:nvPr/>
        </p:nvSpPr>
        <p:spPr>
          <a:xfrm>
            <a:off x="1289303" y="3971500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MudBlazor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7D9F9-8E8D-1D9B-DCEF-06699BE86836}"/>
              </a:ext>
            </a:extLst>
          </p:cNvPr>
          <p:cNvSpPr txBox="1"/>
          <p:nvPr/>
        </p:nvSpPr>
        <p:spPr>
          <a:xfrm>
            <a:off x="1289303" y="4432949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 (JWT)</a:t>
            </a:r>
            <a:endParaRPr lang="bg-BG" dirty="0"/>
          </a:p>
        </p:txBody>
      </p:sp>
      <p:pic>
        <p:nvPicPr>
          <p:cNvPr id="14" name="Picture 13" descr="A blue and white elephant&#10;&#10;Description automatically generated">
            <a:extLst>
              <a:ext uri="{FF2B5EF4-FFF2-40B4-BE49-F238E27FC236}">
                <a16:creationId xmlns:a16="http://schemas.microsoft.com/office/drawing/2014/main" id="{63C6432D-061E-B90F-20C8-1546C776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7" y="1008314"/>
            <a:ext cx="1741064" cy="1796198"/>
          </a:xfrm>
          <a:prstGeom prst="rect">
            <a:avLst/>
          </a:prstGeom>
        </p:spPr>
      </p:pic>
      <p:pic>
        <p:nvPicPr>
          <p:cNvPr id="16" name="Picture 15" descr="A purple square with white text and blue circle&#10;&#10;Description automatically generated">
            <a:extLst>
              <a:ext uri="{FF2B5EF4-FFF2-40B4-BE49-F238E27FC236}">
                <a16:creationId xmlns:a16="http://schemas.microsoft.com/office/drawing/2014/main" id="{FB0E7D27-5869-65A4-987F-C702B1400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35" y="1023268"/>
            <a:ext cx="1532374" cy="153237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8F594E65-8C95-506E-02FC-CB2D2263D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01" y="1008314"/>
            <a:ext cx="1522774" cy="152277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7FAD351-578D-16EC-A9BA-48D11CEB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4294" y="3233252"/>
            <a:ext cx="2244132" cy="1928158"/>
          </a:xfrm>
          <a:prstGeom prst="rect">
            <a:avLst/>
          </a:prstGeom>
        </p:spPr>
      </p:pic>
      <p:pic>
        <p:nvPicPr>
          <p:cNvPr id="22" name="Picture 21" descr="A purple and black symbol&#10;&#10;Description automatically generated">
            <a:extLst>
              <a:ext uri="{FF2B5EF4-FFF2-40B4-BE49-F238E27FC236}">
                <a16:creationId xmlns:a16="http://schemas.microsoft.com/office/drawing/2014/main" id="{BA025264-1CD8-A4C4-3CD0-BC69306C8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05" y="3048586"/>
            <a:ext cx="2165514" cy="2165514"/>
          </a:xfrm>
          <a:prstGeom prst="rect">
            <a:avLst/>
          </a:prstGeom>
        </p:spPr>
      </p:pic>
      <p:pic>
        <p:nvPicPr>
          <p:cNvPr id="24" name="Picture 23" descr="A purple and black logo&#10;&#10;Description automatically generated">
            <a:extLst>
              <a:ext uri="{FF2B5EF4-FFF2-40B4-BE49-F238E27FC236}">
                <a16:creationId xmlns:a16="http://schemas.microsoft.com/office/drawing/2014/main" id="{3F7BE775-F3EE-EC22-8B41-998F43186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9" y="2967402"/>
            <a:ext cx="2246698" cy="22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IO" sz="54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12461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en-IO" sz="4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O" sz="2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149</Words>
  <Application>Microsoft Office PowerPoint</Application>
  <PresentationFormat>Widescreen</PresentationFormat>
  <Paragraphs>63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Уеб базирана система за управление на манга колекции</vt:lpstr>
      <vt:lpstr>Съдържание</vt:lpstr>
      <vt:lpstr>Съдържание</vt:lpstr>
      <vt:lpstr>Увод</vt:lpstr>
      <vt:lpstr>Архитектура</vt:lpstr>
      <vt:lpstr>Архитектура</vt:lpstr>
      <vt:lpstr>Технологии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44</cp:revision>
  <dcterms:created xsi:type="dcterms:W3CDTF">2024-06-15T09:55:27Z</dcterms:created>
  <dcterms:modified xsi:type="dcterms:W3CDTF">2024-06-16T13:19:27Z</dcterms:modified>
</cp:coreProperties>
</file>