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6" r:id="rId6"/>
    <p:sldId id="265" r:id="rId7"/>
    <p:sldId id="267" r:id="rId8"/>
    <p:sldId id="268" r:id="rId9"/>
    <p:sldId id="269" r:id="rId10"/>
    <p:sldId id="271" r:id="rId11"/>
    <p:sldId id="284" r:id="rId12"/>
    <p:sldId id="278" r:id="rId13"/>
    <p:sldId id="279" r:id="rId14"/>
    <p:sldId id="280" r:id="rId15"/>
    <p:sldId id="281" r:id="rId16"/>
    <p:sldId id="282" r:id="rId17"/>
    <p:sldId id="285" r:id="rId18"/>
    <p:sldId id="270" r:id="rId19"/>
    <p:sldId id="273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1B95-4425-4802-8DB7-4FEF8652B4C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2DBC9-FA2E-448F-9DE9-CC62F34C02D5}">
      <dgm:prSet/>
      <dgm:spPr/>
      <dgm:t>
        <a:bodyPr/>
        <a:lstStyle/>
        <a:p>
          <a:r>
            <a:rPr lang="bg-BG"/>
            <a:t>Увод</a:t>
          </a:r>
          <a:endParaRPr lang="en-US"/>
        </a:p>
      </dgm:t>
    </dgm:pt>
    <dgm:pt modelId="{AFFAF564-385B-4B26-9477-DF31AB3169DB}" type="parTrans" cxnId="{88FEC131-B5FE-45D5-9455-9B56CE369DEB}">
      <dgm:prSet/>
      <dgm:spPr/>
      <dgm:t>
        <a:bodyPr/>
        <a:lstStyle/>
        <a:p>
          <a:endParaRPr lang="en-US"/>
        </a:p>
      </dgm:t>
    </dgm:pt>
    <dgm:pt modelId="{3D479BDB-1342-416E-8F32-ED20F9517A45}" type="sibTrans" cxnId="{88FEC131-B5FE-45D5-9455-9B56CE369DEB}">
      <dgm:prSet/>
      <dgm:spPr/>
      <dgm:t>
        <a:bodyPr/>
        <a:lstStyle/>
        <a:p>
          <a:endParaRPr lang="en-US"/>
        </a:p>
      </dgm:t>
    </dgm:pt>
    <dgm:pt modelId="{7AD85128-F1EA-48DA-BD74-638C74AE2872}">
      <dgm:prSet/>
      <dgm:spPr/>
      <dgm:t>
        <a:bodyPr/>
        <a:lstStyle/>
        <a:p>
          <a:r>
            <a:rPr lang="bg-BG"/>
            <a:t>Технологии</a:t>
          </a:r>
          <a:endParaRPr lang="en-US"/>
        </a:p>
      </dgm:t>
    </dgm:pt>
    <dgm:pt modelId="{C78F65F4-2AEC-4D05-BFBA-7BB8679C853A}" type="parTrans" cxnId="{883699DE-87A5-4B69-894C-37CD75A2069F}">
      <dgm:prSet/>
      <dgm:spPr/>
      <dgm:t>
        <a:bodyPr/>
        <a:lstStyle/>
        <a:p>
          <a:endParaRPr lang="en-US"/>
        </a:p>
      </dgm:t>
    </dgm:pt>
    <dgm:pt modelId="{6ECE6DA6-4457-43A3-A8CE-6A3740D10FF8}" type="sibTrans" cxnId="{883699DE-87A5-4B69-894C-37CD75A2069F}">
      <dgm:prSet/>
      <dgm:spPr/>
      <dgm:t>
        <a:bodyPr/>
        <a:lstStyle/>
        <a:p>
          <a:endParaRPr lang="en-US"/>
        </a:p>
      </dgm:t>
    </dgm:pt>
    <dgm:pt modelId="{61F73FD1-0F0C-41FC-BA8E-7FA57C78E50B}">
      <dgm:prSet/>
      <dgm:spPr/>
      <dgm:t>
        <a:bodyPr/>
        <a:lstStyle/>
        <a:p>
          <a:r>
            <a:rPr lang="bg-BG"/>
            <a:t>Реализация</a:t>
          </a:r>
          <a:endParaRPr lang="en-US"/>
        </a:p>
      </dgm:t>
    </dgm:pt>
    <dgm:pt modelId="{99B18FB4-F1E5-46BB-BEF6-A7F8B3EA8D58}" type="parTrans" cxnId="{59BFE6EF-704F-4AE6-B933-75D227F2991F}">
      <dgm:prSet/>
      <dgm:spPr/>
      <dgm:t>
        <a:bodyPr/>
        <a:lstStyle/>
        <a:p>
          <a:endParaRPr lang="en-US"/>
        </a:p>
      </dgm:t>
    </dgm:pt>
    <dgm:pt modelId="{B7ECBCEA-E9F3-4B59-852A-B861D5D42AF9}" type="sibTrans" cxnId="{59BFE6EF-704F-4AE6-B933-75D227F2991F}">
      <dgm:prSet/>
      <dgm:spPr/>
      <dgm:t>
        <a:bodyPr/>
        <a:lstStyle/>
        <a:p>
          <a:endParaRPr lang="en-US"/>
        </a:p>
      </dgm:t>
    </dgm:pt>
    <dgm:pt modelId="{7BB9CD5B-D8C0-4BC4-ADDA-50300F550AC5}">
      <dgm:prSet/>
      <dgm:spPr/>
      <dgm:t>
        <a:bodyPr/>
        <a:lstStyle/>
        <a:p>
          <a:r>
            <a:rPr lang="bg-BG"/>
            <a:t>Архитектура</a:t>
          </a:r>
          <a:endParaRPr lang="en-US" dirty="0"/>
        </a:p>
      </dgm:t>
    </dgm:pt>
    <dgm:pt modelId="{4797BECC-B3F5-48F6-99C1-E6F807A5E981}" type="parTrans" cxnId="{751E21C1-09A9-44F6-89BF-06D328392E5B}">
      <dgm:prSet/>
      <dgm:spPr/>
      <dgm:t>
        <a:bodyPr/>
        <a:lstStyle/>
        <a:p>
          <a:endParaRPr lang="en-US"/>
        </a:p>
      </dgm:t>
    </dgm:pt>
    <dgm:pt modelId="{33D381DD-7292-4F04-9D54-08B6B35AB569}" type="sibTrans" cxnId="{751E21C1-09A9-44F6-89BF-06D328392E5B}">
      <dgm:prSet/>
      <dgm:spPr/>
      <dgm:t>
        <a:bodyPr/>
        <a:lstStyle/>
        <a:p>
          <a:endParaRPr lang="en-US"/>
        </a:p>
      </dgm:t>
    </dgm:pt>
    <dgm:pt modelId="{F6798A65-FC20-4B2B-BE8C-179AC77B91D3}">
      <dgm:prSet/>
      <dgm:spPr/>
      <dgm:t>
        <a:bodyPr/>
        <a:lstStyle/>
        <a:p>
          <a:r>
            <a:rPr lang="bg-BG"/>
            <a:t>Бъдещо развитие</a:t>
          </a:r>
          <a:endParaRPr lang="en-US"/>
        </a:p>
      </dgm:t>
    </dgm:pt>
    <dgm:pt modelId="{6256EEDB-717E-49F8-9F71-17BD1CD53BB8}" type="parTrans" cxnId="{7F8DCB4F-030F-48AB-95E4-AE47EA0E0BF6}">
      <dgm:prSet/>
      <dgm:spPr/>
      <dgm:t>
        <a:bodyPr/>
        <a:lstStyle/>
        <a:p>
          <a:endParaRPr lang="en-US"/>
        </a:p>
      </dgm:t>
    </dgm:pt>
    <dgm:pt modelId="{A0E37FFF-FF9E-4F1F-8CD8-9E045D40F3C2}" type="sibTrans" cxnId="{7F8DCB4F-030F-48AB-95E4-AE47EA0E0BF6}">
      <dgm:prSet/>
      <dgm:spPr/>
      <dgm:t>
        <a:bodyPr/>
        <a:lstStyle/>
        <a:p>
          <a:endParaRPr lang="en-US"/>
        </a:p>
      </dgm:t>
    </dgm:pt>
    <dgm:pt modelId="{5187AF29-AC66-49D3-81A9-6926AAC01354}">
      <dgm:prSet/>
      <dgm:spPr/>
      <dgm:t>
        <a:bodyPr/>
        <a:lstStyle/>
        <a:p>
          <a:r>
            <a:rPr lang="bg-BG" dirty="0"/>
            <a:t>Потребителски интерфейс</a:t>
          </a:r>
          <a:endParaRPr lang="en-US" dirty="0"/>
        </a:p>
      </dgm:t>
    </dgm:pt>
    <dgm:pt modelId="{BB184B4C-8EAA-48B7-BE5F-75E851D52DB4}" type="parTrans" cxnId="{662AED47-85A7-4D2C-AE96-8E2563567284}">
      <dgm:prSet/>
      <dgm:spPr/>
      <dgm:t>
        <a:bodyPr/>
        <a:lstStyle/>
        <a:p>
          <a:endParaRPr lang="bg-BG"/>
        </a:p>
      </dgm:t>
    </dgm:pt>
    <dgm:pt modelId="{019A53E5-BB78-4B7C-8AFC-B41929994E05}" type="sibTrans" cxnId="{662AED47-85A7-4D2C-AE96-8E2563567284}">
      <dgm:prSet/>
      <dgm:spPr/>
      <dgm:t>
        <a:bodyPr/>
        <a:lstStyle/>
        <a:p>
          <a:endParaRPr lang="bg-BG"/>
        </a:p>
      </dgm:t>
    </dgm:pt>
    <dgm:pt modelId="{855FBFB2-4CF4-4790-8699-4DBAFA2AB66D}">
      <dgm:prSet/>
      <dgm:spPr/>
      <dgm:t>
        <a:bodyPr/>
        <a:lstStyle/>
        <a:p>
          <a:r>
            <a:rPr lang="bg-BG" dirty="0"/>
            <a:t>База данни</a:t>
          </a:r>
          <a:endParaRPr lang="en-US" dirty="0"/>
        </a:p>
      </dgm:t>
    </dgm:pt>
    <dgm:pt modelId="{72277ABE-61F0-47CF-825B-4F5DEB8BB1E6}" type="sibTrans" cxnId="{CCD42F6D-E30F-464F-892B-8F568C180984}">
      <dgm:prSet/>
      <dgm:spPr/>
      <dgm:t>
        <a:bodyPr/>
        <a:lstStyle/>
        <a:p>
          <a:endParaRPr lang="en-US"/>
        </a:p>
      </dgm:t>
    </dgm:pt>
    <dgm:pt modelId="{E23F198B-3A92-4058-836A-F0940601179B}" type="parTrans" cxnId="{CCD42F6D-E30F-464F-892B-8F568C180984}">
      <dgm:prSet/>
      <dgm:spPr/>
      <dgm:t>
        <a:bodyPr/>
        <a:lstStyle/>
        <a:p>
          <a:endParaRPr lang="en-US"/>
        </a:p>
      </dgm:t>
    </dgm:pt>
    <dgm:pt modelId="{40BC46AE-430B-4452-AFC1-2E4FF546B3D2}">
      <dgm:prSet/>
      <dgm:spPr/>
      <dgm:t>
        <a:bodyPr/>
        <a:lstStyle/>
        <a:p>
          <a:r>
            <a:rPr lang="bg-BG" dirty="0"/>
            <a:t>Потребители</a:t>
          </a:r>
          <a:endParaRPr lang="en-US" dirty="0"/>
        </a:p>
      </dgm:t>
    </dgm:pt>
    <dgm:pt modelId="{AC053D04-8273-4F62-81BE-CC4C00F6AEF6}" type="sibTrans" cxnId="{1E8FBE67-F407-49CA-B8E0-D1049F470D11}">
      <dgm:prSet/>
      <dgm:spPr/>
      <dgm:t>
        <a:bodyPr/>
        <a:lstStyle/>
        <a:p>
          <a:endParaRPr lang="en-US"/>
        </a:p>
      </dgm:t>
    </dgm:pt>
    <dgm:pt modelId="{C86BEE44-F139-4FC3-86FC-D0E9968F01A3}" type="parTrans" cxnId="{1E8FBE67-F407-49CA-B8E0-D1049F470D11}">
      <dgm:prSet/>
      <dgm:spPr/>
      <dgm:t>
        <a:bodyPr/>
        <a:lstStyle/>
        <a:p>
          <a:endParaRPr lang="en-US"/>
        </a:p>
      </dgm:t>
    </dgm:pt>
    <dgm:pt modelId="{8A69F914-FE90-45A9-B922-1CF197B88ED0}">
      <dgm:prSet/>
      <dgm:spPr/>
      <dgm:t>
        <a:bodyPr/>
        <a:lstStyle/>
        <a:p>
          <a:r>
            <a:rPr lang="bg-BG" dirty="0"/>
            <a:t>Семеен бюджет</a:t>
          </a:r>
          <a:endParaRPr lang="en-US" dirty="0"/>
        </a:p>
      </dgm:t>
    </dgm:pt>
    <dgm:pt modelId="{AE35E90B-DCD1-4A32-9E94-4B579BD183B3}" type="sibTrans" cxnId="{D8678273-02CA-4773-B594-2FCF792BF6E4}">
      <dgm:prSet/>
      <dgm:spPr/>
      <dgm:t>
        <a:bodyPr/>
        <a:lstStyle/>
        <a:p>
          <a:endParaRPr lang="bg-BG"/>
        </a:p>
      </dgm:t>
    </dgm:pt>
    <dgm:pt modelId="{C8DA0B27-6EE6-480E-8F12-44612A0C117C}" type="parTrans" cxnId="{D8678273-02CA-4773-B594-2FCF792BF6E4}">
      <dgm:prSet/>
      <dgm:spPr/>
      <dgm:t>
        <a:bodyPr/>
        <a:lstStyle/>
        <a:p>
          <a:endParaRPr lang="bg-BG"/>
        </a:p>
      </dgm:t>
    </dgm:pt>
    <dgm:pt modelId="{E1999773-B08B-46D6-BEE9-F54E1C2B43FA}" type="pres">
      <dgm:prSet presAssocID="{B5551B95-4425-4802-8DB7-4FEF8652B4C3}" presName="linear" presStyleCnt="0">
        <dgm:presLayoutVars>
          <dgm:dir/>
          <dgm:animLvl val="lvl"/>
          <dgm:resizeHandles val="exact"/>
        </dgm:presLayoutVars>
      </dgm:prSet>
      <dgm:spPr/>
    </dgm:pt>
    <dgm:pt modelId="{F82048D9-ABF4-4EED-A800-47E4D334E27A}" type="pres">
      <dgm:prSet presAssocID="{A612DBC9-FA2E-448F-9DE9-CC62F34C02D5}" presName="parentLin" presStyleCnt="0"/>
      <dgm:spPr/>
    </dgm:pt>
    <dgm:pt modelId="{89DBAC21-8E00-4988-9B04-A57F336DF18D}" type="pres">
      <dgm:prSet presAssocID="{A612DBC9-FA2E-448F-9DE9-CC62F34C02D5}" presName="parentLeftMargin" presStyleLbl="node1" presStyleIdx="0" presStyleCnt="4"/>
      <dgm:spPr/>
    </dgm:pt>
    <dgm:pt modelId="{9147B640-63AD-433B-AEE8-DB507267D11F}" type="pres">
      <dgm:prSet presAssocID="{A612DBC9-FA2E-448F-9DE9-CC62F34C02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389845-DDAE-4E84-9CD1-4FED0152C886}" type="pres">
      <dgm:prSet presAssocID="{A612DBC9-FA2E-448F-9DE9-CC62F34C02D5}" presName="negativeSpace" presStyleCnt="0"/>
      <dgm:spPr/>
    </dgm:pt>
    <dgm:pt modelId="{8DDB745B-38D4-4E64-B439-415AC968F00F}" type="pres">
      <dgm:prSet presAssocID="{A612DBC9-FA2E-448F-9DE9-CC62F34C02D5}" presName="childText" presStyleLbl="conFgAcc1" presStyleIdx="0" presStyleCnt="4">
        <dgm:presLayoutVars>
          <dgm:bulletEnabled val="1"/>
        </dgm:presLayoutVars>
      </dgm:prSet>
      <dgm:spPr/>
    </dgm:pt>
    <dgm:pt modelId="{1E643474-2DAD-4378-8A0A-F18A3306E3E3}" type="pres">
      <dgm:prSet presAssocID="{3D479BDB-1342-416E-8F32-ED20F9517A45}" presName="spaceBetweenRectangles" presStyleCnt="0"/>
      <dgm:spPr/>
    </dgm:pt>
    <dgm:pt modelId="{A49FF433-0FFF-4993-A6B8-7D52C97FA95D}" type="pres">
      <dgm:prSet presAssocID="{7AD85128-F1EA-48DA-BD74-638C74AE2872}" presName="parentLin" presStyleCnt="0"/>
      <dgm:spPr/>
    </dgm:pt>
    <dgm:pt modelId="{CAC98844-C6D5-45A3-91D1-0E3890ABBB71}" type="pres">
      <dgm:prSet presAssocID="{7AD85128-F1EA-48DA-BD74-638C74AE2872}" presName="parentLeftMargin" presStyleLbl="node1" presStyleIdx="0" presStyleCnt="4"/>
      <dgm:spPr/>
    </dgm:pt>
    <dgm:pt modelId="{E3C43D61-409D-4BD9-B538-EFDEA8872DAB}" type="pres">
      <dgm:prSet presAssocID="{7AD85128-F1EA-48DA-BD74-638C74AE28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3D098F-BEEE-4A00-BC63-E880BC22E0D0}" type="pres">
      <dgm:prSet presAssocID="{7AD85128-F1EA-48DA-BD74-638C74AE2872}" presName="negativeSpace" presStyleCnt="0"/>
      <dgm:spPr/>
    </dgm:pt>
    <dgm:pt modelId="{39766AB1-0912-4903-8452-42C57F7A8B0A}" type="pres">
      <dgm:prSet presAssocID="{7AD85128-F1EA-48DA-BD74-638C74AE2872}" presName="childText" presStyleLbl="conFgAcc1" presStyleIdx="1" presStyleCnt="4">
        <dgm:presLayoutVars>
          <dgm:bulletEnabled val="1"/>
        </dgm:presLayoutVars>
      </dgm:prSet>
      <dgm:spPr/>
    </dgm:pt>
    <dgm:pt modelId="{29B294CD-A3FF-4756-81CE-7960E520C68F}" type="pres">
      <dgm:prSet presAssocID="{6ECE6DA6-4457-43A3-A8CE-6A3740D10FF8}" presName="spaceBetweenRectangles" presStyleCnt="0"/>
      <dgm:spPr/>
    </dgm:pt>
    <dgm:pt modelId="{F8AB4017-3E3D-459F-BC63-AC22704E1793}" type="pres">
      <dgm:prSet presAssocID="{61F73FD1-0F0C-41FC-BA8E-7FA57C78E50B}" presName="parentLin" presStyleCnt="0"/>
      <dgm:spPr/>
    </dgm:pt>
    <dgm:pt modelId="{A4514188-E933-4B7F-BC96-8F123CC67793}" type="pres">
      <dgm:prSet presAssocID="{61F73FD1-0F0C-41FC-BA8E-7FA57C78E50B}" presName="parentLeftMargin" presStyleLbl="node1" presStyleIdx="1" presStyleCnt="4"/>
      <dgm:spPr/>
    </dgm:pt>
    <dgm:pt modelId="{04F157F6-F223-423D-9DC8-6F33CC8EB144}" type="pres">
      <dgm:prSet presAssocID="{61F73FD1-0F0C-41FC-BA8E-7FA57C78E5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D65BE2-712F-4335-9C2D-27CF2AC5CDFE}" type="pres">
      <dgm:prSet presAssocID="{61F73FD1-0F0C-41FC-BA8E-7FA57C78E50B}" presName="negativeSpace" presStyleCnt="0"/>
      <dgm:spPr/>
    </dgm:pt>
    <dgm:pt modelId="{2E4653F2-3D4E-4A5C-9A8E-7909FCACF979}" type="pres">
      <dgm:prSet presAssocID="{61F73FD1-0F0C-41FC-BA8E-7FA57C78E50B}" presName="childText" presStyleLbl="conFgAcc1" presStyleIdx="2" presStyleCnt="4">
        <dgm:presLayoutVars>
          <dgm:bulletEnabled val="1"/>
        </dgm:presLayoutVars>
      </dgm:prSet>
      <dgm:spPr/>
    </dgm:pt>
    <dgm:pt modelId="{24FB2698-DB5C-4F28-B002-5D3E5E78EC11}" type="pres">
      <dgm:prSet presAssocID="{B7ECBCEA-E9F3-4B59-852A-B861D5D42AF9}" presName="spaceBetweenRectangles" presStyleCnt="0"/>
      <dgm:spPr/>
    </dgm:pt>
    <dgm:pt modelId="{6C76B801-1255-49BC-A035-27E0EE9EDF2B}" type="pres">
      <dgm:prSet presAssocID="{F6798A65-FC20-4B2B-BE8C-179AC77B91D3}" presName="parentLin" presStyleCnt="0"/>
      <dgm:spPr/>
    </dgm:pt>
    <dgm:pt modelId="{B72061FE-9D8D-4AEA-AC55-9B69CCAAF9A5}" type="pres">
      <dgm:prSet presAssocID="{F6798A65-FC20-4B2B-BE8C-179AC77B91D3}" presName="parentLeftMargin" presStyleLbl="node1" presStyleIdx="2" presStyleCnt="4"/>
      <dgm:spPr/>
    </dgm:pt>
    <dgm:pt modelId="{F40C9170-93C3-4BFA-A56A-321B0BD547ED}" type="pres">
      <dgm:prSet presAssocID="{F6798A65-FC20-4B2B-BE8C-179AC77B91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397716-5D16-43BB-BD6A-88A35DD1078E}" type="pres">
      <dgm:prSet presAssocID="{F6798A65-FC20-4B2B-BE8C-179AC77B91D3}" presName="negativeSpace" presStyleCnt="0"/>
      <dgm:spPr/>
    </dgm:pt>
    <dgm:pt modelId="{184FE1A7-FE14-44E4-A7C6-27DCC4375A93}" type="pres">
      <dgm:prSet presAssocID="{F6798A65-FC20-4B2B-BE8C-179AC77B91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932F29-5F00-4268-8007-C5898ECDB972}" type="presOf" srcId="{F6798A65-FC20-4B2B-BE8C-179AC77B91D3}" destId="{F40C9170-93C3-4BFA-A56A-321B0BD547ED}" srcOrd="1" destOrd="0" presId="urn:microsoft.com/office/officeart/2005/8/layout/list1"/>
    <dgm:cxn modelId="{F660B52C-0A01-4D60-A53C-B469C563203F}" type="presOf" srcId="{7AD85128-F1EA-48DA-BD74-638C74AE2872}" destId="{E3C43D61-409D-4BD9-B538-EFDEA8872DAB}" srcOrd="1" destOrd="0" presId="urn:microsoft.com/office/officeart/2005/8/layout/list1"/>
    <dgm:cxn modelId="{E998D32E-557E-4A23-82C1-E26F046F85D5}" type="presOf" srcId="{40BC46AE-430B-4452-AFC1-2E4FF546B3D2}" destId="{2E4653F2-3D4E-4A5C-9A8E-7909FCACF979}" srcOrd="0" destOrd="2" presId="urn:microsoft.com/office/officeart/2005/8/layout/list1"/>
    <dgm:cxn modelId="{88FEC131-B5FE-45D5-9455-9B56CE369DEB}" srcId="{B5551B95-4425-4802-8DB7-4FEF8652B4C3}" destId="{A612DBC9-FA2E-448F-9DE9-CC62F34C02D5}" srcOrd="0" destOrd="0" parTransId="{AFFAF564-385B-4B26-9477-DF31AB3169DB}" sibTransId="{3D479BDB-1342-416E-8F32-ED20F9517A45}"/>
    <dgm:cxn modelId="{1E8FBE67-F407-49CA-B8E0-D1049F470D11}" srcId="{61F73FD1-0F0C-41FC-BA8E-7FA57C78E50B}" destId="{40BC46AE-430B-4452-AFC1-2E4FF546B3D2}" srcOrd="2" destOrd="0" parTransId="{C86BEE44-F139-4FC3-86FC-D0E9968F01A3}" sibTransId="{AC053D04-8273-4F62-81BE-CC4C00F6AEF6}"/>
    <dgm:cxn modelId="{662AED47-85A7-4D2C-AE96-8E2563567284}" srcId="{61F73FD1-0F0C-41FC-BA8E-7FA57C78E50B}" destId="{5187AF29-AC66-49D3-81A9-6926AAC01354}" srcOrd="4" destOrd="0" parTransId="{BB184B4C-8EAA-48B7-BE5F-75E851D52DB4}" sibTransId="{019A53E5-BB78-4B7C-8AFC-B41929994E05}"/>
    <dgm:cxn modelId="{CCD42F6D-E30F-464F-892B-8F568C180984}" srcId="{61F73FD1-0F0C-41FC-BA8E-7FA57C78E50B}" destId="{855FBFB2-4CF4-4790-8699-4DBAFA2AB66D}" srcOrd="1" destOrd="0" parTransId="{E23F198B-3A92-4058-836A-F0940601179B}" sibTransId="{72277ABE-61F0-47CF-825B-4F5DEB8BB1E6}"/>
    <dgm:cxn modelId="{7F8DCB4F-030F-48AB-95E4-AE47EA0E0BF6}" srcId="{B5551B95-4425-4802-8DB7-4FEF8652B4C3}" destId="{F6798A65-FC20-4B2B-BE8C-179AC77B91D3}" srcOrd="3" destOrd="0" parTransId="{6256EEDB-717E-49F8-9F71-17BD1CD53BB8}" sibTransId="{A0E37FFF-FF9E-4F1F-8CD8-9E045D40F3C2}"/>
    <dgm:cxn modelId="{D8678273-02CA-4773-B594-2FCF792BF6E4}" srcId="{61F73FD1-0F0C-41FC-BA8E-7FA57C78E50B}" destId="{8A69F914-FE90-45A9-B922-1CF197B88ED0}" srcOrd="3" destOrd="0" parTransId="{C8DA0B27-6EE6-480E-8F12-44612A0C117C}" sibTransId="{AE35E90B-DCD1-4A32-9E94-4B579BD183B3}"/>
    <dgm:cxn modelId="{2980B056-83F3-4BA7-87B1-3C828FE7A671}" type="presOf" srcId="{61F73FD1-0F0C-41FC-BA8E-7FA57C78E50B}" destId="{A4514188-E933-4B7F-BC96-8F123CC67793}" srcOrd="0" destOrd="0" presId="urn:microsoft.com/office/officeart/2005/8/layout/list1"/>
    <dgm:cxn modelId="{334CC178-53EF-4495-9C61-67B6059F5656}" type="presOf" srcId="{5187AF29-AC66-49D3-81A9-6926AAC01354}" destId="{2E4653F2-3D4E-4A5C-9A8E-7909FCACF979}" srcOrd="0" destOrd="4" presId="urn:microsoft.com/office/officeart/2005/8/layout/list1"/>
    <dgm:cxn modelId="{A9EDF759-9D96-45B1-9751-697D2101E865}" type="presOf" srcId="{855FBFB2-4CF4-4790-8699-4DBAFA2AB66D}" destId="{2E4653F2-3D4E-4A5C-9A8E-7909FCACF979}" srcOrd="0" destOrd="1" presId="urn:microsoft.com/office/officeart/2005/8/layout/list1"/>
    <dgm:cxn modelId="{B084507A-8344-490D-9FA4-1652F33B7686}" type="presOf" srcId="{A612DBC9-FA2E-448F-9DE9-CC62F34C02D5}" destId="{9147B640-63AD-433B-AEE8-DB507267D11F}" srcOrd="1" destOrd="0" presId="urn:microsoft.com/office/officeart/2005/8/layout/list1"/>
    <dgm:cxn modelId="{8285FD5A-5E1F-47AA-B033-D04FC9ADD401}" type="presOf" srcId="{61F73FD1-0F0C-41FC-BA8E-7FA57C78E50B}" destId="{04F157F6-F223-423D-9DC8-6F33CC8EB144}" srcOrd="1" destOrd="0" presId="urn:microsoft.com/office/officeart/2005/8/layout/list1"/>
    <dgm:cxn modelId="{560EB588-5A6C-43A4-8373-7D4A879D7425}" type="presOf" srcId="{A612DBC9-FA2E-448F-9DE9-CC62F34C02D5}" destId="{89DBAC21-8E00-4988-9B04-A57F336DF18D}" srcOrd="0" destOrd="0" presId="urn:microsoft.com/office/officeart/2005/8/layout/list1"/>
    <dgm:cxn modelId="{19AA188B-E0AD-41A0-AFFD-8C9E7B5554B7}" type="presOf" srcId="{7BB9CD5B-D8C0-4BC4-ADDA-50300F550AC5}" destId="{2E4653F2-3D4E-4A5C-9A8E-7909FCACF979}" srcOrd="0" destOrd="0" presId="urn:microsoft.com/office/officeart/2005/8/layout/list1"/>
    <dgm:cxn modelId="{89F45CB5-F3DD-445C-8729-1B9BE86F6F5B}" type="presOf" srcId="{8A69F914-FE90-45A9-B922-1CF197B88ED0}" destId="{2E4653F2-3D4E-4A5C-9A8E-7909FCACF979}" srcOrd="0" destOrd="3" presId="urn:microsoft.com/office/officeart/2005/8/layout/list1"/>
    <dgm:cxn modelId="{758865B7-B5C1-4509-BD9F-72C51F1C90D1}" type="presOf" srcId="{F6798A65-FC20-4B2B-BE8C-179AC77B91D3}" destId="{B72061FE-9D8D-4AEA-AC55-9B69CCAAF9A5}" srcOrd="0" destOrd="0" presId="urn:microsoft.com/office/officeart/2005/8/layout/list1"/>
    <dgm:cxn modelId="{751E21C1-09A9-44F6-89BF-06D328392E5B}" srcId="{61F73FD1-0F0C-41FC-BA8E-7FA57C78E50B}" destId="{7BB9CD5B-D8C0-4BC4-ADDA-50300F550AC5}" srcOrd="0" destOrd="0" parTransId="{4797BECC-B3F5-48F6-99C1-E6F807A5E981}" sibTransId="{33D381DD-7292-4F04-9D54-08B6B35AB569}"/>
    <dgm:cxn modelId="{CFC138D6-E7A1-4704-87DF-9A9D718A96EF}" type="presOf" srcId="{7AD85128-F1EA-48DA-BD74-638C74AE2872}" destId="{CAC98844-C6D5-45A3-91D1-0E3890ABBB71}" srcOrd="0" destOrd="0" presId="urn:microsoft.com/office/officeart/2005/8/layout/list1"/>
    <dgm:cxn modelId="{3D08AAD6-C571-49D5-8641-F098A6FB5A3E}" type="presOf" srcId="{B5551B95-4425-4802-8DB7-4FEF8652B4C3}" destId="{E1999773-B08B-46D6-BEE9-F54E1C2B43FA}" srcOrd="0" destOrd="0" presId="urn:microsoft.com/office/officeart/2005/8/layout/list1"/>
    <dgm:cxn modelId="{883699DE-87A5-4B69-894C-37CD75A2069F}" srcId="{B5551B95-4425-4802-8DB7-4FEF8652B4C3}" destId="{7AD85128-F1EA-48DA-BD74-638C74AE2872}" srcOrd="1" destOrd="0" parTransId="{C78F65F4-2AEC-4D05-BFBA-7BB8679C853A}" sibTransId="{6ECE6DA6-4457-43A3-A8CE-6A3740D10FF8}"/>
    <dgm:cxn modelId="{59BFE6EF-704F-4AE6-B933-75D227F2991F}" srcId="{B5551B95-4425-4802-8DB7-4FEF8652B4C3}" destId="{61F73FD1-0F0C-41FC-BA8E-7FA57C78E50B}" srcOrd="2" destOrd="0" parTransId="{99B18FB4-F1E5-46BB-BEF6-A7F8B3EA8D58}" sibTransId="{B7ECBCEA-E9F3-4B59-852A-B861D5D42AF9}"/>
    <dgm:cxn modelId="{D064FFD4-41E0-4345-8073-52EB1EB7A07C}" type="presParOf" srcId="{E1999773-B08B-46D6-BEE9-F54E1C2B43FA}" destId="{F82048D9-ABF4-4EED-A800-47E4D334E27A}" srcOrd="0" destOrd="0" presId="urn:microsoft.com/office/officeart/2005/8/layout/list1"/>
    <dgm:cxn modelId="{8476851E-BC67-4CC7-9C6E-C3F3889E78AD}" type="presParOf" srcId="{F82048D9-ABF4-4EED-A800-47E4D334E27A}" destId="{89DBAC21-8E00-4988-9B04-A57F336DF18D}" srcOrd="0" destOrd="0" presId="urn:microsoft.com/office/officeart/2005/8/layout/list1"/>
    <dgm:cxn modelId="{25131391-777F-4FE0-895E-1A1C89D695EA}" type="presParOf" srcId="{F82048D9-ABF4-4EED-A800-47E4D334E27A}" destId="{9147B640-63AD-433B-AEE8-DB507267D11F}" srcOrd="1" destOrd="0" presId="urn:microsoft.com/office/officeart/2005/8/layout/list1"/>
    <dgm:cxn modelId="{8E673166-EB82-4B7F-9DBC-35091A31188D}" type="presParOf" srcId="{E1999773-B08B-46D6-BEE9-F54E1C2B43FA}" destId="{3F389845-DDAE-4E84-9CD1-4FED0152C886}" srcOrd="1" destOrd="0" presId="urn:microsoft.com/office/officeart/2005/8/layout/list1"/>
    <dgm:cxn modelId="{45D799C0-E6DE-442B-9ECA-7B702085F614}" type="presParOf" srcId="{E1999773-B08B-46D6-BEE9-F54E1C2B43FA}" destId="{8DDB745B-38D4-4E64-B439-415AC968F00F}" srcOrd="2" destOrd="0" presId="urn:microsoft.com/office/officeart/2005/8/layout/list1"/>
    <dgm:cxn modelId="{6D90335B-0FF0-415E-A8B2-5C83C1A7099A}" type="presParOf" srcId="{E1999773-B08B-46D6-BEE9-F54E1C2B43FA}" destId="{1E643474-2DAD-4378-8A0A-F18A3306E3E3}" srcOrd="3" destOrd="0" presId="urn:microsoft.com/office/officeart/2005/8/layout/list1"/>
    <dgm:cxn modelId="{8C7928DA-6BC0-4046-9B13-B58083A88D93}" type="presParOf" srcId="{E1999773-B08B-46D6-BEE9-F54E1C2B43FA}" destId="{A49FF433-0FFF-4993-A6B8-7D52C97FA95D}" srcOrd="4" destOrd="0" presId="urn:microsoft.com/office/officeart/2005/8/layout/list1"/>
    <dgm:cxn modelId="{0A95AEEA-4F60-465C-BF8F-070C60643C58}" type="presParOf" srcId="{A49FF433-0FFF-4993-A6B8-7D52C97FA95D}" destId="{CAC98844-C6D5-45A3-91D1-0E3890ABBB71}" srcOrd="0" destOrd="0" presId="urn:microsoft.com/office/officeart/2005/8/layout/list1"/>
    <dgm:cxn modelId="{39C4669D-C215-437A-A25C-95B0D0827C71}" type="presParOf" srcId="{A49FF433-0FFF-4993-A6B8-7D52C97FA95D}" destId="{E3C43D61-409D-4BD9-B538-EFDEA8872DAB}" srcOrd="1" destOrd="0" presId="urn:microsoft.com/office/officeart/2005/8/layout/list1"/>
    <dgm:cxn modelId="{B8AD60C5-8224-44AC-A34B-47A8C9E42420}" type="presParOf" srcId="{E1999773-B08B-46D6-BEE9-F54E1C2B43FA}" destId="{653D098F-BEEE-4A00-BC63-E880BC22E0D0}" srcOrd="5" destOrd="0" presId="urn:microsoft.com/office/officeart/2005/8/layout/list1"/>
    <dgm:cxn modelId="{1C8F4A85-FE23-4659-9C26-D55F1161AF9A}" type="presParOf" srcId="{E1999773-B08B-46D6-BEE9-F54E1C2B43FA}" destId="{39766AB1-0912-4903-8452-42C57F7A8B0A}" srcOrd="6" destOrd="0" presId="urn:microsoft.com/office/officeart/2005/8/layout/list1"/>
    <dgm:cxn modelId="{88A656B9-F4A2-4895-BBE0-CB67D9AF1114}" type="presParOf" srcId="{E1999773-B08B-46D6-BEE9-F54E1C2B43FA}" destId="{29B294CD-A3FF-4756-81CE-7960E520C68F}" srcOrd="7" destOrd="0" presId="urn:microsoft.com/office/officeart/2005/8/layout/list1"/>
    <dgm:cxn modelId="{55483C0A-8D32-498F-AF3F-37413DABCA3A}" type="presParOf" srcId="{E1999773-B08B-46D6-BEE9-F54E1C2B43FA}" destId="{F8AB4017-3E3D-459F-BC63-AC22704E1793}" srcOrd="8" destOrd="0" presId="urn:microsoft.com/office/officeart/2005/8/layout/list1"/>
    <dgm:cxn modelId="{28D4F2A4-1F84-4A38-A2DE-C50FEBC97E50}" type="presParOf" srcId="{F8AB4017-3E3D-459F-BC63-AC22704E1793}" destId="{A4514188-E933-4B7F-BC96-8F123CC67793}" srcOrd="0" destOrd="0" presId="urn:microsoft.com/office/officeart/2005/8/layout/list1"/>
    <dgm:cxn modelId="{DDED9BC0-11E8-4F22-84B0-6C25EF269F68}" type="presParOf" srcId="{F8AB4017-3E3D-459F-BC63-AC22704E1793}" destId="{04F157F6-F223-423D-9DC8-6F33CC8EB144}" srcOrd="1" destOrd="0" presId="urn:microsoft.com/office/officeart/2005/8/layout/list1"/>
    <dgm:cxn modelId="{AF6B51C8-9D44-41C2-BC69-DB0BF0EAF2EC}" type="presParOf" srcId="{E1999773-B08B-46D6-BEE9-F54E1C2B43FA}" destId="{50D65BE2-712F-4335-9C2D-27CF2AC5CDFE}" srcOrd="9" destOrd="0" presId="urn:microsoft.com/office/officeart/2005/8/layout/list1"/>
    <dgm:cxn modelId="{96601DBE-796D-4A90-BB23-956D9B7FAC97}" type="presParOf" srcId="{E1999773-B08B-46D6-BEE9-F54E1C2B43FA}" destId="{2E4653F2-3D4E-4A5C-9A8E-7909FCACF979}" srcOrd="10" destOrd="0" presId="urn:microsoft.com/office/officeart/2005/8/layout/list1"/>
    <dgm:cxn modelId="{BBE25DC4-D1E4-4A8F-B308-1D6A9F5D717E}" type="presParOf" srcId="{E1999773-B08B-46D6-BEE9-F54E1C2B43FA}" destId="{24FB2698-DB5C-4F28-B002-5D3E5E78EC11}" srcOrd="11" destOrd="0" presId="urn:microsoft.com/office/officeart/2005/8/layout/list1"/>
    <dgm:cxn modelId="{3BBE9E59-1E1F-4F86-866E-6AB1B09E61ED}" type="presParOf" srcId="{E1999773-B08B-46D6-BEE9-F54E1C2B43FA}" destId="{6C76B801-1255-49BC-A035-27E0EE9EDF2B}" srcOrd="12" destOrd="0" presId="urn:microsoft.com/office/officeart/2005/8/layout/list1"/>
    <dgm:cxn modelId="{3B29F5D3-D81D-46E9-8CCD-043A6D64D7E9}" type="presParOf" srcId="{6C76B801-1255-49BC-A035-27E0EE9EDF2B}" destId="{B72061FE-9D8D-4AEA-AC55-9B69CCAAF9A5}" srcOrd="0" destOrd="0" presId="urn:microsoft.com/office/officeart/2005/8/layout/list1"/>
    <dgm:cxn modelId="{71AFC4D4-7C38-4690-9332-BAA23C306C93}" type="presParOf" srcId="{6C76B801-1255-49BC-A035-27E0EE9EDF2B}" destId="{F40C9170-93C3-4BFA-A56A-321B0BD547ED}" srcOrd="1" destOrd="0" presId="urn:microsoft.com/office/officeart/2005/8/layout/list1"/>
    <dgm:cxn modelId="{89748BBC-EBA0-4201-AB23-3DA553F89320}" type="presParOf" srcId="{E1999773-B08B-46D6-BEE9-F54E1C2B43FA}" destId="{80397716-5D16-43BB-BD6A-88A35DD1078E}" srcOrd="13" destOrd="0" presId="urn:microsoft.com/office/officeart/2005/8/layout/list1"/>
    <dgm:cxn modelId="{4DC30A3E-8F9F-4FA8-BE09-CDC098249B60}" type="presParOf" srcId="{E1999773-B08B-46D6-BEE9-F54E1C2B43FA}" destId="{184FE1A7-FE14-44E4-A7C6-27DCC4375A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2E4B3-036E-4231-83DE-754EEA8B424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D5FE8-991D-40BF-A74A-310F8EFB7B94}">
      <dgm:prSet/>
      <dgm:spPr/>
      <dgm:t>
        <a:bodyPr/>
        <a:lstStyle/>
        <a:p>
          <a:r>
            <a:rPr lang="en-US" dirty="0"/>
            <a:t>PostgreSQL</a:t>
          </a:r>
        </a:p>
      </dgm:t>
    </dgm:pt>
    <dgm:pt modelId="{DB3A4D66-D4E7-4057-8F7C-35959F20FDC0}" type="parTrans" cxnId="{AAE3D65E-B694-4A86-8D5A-EDF9DB64427D}">
      <dgm:prSet/>
      <dgm:spPr/>
      <dgm:t>
        <a:bodyPr/>
        <a:lstStyle/>
        <a:p>
          <a:endParaRPr lang="en-US"/>
        </a:p>
      </dgm:t>
    </dgm:pt>
    <dgm:pt modelId="{4C777FD9-E88E-4F28-9AAD-B45989F945DD}" type="sibTrans" cxnId="{AAE3D65E-B694-4A86-8D5A-EDF9DB64427D}">
      <dgm:prSet/>
      <dgm:spPr/>
      <dgm:t>
        <a:bodyPr/>
        <a:lstStyle/>
        <a:p>
          <a:endParaRPr lang="en-US"/>
        </a:p>
      </dgm:t>
    </dgm:pt>
    <dgm:pt modelId="{53A6723E-3920-49E3-8BAA-D3CE0778A9CE}">
      <dgm:prSet/>
      <dgm:spPr/>
      <dgm:t>
        <a:bodyPr/>
        <a:lstStyle/>
        <a:p>
          <a:r>
            <a:rPr lang="en-US"/>
            <a:t>ASP.NET Core</a:t>
          </a:r>
        </a:p>
      </dgm:t>
    </dgm:pt>
    <dgm:pt modelId="{6E8812A1-D766-4DE5-9C32-69F6346ED6EA}" type="parTrans" cxnId="{7A86EAB8-8B77-4386-BF9B-5D64945288BA}">
      <dgm:prSet/>
      <dgm:spPr/>
      <dgm:t>
        <a:bodyPr/>
        <a:lstStyle/>
        <a:p>
          <a:endParaRPr lang="en-US"/>
        </a:p>
      </dgm:t>
    </dgm:pt>
    <dgm:pt modelId="{D552D7EC-D565-4A81-A7BC-E8D81B460AA1}" type="sibTrans" cxnId="{7A86EAB8-8B77-4386-BF9B-5D64945288BA}">
      <dgm:prSet/>
      <dgm:spPr/>
      <dgm:t>
        <a:bodyPr/>
        <a:lstStyle/>
        <a:p>
          <a:endParaRPr lang="en-US"/>
        </a:p>
      </dgm:t>
    </dgm:pt>
    <dgm:pt modelId="{B86DCE4D-512B-43B7-84C4-CFC4835B2AC4}">
      <dgm:prSet/>
      <dgm:spPr/>
      <dgm:t>
        <a:bodyPr/>
        <a:lstStyle/>
        <a:p>
          <a:r>
            <a:rPr lang="en-US"/>
            <a:t>Redis</a:t>
          </a:r>
        </a:p>
      </dgm:t>
    </dgm:pt>
    <dgm:pt modelId="{AC2FB365-880F-40A0-85E9-BF01BC6341B6}" type="parTrans" cxnId="{53305E8F-D57D-4E88-A8DA-EDBF3CADE194}">
      <dgm:prSet/>
      <dgm:spPr/>
      <dgm:t>
        <a:bodyPr/>
        <a:lstStyle/>
        <a:p>
          <a:endParaRPr lang="en-US"/>
        </a:p>
      </dgm:t>
    </dgm:pt>
    <dgm:pt modelId="{FE0D7DD2-5C0C-4C4D-BDD9-C0B5B181F561}" type="sibTrans" cxnId="{53305E8F-D57D-4E88-A8DA-EDBF3CADE194}">
      <dgm:prSet/>
      <dgm:spPr/>
      <dgm:t>
        <a:bodyPr/>
        <a:lstStyle/>
        <a:p>
          <a:endParaRPr lang="en-US"/>
        </a:p>
      </dgm:t>
    </dgm:pt>
    <dgm:pt modelId="{62CDFF1D-9238-4F3A-9DBB-C308E268BB4D}">
      <dgm:prSet/>
      <dgm:spPr/>
      <dgm:t>
        <a:bodyPr/>
        <a:lstStyle/>
        <a:p>
          <a:r>
            <a:rPr lang="en-US" dirty="0"/>
            <a:t>Blazor</a:t>
          </a:r>
        </a:p>
      </dgm:t>
    </dgm:pt>
    <dgm:pt modelId="{CB5EB210-180B-49D4-B862-A69401E5FABF}" type="parTrans" cxnId="{93D6FF67-8F09-4854-941A-B082B254182D}">
      <dgm:prSet/>
      <dgm:spPr/>
      <dgm:t>
        <a:bodyPr/>
        <a:lstStyle/>
        <a:p>
          <a:endParaRPr lang="en-US"/>
        </a:p>
      </dgm:t>
    </dgm:pt>
    <dgm:pt modelId="{8B239B5A-FE29-42AD-BD7E-1D371FBF8B86}" type="sibTrans" cxnId="{93D6FF67-8F09-4854-941A-B082B254182D}">
      <dgm:prSet/>
      <dgm:spPr/>
      <dgm:t>
        <a:bodyPr/>
        <a:lstStyle/>
        <a:p>
          <a:endParaRPr lang="en-US"/>
        </a:p>
      </dgm:t>
    </dgm:pt>
    <dgm:pt modelId="{D02452C3-7A84-4590-A6A8-9450FE6525C4}">
      <dgm:prSet/>
      <dgm:spPr/>
      <dgm:t>
        <a:bodyPr/>
        <a:lstStyle/>
        <a:p>
          <a:r>
            <a:rPr lang="en-US" dirty="0"/>
            <a:t>Papercut</a:t>
          </a:r>
        </a:p>
      </dgm:t>
    </dgm:pt>
    <dgm:pt modelId="{7BF7DF3B-A23B-4A58-8C64-341D70579343}" type="parTrans" cxnId="{D81F2689-FEA3-426C-BF12-5CAA043E610D}">
      <dgm:prSet/>
      <dgm:spPr/>
      <dgm:t>
        <a:bodyPr/>
        <a:lstStyle/>
        <a:p>
          <a:endParaRPr lang="en-US"/>
        </a:p>
      </dgm:t>
    </dgm:pt>
    <dgm:pt modelId="{C8B77097-4E59-4D57-8769-07097C1B3E47}" type="sibTrans" cxnId="{D81F2689-FEA3-426C-BF12-5CAA043E610D}">
      <dgm:prSet/>
      <dgm:spPr/>
      <dgm:t>
        <a:bodyPr/>
        <a:lstStyle/>
        <a:p>
          <a:endParaRPr lang="en-US"/>
        </a:p>
      </dgm:t>
    </dgm:pt>
    <dgm:pt modelId="{A39E0830-0939-4B90-8D69-C81BAEEC3510}">
      <dgm:prSet/>
      <dgm:spPr/>
      <dgm:t>
        <a:bodyPr/>
        <a:lstStyle/>
        <a:p>
          <a:r>
            <a:rPr lang="en-US" dirty="0"/>
            <a:t>MudBlazor</a:t>
          </a:r>
        </a:p>
      </dgm:t>
    </dgm:pt>
    <dgm:pt modelId="{CEA9BC3E-E934-4623-A27C-C82017883A19}" type="parTrans" cxnId="{90E124E6-0CDC-4016-9A38-6A22894343FB}">
      <dgm:prSet/>
      <dgm:spPr/>
      <dgm:t>
        <a:bodyPr/>
        <a:lstStyle/>
        <a:p>
          <a:endParaRPr lang="bg-BG"/>
        </a:p>
      </dgm:t>
    </dgm:pt>
    <dgm:pt modelId="{B72A213F-7E45-402C-9833-5D6041D45580}" type="sibTrans" cxnId="{90E124E6-0CDC-4016-9A38-6A22894343FB}">
      <dgm:prSet/>
      <dgm:spPr/>
      <dgm:t>
        <a:bodyPr/>
        <a:lstStyle/>
        <a:p>
          <a:endParaRPr lang="bg-BG"/>
        </a:p>
      </dgm:t>
    </dgm:pt>
    <dgm:pt modelId="{A83248FA-A4AA-4F76-9222-1325F5352576}" type="pres">
      <dgm:prSet presAssocID="{9482E4B3-036E-4231-83DE-754EEA8B4240}" presName="vert0" presStyleCnt="0">
        <dgm:presLayoutVars>
          <dgm:dir/>
          <dgm:animOne val="branch"/>
          <dgm:animLvl val="lvl"/>
        </dgm:presLayoutVars>
      </dgm:prSet>
      <dgm:spPr/>
    </dgm:pt>
    <dgm:pt modelId="{5865C497-FC4D-4039-BC02-3E480AEC5059}" type="pres">
      <dgm:prSet presAssocID="{B99D5FE8-991D-40BF-A74A-310F8EFB7B94}" presName="thickLine" presStyleLbl="alignNode1" presStyleIdx="0" presStyleCnt="6"/>
      <dgm:spPr/>
    </dgm:pt>
    <dgm:pt modelId="{0D83D32E-FCBD-47A2-BDE9-1FAF5BA68C4B}" type="pres">
      <dgm:prSet presAssocID="{B99D5FE8-991D-40BF-A74A-310F8EFB7B94}" presName="horz1" presStyleCnt="0"/>
      <dgm:spPr/>
    </dgm:pt>
    <dgm:pt modelId="{3B0E2FD3-214C-4EFF-95A5-6A4C263D1C0C}" type="pres">
      <dgm:prSet presAssocID="{B99D5FE8-991D-40BF-A74A-310F8EFB7B94}" presName="tx1" presStyleLbl="revTx" presStyleIdx="0" presStyleCnt="6"/>
      <dgm:spPr/>
    </dgm:pt>
    <dgm:pt modelId="{4A6AF4C9-E943-492A-9D31-7578C8831C5A}" type="pres">
      <dgm:prSet presAssocID="{B99D5FE8-991D-40BF-A74A-310F8EFB7B94}" presName="vert1" presStyleCnt="0"/>
      <dgm:spPr/>
    </dgm:pt>
    <dgm:pt modelId="{ABF2D550-843B-4B59-AD9D-ADDF6D0E576A}" type="pres">
      <dgm:prSet presAssocID="{53A6723E-3920-49E3-8BAA-D3CE0778A9CE}" presName="thickLine" presStyleLbl="alignNode1" presStyleIdx="1" presStyleCnt="6"/>
      <dgm:spPr/>
    </dgm:pt>
    <dgm:pt modelId="{746B873A-D5D2-4857-8625-3A7434C3FAB9}" type="pres">
      <dgm:prSet presAssocID="{53A6723E-3920-49E3-8BAA-D3CE0778A9CE}" presName="horz1" presStyleCnt="0"/>
      <dgm:spPr/>
    </dgm:pt>
    <dgm:pt modelId="{354C1443-B13E-4492-95C7-E2DC70D701C1}" type="pres">
      <dgm:prSet presAssocID="{53A6723E-3920-49E3-8BAA-D3CE0778A9CE}" presName="tx1" presStyleLbl="revTx" presStyleIdx="1" presStyleCnt="6"/>
      <dgm:spPr/>
    </dgm:pt>
    <dgm:pt modelId="{E5C42DFE-A990-47C8-8F39-28CF4AD15D53}" type="pres">
      <dgm:prSet presAssocID="{53A6723E-3920-49E3-8BAA-D3CE0778A9CE}" presName="vert1" presStyleCnt="0"/>
      <dgm:spPr/>
    </dgm:pt>
    <dgm:pt modelId="{D396AE2F-C105-4693-8794-54129FFE21BF}" type="pres">
      <dgm:prSet presAssocID="{B86DCE4D-512B-43B7-84C4-CFC4835B2AC4}" presName="thickLine" presStyleLbl="alignNode1" presStyleIdx="2" presStyleCnt="6"/>
      <dgm:spPr/>
    </dgm:pt>
    <dgm:pt modelId="{87951732-051E-41A0-809B-C19820C73C25}" type="pres">
      <dgm:prSet presAssocID="{B86DCE4D-512B-43B7-84C4-CFC4835B2AC4}" presName="horz1" presStyleCnt="0"/>
      <dgm:spPr/>
    </dgm:pt>
    <dgm:pt modelId="{B656D76C-E30B-4001-9506-C378C0EDEBAD}" type="pres">
      <dgm:prSet presAssocID="{B86DCE4D-512B-43B7-84C4-CFC4835B2AC4}" presName="tx1" presStyleLbl="revTx" presStyleIdx="2" presStyleCnt="6"/>
      <dgm:spPr/>
    </dgm:pt>
    <dgm:pt modelId="{EC854BA8-010E-4295-A54A-0F7444B49595}" type="pres">
      <dgm:prSet presAssocID="{B86DCE4D-512B-43B7-84C4-CFC4835B2AC4}" presName="vert1" presStyleCnt="0"/>
      <dgm:spPr/>
    </dgm:pt>
    <dgm:pt modelId="{69DFA0AE-16C9-4434-8743-607025BC59AE}" type="pres">
      <dgm:prSet presAssocID="{62CDFF1D-9238-4F3A-9DBB-C308E268BB4D}" presName="thickLine" presStyleLbl="alignNode1" presStyleIdx="3" presStyleCnt="6"/>
      <dgm:spPr/>
    </dgm:pt>
    <dgm:pt modelId="{D19B53EC-5C75-4AE6-B116-36540BA04EF9}" type="pres">
      <dgm:prSet presAssocID="{62CDFF1D-9238-4F3A-9DBB-C308E268BB4D}" presName="horz1" presStyleCnt="0"/>
      <dgm:spPr/>
    </dgm:pt>
    <dgm:pt modelId="{8565C06A-CAD8-477A-9623-3DC86692A02F}" type="pres">
      <dgm:prSet presAssocID="{62CDFF1D-9238-4F3A-9DBB-C308E268BB4D}" presName="tx1" presStyleLbl="revTx" presStyleIdx="3" presStyleCnt="6"/>
      <dgm:spPr/>
    </dgm:pt>
    <dgm:pt modelId="{218ACC0E-80D0-4A87-BC02-AA867772090C}" type="pres">
      <dgm:prSet presAssocID="{62CDFF1D-9238-4F3A-9DBB-C308E268BB4D}" presName="vert1" presStyleCnt="0"/>
      <dgm:spPr/>
    </dgm:pt>
    <dgm:pt modelId="{4D130CE0-E084-4A23-B5EC-229559F20AD9}" type="pres">
      <dgm:prSet presAssocID="{A39E0830-0939-4B90-8D69-C81BAEEC3510}" presName="thickLine" presStyleLbl="alignNode1" presStyleIdx="4" presStyleCnt="6"/>
      <dgm:spPr/>
    </dgm:pt>
    <dgm:pt modelId="{0B87D5D5-5595-4FA7-9931-B49C6067DB86}" type="pres">
      <dgm:prSet presAssocID="{A39E0830-0939-4B90-8D69-C81BAEEC3510}" presName="horz1" presStyleCnt="0"/>
      <dgm:spPr/>
    </dgm:pt>
    <dgm:pt modelId="{42ADE5E0-D219-404E-B11F-D2CBE7633302}" type="pres">
      <dgm:prSet presAssocID="{A39E0830-0939-4B90-8D69-C81BAEEC3510}" presName="tx1" presStyleLbl="revTx" presStyleIdx="4" presStyleCnt="6"/>
      <dgm:spPr/>
    </dgm:pt>
    <dgm:pt modelId="{C78F8E53-D8AD-433B-82C5-02E591793B31}" type="pres">
      <dgm:prSet presAssocID="{A39E0830-0939-4B90-8D69-C81BAEEC3510}" presName="vert1" presStyleCnt="0"/>
      <dgm:spPr/>
    </dgm:pt>
    <dgm:pt modelId="{40336809-BB4E-4FE2-9764-AA602EB0AAF6}" type="pres">
      <dgm:prSet presAssocID="{D02452C3-7A84-4590-A6A8-9450FE6525C4}" presName="thickLine" presStyleLbl="alignNode1" presStyleIdx="5" presStyleCnt="6"/>
      <dgm:spPr/>
    </dgm:pt>
    <dgm:pt modelId="{EC751FB8-54C8-47B7-B38D-02C5BB52FBF8}" type="pres">
      <dgm:prSet presAssocID="{D02452C3-7A84-4590-A6A8-9450FE6525C4}" presName="horz1" presStyleCnt="0"/>
      <dgm:spPr/>
    </dgm:pt>
    <dgm:pt modelId="{BF4D86FE-31F6-434C-94FD-E600B1049AB4}" type="pres">
      <dgm:prSet presAssocID="{D02452C3-7A84-4590-A6A8-9450FE6525C4}" presName="tx1" presStyleLbl="revTx" presStyleIdx="5" presStyleCnt="6"/>
      <dgm:spPr/>
    </dgm:pt>
    <dgm:pt modelId="{53AC5E48-60A5-46B6-9EDF-6445F774C54C}" type="pres">
      <dgm:prSet presAssocID="{D02452C3-7A84-4590-A6A8-9450FE6525C4}" presName="vert1" presStyleCnt="0"/>
      <dgm:spPr/>
    </dgm:pt>
  </dgm:ptLst>
  <dgm:cxnLst>
    <dgm:cxn modelId="{340EF22A-0778-4A2B-B4F5-78D61B71C728}" type="presOf" srcId="{53A6723E-3920-49E3-8BAA-D3CE0778A9CE}" destId="{354C1443-B13E-4492-95C7-E2DC70D701C1}" srcOrd="0" destOrd="0" presId="urn:microsoft.com/office/officeart/2008/layout/LinedList"/>
    <dgm:cxn modelId="{AAE3D65E-B694-4A86-8D5A-EDF9DB64427D}" srcId="{9482E4B3-036E-4231-83DE-754EEA8B4240}" destId="{B99D5FE8-991D-40BF-A74A-310F8EFB7B94}" srcOrd="0" destOrd="0" parTransId="{DB3A4D66-D4E7-4057-8F7C-35959F20FDC0}" sibTransId="{4C777FD9-E88E-4F28-9AAD-B45989F945DD}"/>
    <dgm:cxn modelId="{93D6FF67-8F09-4854-941A-B082B254182D}" srcId="{9482E4B3-036E-4231-83DE-754EEA8B4240}" destId="{62CDFF1D-9238-4F3A-9DBB-C308E268BB4D}" srcOrd="3" destOrd="0" parTransId="{CB5EB210-180B-49D4-B862-A69401E5FABF}" sibTransId="{8B239B5A-FE29-42AD-BD7E-1D371FBF8B86}"/>
    <dgm:cxn modelId="{D81F2689-FEA3-426C-BF12-5CAA043E610D}" srcId="{9482E4B3-036E-4231-83DE-754EEA8B4240}" destId="{D02452C3-7A84-4590-A6A8-9450FE6525C4}" srcOrd="5" destOrd="0" parTransId="{7BF7DF3B-A23B-4A58-8C64-341D70579343}" sibTransId="{C8B77097-4E59-4D57-8769-07097C1B3E47}"/>
    <dgm:cxn modelId="{53305E8F-D57D-4E88-A8DA-EDBF3CADE194}" srcId="{9482E4B3-036E-4231-83DE-754EEA8B4240}" destId="{B86DCE4D-512B-43B7-84C4-CFC4835B2AC4}" srcOrd="2" destOrd="0" parTransId="{AC2FB365-880F-40A0-85E9-BF01BC6341B6}" sibTransId="{FE0D7DD2-5C0C-4C4D-BDD9-C0B5B181F561}"/>
    <dgm:cxn modelId="{6B7E8193-1B46-43DE-9947-B80FD12EAC1F}" type="presOf" srcId="{B86DCE4D-512B-43B7-84C4-CFC4835B2AC4}" destId="{B656D76C-E30B-4001-9506-C378C0EDEBAD}" srcOrd="0" destOrd="0" presId="urn:microsoft.com/office/officeart/2008/layout/LinedList"/>
    <dgm:cxn modelId="{2E671699-C7E9-44F2-8E35-243E5C43AFA5}" type="presOf" srcId="{A39E0830-0939-4B90-8D69-C81BAEEC3510}" destId="{42ADE5E0-D219-404E-B11F-D2CBE7633302}" srcOrd="0" destOrd="0" presId="urn:microsoft.com/office/officeart/2008/layout/LinedList"/>
    <dgm:cxn modelId="{7A86EAB8-8B77-4386-BF9B-5D64945288BA}" srcId="{9482E4B3-036E-4231-83DE-754EEA8B4240}" destId="{53A6723E-3920-49E3-8BAA-D3CE0778A9CE}" srcOrd="1" destOrd="0" parTransId="{6E8812A1-D766-4DE5-9C32-69F6346ED6EA}" sibTransId="{D552D7EC-D565-4A81-A7BC-E8D81B460AA1}"/>
    <dgm:cxn modelId="{1B669BDC-8016-4D67-B707-1BD878E3A9EC}" type="presOf" srcId="{B99D5FE8-991D-40BF-A74A-310F8EFB7B94}" destId="{3B0E2FD3-214C-4EFF-95A5-6A4C263D1C0C}" srcOrd="0" destOrd="0" presId="urn:microsoft.com/office/officeart/2008/layout/LinedList"/>
    <dgm:cxn modelId="{4922D4E1-B2B7-433D-B1BF-87A42A424629}" type="presOf" srcId="{9482E4B3-036E-4231-83DE-754EEA8B4240}" destId="{A83248FA-A4AA-4F76-9222-1325F5352576}" srcOrd="0" destOrd="0" presId="urn:microsoft.com/office/officeart/2008/layout/LinedList"/>
    <dgm:cxn modelId="{90E124E6-0CDC-4016-9A38-6A22894343FB}" srcId="{9482E4B3-036E-4231-83DE-754EEA8B4240}" destId="{A39E0830-0939-4B90-8D69-C81BAEEC3510}" srcOrd="4" destOrd="0" parTransId="{CEA9BC3E-E934-4623-A27C-C82017883A19}" sibTransId="{B72A213F-7E45-402C-9833-5D6041D45580}"/>
    <dgm:cxn modelId="{06E41EF4-2FF7-4A04-AE2E-6BC39150789B}" type="presOf" srcId="{D02452C3-7A84-4590-A6A8-9450FE6525C4}" destId="{BF4D86FE-31F6-434C-94FD-E600B1049AB4}" srcOrd="0" destOrd="0" presId="urn:microsoft.com/office/officeart/2008/layout/LinedList"/>
    <dgm:cxn modelId="{AB561AFA-CFAD-4BFA-B78F-63DE0E644196}" type="presOf" srcId="{62CDFF1D-9238-4F3A-9DBB-C308E268BB4D}" destId="{8565C06A-CAD8-477A-9623-3DC86692A02F}" srcOrd="0" destOrd="0" presId="urn:microsoft.com/office/officeart/2008/layout/LinedList"/>
    <dgm:cxn modelId="{695AED72-1048-4503-865A-DC0F13A1986B}" type="presParOf" srcId="{A83248FA-A4AA-4F76-9222-1325F5352576}" destId="{5865C497-FC4D-4039-BC02-3E480AEC5059}" srcOrd="0" destOrd="0" presId="urn:microsoft.com/office/officeart/2008/layout/LinedList"/>
    <dgm:cxn modelId="{294788A5-FAFF-4D77-8339-373F4E320B2A}" type="presParOf" srcId="{A83248FA-A4AA-4F76-9222-1325F5352576}" destId="{0D83D32E-FCBD-47A2-BDE9-1FAF5BA68C4B}" srcOrd="1" destOrd="0" presId="urn:microsoft.com/office/officeart/2008/layout/LinedList"/>
    <dgm:cxn modelId="{FDE0A0F0-23F9-404A-BD5D-5927C82948D7}" type="presParOf" srcId="{0D83D32E-FCBD-47A2-BDE9-1FAF5BA68C4B}" destId="{3B0E2FD3-214C-4EFF-95A5-6A4C263D1C0C}" srcOrd="0" destOrd="0" presId="urn:microsoft.com/office/officeart/2008/layout/LinedList"/>
    <dgm:cxn modelId="{9A451C9B-7103-43E1-B345-BBE1C714CCCC}" type="presParOf" srcId="{0D83D32E-FCBD-47A2-BDE9-1FAF5BA68C4B}" destId="{4A6AF4C9-E943-492A-9D31-7578C8831C5A}" srcOrd="1" destOrd="0" presId="urn:microsoft.com/office/officeart/2008/layout/LinedList"/>
    <dgm:cxn modelId="{729E96ED-7F00-4AE7-9D81-00EFF84F7AE0}" type="presParOf" srcId="{A83248FA-A4AA-4F76-9222-1325F5352576}" destId="{ABF2D550-843B-4B59-AD9D-ADDF6D0E576A}" srcOrd="2" destOrd="0" presId="urn:microsoft.com/office/officeart/2008/layout/LinedList"/>
    <dgm:cxn modelId="{C2DF712A-4CBA-4A7D-B099-FEE2614BD137}" type="presParOf" srcId="{A83248FA-A4AA-4F76-9222-1325F5352576}" destId="{746B873A-D5D2-4857-8625-3A7434C3FAB9}" srcOrd="3" destOrd="0" presId="urn:microsoft.com/office/officeart/2008/layout/LinedList"/>
    <dgm:cxn modelId="{1202B958-EC42-4F7D-AA6A-50F343C98A08}" type="presParOf" srcId="{746B873A-D5D2-4857-8625-3A7434C3FAB9}" destId="{354C1443-B13E-4492-95C7-E2DC70D701C1}" srcOrd="0" destOrd="0" presId="urn:microsoft.com/office/officeart/2008/layout/LinedList"/>
    <dgm:cxn modelId="{32C67B18-4E53-4B7A-B44D-1820FD0C86DD}" type="presParOf" srcId="{746B873A-D5D2-4857-8625-3A7434C3FAB9}" destId="{E5C42DFE-A990-47C8-8F39-28CF4AD15D53}" srcOrd="1" destOrd="0" presId="urn:microsoft.com/office/officeart/2008/layout/LinedList"/>
    <dgm:cxn modelId="{66973640-A76E-45E2-A399-07FE013A0554}" type="presParOf" srcId="{A83248FA-A4AA-4F76-9222-1325F5352576}" destId="{D396AE2F-C105-4693-8794-54129FFE21BF}" srcOrd="4" destOrd="0" presId="urn:microsoft.com/office/officeart/2008/layout/LinedList"/>
    <dgm:cxn modelId="{7590D7C5-A86C-43B1-A57A-481220A5903C}" type="presParOf" srcId="{A83248FA-A4AA-4F76-9222-1325F5352576}" destId="{87951732-051E-41A0-809B-C19820C73C25}" srcOrd="5" destOrd="0" presId="urn:microsoft.com/office/officeart/2008/layout/LinedList"/>
    <dgm:cxn modelId="{6FF5BA22-0D43-48BE-9246-EE309E36E1D0}" type="presParOf" srcId="{87951732-051E-41A0-809B-C19820C73C25}" destId="{B656D76C-E30B-4001-9506-C378C0EDEBAD}" srcOrd="0" destOrd="0" presId="urn:microsoft.com/office/officeart/2008/layout/LinedList"/>
    <dgm:cxn modelId="{23F5F5D8-E195-476C-B28B-E40DDB6DFEC1}" type="presParOf" srcId="{87951732-051E-41A0-809B-C19820C73C25}" destId="{EC854BA8-010E-4295-A54A-0F7444B49595}" srcOrd="1" destOrd="0" presId="urn:microsoft.com/office/officeart/2008/layout/LinedList"/>
    <dgm:cxn modelId="{6E536ECD-8AEA-47AD-B917-03AA1D2F8C79}" type="presParOf" srcId="{A83248FA-A4AA-4F76-9222-1325F5352576}" destId="{69DFA0AE-16C9-4434-8743-607025BC59AE}" srcOrd="6" destOrd="0" presId="urn:microsoft.com/office/officeart/2008/layout/LinedList"/>
    <dgm:cxn modelId="{C37243C3-6B39-48C8-8551-74E6D1F1E1C7}" type="presParOf" srcId="{A83248FA-A4AA-4F76-9222-1325F5352576}" destId="{D19B53EC-5C75-4AE6-B116-36540BA04EF9}" srcOrd="7" destOrd="0" presId="urn:microsoft.com/office/officeart/2008/layout/LinedList"/>
    <dgm:cxn modelId="{F712542D-FFE1-41B7-9412-DD718AE5C54F}" type="presParOf" srcId="{D19B53EC-5C75-4AE6-B116-36540BA04EF9}" destId="{8565C06A-CAD8-477A-9623-3DC86692A02F}" srcOrd="0" destOrd="0" presId="urn:microsoft.com/office/officeart/2008/layout/LinedList"/>
    <dgm:cxn modelId="{6FDC43C3-F797-44D0-BA59-486DBA8E53E3}" type="presParOf" srcId="{D19B53EC-5C75-4AE6-B116-36540BA04EF9}" destId="{218ACC0E-80D0-4A87-BC02-AA867772090C}" srcOrd="1" destOrd="0" presId="urn:microsoft.com/office/officeart/2008/layout/LinedList"/>
    <dgm:cxn modelId="{ACBA434F-7C16-4083-857F-F4834C206FE1}" type="presParOf" srcId="{A83248FA-A4AA-4F76-9222-1325F5352576}" destId="{4D130CE0-E084-4A23-B5EC-229559F20AD9}" srcOrd="8" destOrd="0" presId="urn:microsoft.com/office/officeart/2008/layout/LinedList"/>
    <dgm:cxn modelId="{082C8A11-E6FD-4CFC-9DEB-9BB8BE1E1701}" type="presParOf" srcId="{A83248FA-A4AA-4F76-9222-1325F5352576}" destId="{0B87D5D5-5595-4FA7-9931-B49C6067DB86}" srcOrd="9" destOrd="0" presId="urn:microsoft.com/office/officeart/2008/layout/LinedList"/>
    <dgm:cxn modelId="{103F8AEC-B75D-41F9-9540-016DD65C00C4}" type="presParOf" srcId="{0B87D5D5-5595-4FA7-9931-B49C6067DB86}" destId="{42ADE5E0-D219-404E-B11F-D2CBE7633302}" srcOrd="0" destOrd="0" presId="urn:microsoft.com/office/officeart/2008/layout/LinedList"/>
    <dgm:cxn modelId="{AF428023-7F55-4BBD-AB80-0F99ED543B94}" type="presParOf" srcId="{0B87D5D5-5595-4FA7-9931-B49C6067DB86}" destId="{C78F8E53-D8AD-433B-82C5-02E591793B31}" srcOrd="1" destOrd="0" presId="urn:microsoft.com/office/officeart/2008/layout/LinedList"/>
    <dgm:cxn modelId="{FB504383-6DCE-46F3-A4E0-ED5E3FF7E4ED}" type="presParOf" srcId="{A83248FA-A4AA-4F76-9222-1325F5352576}" destId="{40336809-BB4E-4FE2-9764-AA602EB0AAF6}" srcOrd="10" destOrd="0" presId="urn:microsoft.com/office/officeart/2008/layout/LinedList"/>
    <dgm:cxn modelId="{DC76A4D9-6E7F-406D-AD41-496B65570C12}" type="presParOf" srcId="{A83248FA-A4AA-4F76-9222-1325F5352576}" destId="{EC751FB8-54C8-47B7-B38D-02C5BB52FBF8}" srcOrd="11" destOrd="0" presId="urn:microsoft.com/office/officeart/2008/layout/LinedList"/>
    <dgm:cxn modelId="{424273EF-2768-49D8-9A46-90141CD58622}" type="presParOf" srcId="{EC751FB8-54C8-47B7-B38D-02C5BB52FBF8}" destId="{BF4D86FE-31F6-434C-94FD-E600B1049AB4}" srcOrd="0" destOrd="0" presId="urn:microsoft.com/office/officeart/2008/layout/LinedList"/>
    <dgm:cxn modelId="{80AD16A0-F2B1-40C1-BA82-B8DEB366030A}" type="presParOf" srcId="{EC751FB8-54C8-47B7-B38D-02C5BB52FBF8}" destId="{53AC5E48-60A5-46B6-9EDF-6445F774C5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D10A5-7982-48F7-AD1B-AE297A4728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3D447-449B-4D44-B6A3-DC0644263087}">
      <dgm:prSet/>
      <dgm:spPr/>
      <dgm:t>
        <a:bodyPr/>
        <a:lstStyle/>
        <a:p>
          <a:r>
            <a:rPr lang="bg-BG" dirty="0"/>
            <a:t>Изграждане на мобилно приложение</a:t>
          </a:r>
          <a:endParaRPr lang="en-US" dirty="0"/>
        </a:p>
      </dgm:t>
    </dgm:pt>
    <dgm:pt modelId="{11387DB8-F7E8-40CD-BA74-CD1F799A286A}" type="parTrans" cxnId="{C8EEE478-8B1F-410C-9CFC-CD7A33A916B8}">
      <dgm:prSet/>
      <dgm:spPr/>
      <dgm:t>
        <a:bodyPr/>
        <a:lstStyle/>
        <a:p>
          <a:endParaRPr lang="en-US"/>
        </a:p>
      </dgm:t>
    </dgm:pt>
    <dgm:pt modelId="{D66E2B6D-1C31-438B-A809-D996B8C04582}" type="sibTrans" cxnId="{C8EEE478-8B1F-410C-9CFC-CD7A33A916B8}">
      <dgm:prSet/>
      <dgm:spPr/>
      <dgm:t>
        <a:bodyPr/>
        <a:lstStyle/>
        <a:p>
          <a:endParaRPr lang="en-US"/>
        </a:p>
      </dgm:t>
    </dgm:pt>
    <dgm:pt modelId="{3821899E-82A2-4892-82B3-3CF30EA2FAB9}">
      <dgm:prSet/>
      <dgm:spPr/>
      <dgm:t>
        <a:bodyPr/>
        <a:lstStyle/>
        <a:p>
          <a:r>
            <a:rPr lang="bg-BG"/>
            <a:t>Интеграция на </a:t>
          </a:r>
          <a:r>
            <a:rPr lang="en-US"/>
            <a:t>OCR</a:t>
          </a:r>
        </a:p>
      </dgm:t>
    </dgm:pt>
    <dgm:pt modelId="{F6BDBE01-CD06-4FAC-9F5D-4BFC7B04EB3A}" type="parTrans" cxnId="{74051148-3756-4601-8F5A-6E1F6D681495}">
      <dgm:prSet/>
      <dgm:spPr/>
      <dgm:t>
        <a:bodyPr/>
        <a:lstStyle/>
        <a:p>
          <a:endParaRPr lang="en-US"/>
        </a:p>
      </dgm:t>
    </dgm:pt>
    <dgm:pt modelId="{C0D2698F-EF49-419F-B7AF-DB9AA7BE5E57}" type="sibTrans" cxnId="{74051148-3756-4601-8F5A-6E1F6D681495}">
      <dgm:prSet/>
      <dgm:spPr/>
      <dgm:t>
        <a:bodyPr/>
        <a:lstStyle/>
        <a:p>
          <a:endParaRPr lang="en-US"/>
        </a:p>
      </dgm:t>
    </dgm:pt>
    <dgm:pt modelId="{934769C9-8E1F-4BD1-94B5-C8F5C9BF6218}">
      <dgm:prSet/>
      <dgm:spPr/>
      <dgm:t>
        <a:bodyPr/>
        <a:lstStyle/>
        <a:p>
          <a:r>
            <a:rPr lang="bg-BG" dirty="0"/>
            <a:t>Възможност за работа с различни валути</a:t>
          </a:r>
          <a:endParaRPr lang="en-US" dirty="0"/>
        </a:p>
      </dgm:t>
    </dgm:pt>
    <dgm:pt modelId="{BE11A7C8-4B99-446D-AF52-E1274621A097}" type="parTrans" cxnId="{EDED26AA-EBC4-4EEB-97D5-E06E87CC8303}">
      <dgm:prSet/>
      <dgm:spPr/>
      <dgm:t>
        <a:bodyPr/>
        <a:lstStyle/>
        <a:p>
          <a:endParaRPr lang="en-US"/>
        </a:p>
      </dgm:t>
    </dgm:pt>
    <dgm:pt modelId="{E5361D25-89D3-4A9E-A9AD-3274458554D1}" type="sibTrans" cxnId="{EDED26AA-EBC4-4EEB-97D5-E06E87CC8303}">
      <dgm:prSet/>
      <dgm:spPr/>
      <dgm:t>
        <a:bodyPr/>
        <a:lstStyle/>
        <a:p>
          <a:endParaRPr lang="en-US"/>
        </a:p>
      </dgm:t>
    </dgm:pt>
    <dgm:pt modelId="{F0FBE911-141F-4B18-B9B7-1DC3DC643604}">
      <dgm:prSet/>
      <dgm:spPr/>
      <dgm:t>
        <a:bodyPr/>
        <a:lstStyle/>
        <a:p>
          <a:r>
            <a:rPr lang="bg-BG" dirty="0"/>
            <a:t>Подобряване на потребителският интерфейс</a:t>
          </a:r>
          <a:endParaRPr lang="en-US" dirty="0"/>
        </a:p>
      </dgm:t>
    </dgm:pt>
    <dgm:pt modelId="{69000A76-CA57-4EAC-B903-6D33EFBBEEE7}" type="parTrans" cxnId="{03ED7FA7-6745-49B0-9CCB-B9A4C57E44FC}">
      <dgm:prSet/>
      <dgm:spPr/>
      <dgm:t>
        <a:bodyPr/>
        <a:lstStyle/>
        <a:p>
          <a:endParaRPr lang="en-US"/>
        </a:p>
      </dgm:t>
    </dgm:pt>
    <dgm:pt modelId="{E038D94D-3024-4CFD-952D-A57C86D92471}" type="sibTrans" cxnId="{03ED7FA7-6745-49B0-9CCB-B9A4C57E44FC}">
      <dgm:prSet/>
      <dgm:spPr/>
      <dgm:t>
        <a:bodyPr/>
        <a:lstStyle/>
        <a:p>
          <a:endParaRPr lang="en-US"/>
        </a:p>
      </dgm:t>
    </dgm:pt>
    <dgm:pt modelId="{877C95EC-BF15-40B5-94D6-EFF100DCBDA6}">
      <dgm:prSet/>
      <dgm:spPr/>
      <dgm:t>
        <a:bodyPr/>
        <a:lstStyle/>
        <a:p>
          <a:r>
            <a:rPr lang="bg-BG" dirty="0"/>
            <a:t>Повишаване на сигурността</a:t>
          </a:r>
          <a:endParaRPr lang="en-US" dirty="0"/>
        </a:p>
      </dgm:t>
    </dgm:pt>
    <dgm:pt modelId="{ADC77618-C58A-4AA7-8549-D86673F065AC}" type="parTrans" cxnId="{51B168EF-594C-45AC-9748-63A652CE0E22}">
      <dgm:prSet/>
      <dgm:spPr/>
      <dgm:t>
        <a:bodyPr/>
        <a:lstStyle/>
        <a:p>
          <a:endParaRPr lang="bg-BG"/>
        </a:p>
      </dgm:t>
    </dgm:pt>
    <dgm:pt modelId="{AD2A2718-E8D4-4B79-9091-312B63DC0826}" type="sibTrans" cxnId="{51B168EF-594C-45AC-9748-63A652CE0E22}">
      <dgm:prSet/>
      <dgm:spPr/>
      <dgm:t>
        <a:bodyPr/>
        <a:lstStyle/>
        <a:p>
          <a:endParaRPr lang="bg-BG"/>
        </a:p>
      </dgm:t>
    </dgm:pt>
    <dgm:pt modelId="{0BD8E5F1-0C0D-4407-BED0-019B88BD3EE6}" type="pres">
      <dgm:prSet presAssocID="{49CD10A5-7982-48F7-AD1B-AE297A4728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468450-4A2F-4D8B-AF38-DE1E280832E5}" type="pres">
      <dgm:prSet presAssocID="{3FF3D447-449B-4D44-B6A3-DC0644263087}" presName="hierRoot1" presStyleCnt="0"/>
      <dgm:spPr/>
    </dgm:pt>
    <dgm:pt modelId="{05DD0F1B-376C-449C-9918-8606714BBB47}" type="pres">
      <dgm:prSet presAssocID="{3FF3D447-449B-4D44-B6A3-DC0644263087}" presName="composite" presStyleCnt="0"/>
      <dgm:spPr/>
    </dgm:pt>
    <dgm:pt modelId="{022F6A38-4C27-4F45-A014-4FBCE88AA43C}" type="pres">
      <dgm:prSet presAssocID="{3FF3D447-449B-4D44-B6A3-DC0644263087}" presName="background" presStyleLbl="node0" presStyleIdx="0" presStyleCnt="5"/>
      <dgm:spPr/>
    </dgm:pt>
    <dgm:pt modelId="{91301061-672D-42A6-BE28-B833D221CF49}" type="pres">
      <dgm:prSet presAssocID="{3FF3D447-449B-4D44-B6A3-DC0644263087}" presName="text" presStyleLbl="fgAcc0" presStyleIdx="0" presStyleCnt="5">
        <dgm:presLayoutVars>
          <dgm:chPref val="3"/>
        </dgm:presLayoutVars>
      </dgm:prSet>
      <dgm:spPr/>
    </dgm:pt>
    <dgm:pt modelId="{C47F4EE1-0886-4838-B5EB-49C166658178}" type="pres">
      <dgm:prSet presAssocID="{3FF3D447-449B-4D44-B6A3-DC0644263087}" presName="hierChild2" presStyleCnt="0"/>
      <dgm:spPr/>
    </dgm:pt>
    <dgm:pt modelId="{2BD9BB15-CB7B-4A34-8676-3399CA032165}" type="pres">
      <dgm:prSet presAssocID="{3821899E-82A2-4892-82B3-3CF30EA2FAB9}" presName="hierRoot1" presStyleCnt="0"/>
      <dgm:spPr/>
    </dgm:pt>
    <dgm:pt modelId="{92B0BBCC-E320-4CBB-8A68-6365D6F056FF}" type="pres">
      <dgm:prSet presAssocID="{3821899E-82A2-4892-82B3-3CF30EA2FAB9}" presName="composite" presStyleCnt="0"/>
      <dgm:spPr/>
    </dgm:pt>
    <dgm:pt modelId="{ABA974FD-602E-4631-8430-3BD5E04C2413}" type="pres">
      <dgm:prSet presAssocID="{3821899E-82A2-4892-82B3-3CF30EA2FAB9}" presName="background" presStyleLbl="node0" presStyleIdx="1" presStyleCnt="5"/>
      <dgm:spPr/>
    </dgm:pt>
    <dgm:pt modelId="{AEA7C67B-BE2C-4CED-BA5B-292505A0864D}" type="pres">
      <dgm:prSet presAssocID="{3821899E-82A2-4892-82B3-3CF30EA2FAB9}" presName="text" presStyleLbl="fgAcc0" presStyleIdx="1" presStyleCnt="5">
        <dgm:presLayoutVars>
          <dgm:chPref val="3"/>
        </dgm:presLayoutVars>
      </dgm:prSet>
      <dgm:spPr/>
    </dgm:pt>
    <dgm:pt modelId="{FCFBF30E-CA38-4D74-AD61-124B9C6F1091}" type="pres">
      <dgm:prSet presAssocID="{3821899E-82A2-4892-82B3-3CF30EA2FAB9}" presName="hierChild2" presStyleCnt="0"/>
      <dgm:spPr/>
    </dgm:pt>
    <dgm:pt modelId="{C470C527-4257-41B0-AAAC-27DB8FC7BA23}" type="pres">
      <dgm:prSet presAssocID="{934769C9-8E1F-4BD1-94B5-C8F5C9BF6218}" presName="hierRoot1" presStyleCnt="0"/>
      <dgm:spPr/>
    </dgm:pt>
    <dgm:pt modelId="{36E3B2D8-DF16-4718-9B25-8DD9121E37E3}" type="pres">
      <dgm:prSet presAssocID="{934769C9-8E1F-4BD1-94B5-C8F5C9BF6218}" presName="composite" presStyleCnt="0"/>
      <dgm:spPr/>
    </dgm:pt>
    <dgm:pt modelId="{9D21B294-9EF0-4120-8592-59E55F337D7B}" type="pres">
      <dgm:prSet presAssocID="{934769C9-8E1F-4BD1-94B5-C8F5C9BF6218}" presName="background" presStyleLbl="node0" presStyleIdx="2" presStyleCnt="5"/>
      <dgm:spPr/>
    </dgm:pt>
    <dgm:pt modelId="{19B50F60-354D-4B25-8AFE-AFEC88421AF0}" type="pres">
      <dgm:prSet presAssocID="{934769C9-8E1F-4BD1-94B5-C8F5C9BF6218}" presName="text" presStyleLbl="fgAcc0" presStyleIdx="2" presStyleCnt="5">
        <dgm:presLayoutVars>
          <dgm:chPref val="3"/>
        </dgm:presLayoutVars>
      </dgm:prSet>
      <dgm:spPr/>
    </dgm:pt>
    <dgm:pt modelId="{A66872A0-1FC3-4E35-8978-CB832B4693EB}" type="pres">
      <dgm:prSet presAssocID="{934769C9-8E1F-4BD1-94B5-C8F5C9BF6218}" presName="hierChild2" presStyleCnt="0"/>
      <dgm:spPr/>
    </dgm:pt>
    <dgm:pt modelId="{128BC7D9-E3E3-4F61-B029-839C124F1521}" type="pres">
      <dgm:prSet presAssocID="{F0FBE911-141F-4B18-B9B7-1DC3DC643604}" presName="hierRoot1" presStyleCnt="0"/>
      <dgm:spPr/>
    </dgm:pt>
    <dgm:pt modelId="{A3938C6B-CD65-4034-A892-941A4D69C3E4}" type="pres">
      <dgm:prSet presAssocID="{F0FBE911-141F-4B18-B9B7-1DC3DC643604}" presName="composite" presStyleCnt="0"/>
      <dgm:spPr/>
    </dgm:pt>
    <dgm:pt modelId="{CD194FDD-FCE1-423A-9DA8-88C96904AD63}" type="pres">
      <dgm:prSet presAssocID="{F0FBE911-141F-4B18-B9B7-1DC3DC643604}" presName="background" presStyleLbl="node0" presStyleIdx="3" presStyleCnt="5"/>
      <dgm:spPr/>
    </dgm:pt>
    <dgm:pt modelId="{5D51ABC9-A894-46FB-A6C3-63E146B4BA86}" type="pres">
      <dgm:prSet presAssocID="{F0FBE911-141F-4B18-B9B7-1DC3DC643604}" presName="text" presStyleLbl="fgAcc0" presStyleIdx="3" presStyleCnt="5">
        <dgm:presLayoutVars>
          <dgm:chPref val="3"/>
        </dgm:presLayoutVars>
      </dgm:prSet>
      <dgm:spPr/>
    </dgm:pt>
    <dgm:pt modelId="{6454C113-4A0D-40E4-9C4E-B0B43BB9E28C}" type="pres">
      <dgm:prSet presAssocID="{F0FBE911-141F-4B18-B9B7-1DC3DC643604}" presName="hierChild2" presStyleCnt="0"/>
      <dgm:spPr/>
    </dgm:pt>
    <dgm:pt modelId="{2B15D8D8-387A-4A25-9BE7-6EE61E1AF902}" type="pres">
      <dgm:prSet presAssocID="{877C95EC-BF15-40B5-94D6-EFF100DCBDA6}" presName="hierRoot1" presStyleCnt="0"/>
      <dgm:spPr/>
    </dgm:pt>
    <dgm:pt modelId="{41B36AF9-0FF2-483A-813E-C71B7301BAA6}" type="pres">
      <dgm:prSet presAssocID="{877C95EC-BF15-40B5-94D6-EFF100DCBDA6}" presName="composite" presStyleCnt="0"/>
      <dgm:spPr/>
    </dgm:pt>
    <dgm:pt modelId="{2E7B6CFA-6C4D-44D5-B450-08144B3CA9FC}" type="pres">
      <dgm:prSet presAssocID="{877C95EC-BF15-40B5-94D6-EFF100DCBDA6}" presName="background" presStyleLbl="node0" presStyleIdx="4" presStyleCnt="5"/>
      <dgm:spPr/>
    </dgm:pt>
    <dgm:pt modelId="{1C5FF919-22D1-44C7-A96F-78D3E01487F2}" type="pres">
      <dgm:prSet presAssocID="{877C95EC-BF15-40B5-94D6-EFF100DCBDA6}" presName="text" presStyleLbl="fgAcc0" presStyleIdx="4" presStyleCnt="5">
        <dgm:presLayoutVars>
          <dgm:chPref val="3"/>
        </dgm:presLayoutVars>
      </dgm:prSet>
      <dgm:spPr/>
    </dgm:pt>
    <dgm:pt modelId="{D14B8C46-9961-4CE9-96E1-91BDBA66BC2B}" type="pres">
      <dgm:prSet presAssocID="{877C95EC-BF15-40B5-94D6-EFF100DCBDA6}" presName="hierChild2" presStyleCnt="0"/>
      <dgm:spPr/>
    </dgm:pt>
  </dgm:ptLst>
  <dgm:cxnLst>
    <dgm:cxn modelId="{24EBC760-7CB1-4FC5-B1F9-8F6AA445325A}" type="presOf" srcId="{877C95EC-BF15-40B5-94D6-EFF100DCBDA6}" destId="{1C5FF919-22D1-44C7-A96F-78D3E01487F2}" srcOrd="0" destOrd="0" presId="urn:microsoft.com/office/officeart/2005/8/layout/hierarchy1"/>
    <dgm:cxn modelId="{74051148-3756-4601-8F5A-6E1F6D681495}" srcId="{49CD10A5-7982-48F7-AD1B-AE297A472889}" destId="{3821899E-82A2-4892-82B3-3CF30EA2FAB9}" srcOrd="1" destOrd="0" parTransId="{F6BDBE01-CD06-4FAC-9F5D-4BFC7B04EB3A}" sibTransId="{C0D2698F-EF49-419F-B7AF-DB9AA7BE5E57}"/>
    <dgm:cxn modelId="{F4475F69-1510-45D2-936D-810CAE0BD86C}" type="presOf" srcId="{934769C9-8E1F-4BD1-94B5-C8F5C9BF6218}" destId="{19B50F60-354D-4B25-8AFE-AFEC88421AF0}" srcOrd="0" destOrd="0" presId="urn:microsoft.com/office/officeart/2005/8/layout/hierarchy1"/>
    <dgm:cxn modelId="{C8EEE478-8B1F-410C-9CFC-CD7A33A916B8}" srcId="{49CD10A5-7982-48F7-AD1B-AE297A472889}" destId="{3FF3D447-449B-4D44-B6A3-DC0644263087}" srcOrd="0" destOrd="0" parTransId="{11387DB8-F7E8-40CD-BA74-CD1F799A286A}" sibTransId="{D66E2B6D-1C31-438B-A809-D996B8C04582}"/>
    <dgm:cxn modelId="{8EBF837F-E460-41C6-89B2-0ECD29C18A31}" type="presOf" srcId="{3FF3D447-449B-4D44-B6A3-DC0644263087}" destId="{91301061-672D-42A6-BE28-B833D221CF49}" srcOrd="0" destOrd="0" presId="urn:microsoft.com/office/officeart/2005/8/layout/hierarchy1"/>
    <dgm:cxn modelId="{2B2F19A7-6D2B-44D4-9659-9F56413DD4F4}" type="presOf" srcId="{F0FBE911-141F-4B18-B9B7-1DC3DC643604}" destId="{5D51ABC9-A894-46FB-A6C3-63E146B4BA86}" srcOrd="0" destOrd="0" presId="urn:microsoft.com/office/officeart/2005/8/layout/hierarchy1"/>
    <dgm:cxn modelId="{03ED7FA7-6745-49B0-9CCB-B9A4C57E44FC}" srcId="{49CD10A5-7982-48F7-AD1B-AE297A472889}" destId="{F0FBE911-141F-4B18-B9B7-1DC3DC643604}" srcOrd="3" destOrd="0" parTransId="{69000A76-CA57-4EAC-B903-6D33EFBBEEE7}" sibTransId="{E038D94D-3024-4CFD-952D-A57C86D92471}"/>
    <dgm:cxn modelId="{EDED26AA-EBC4-4EEB-97D5-E06E87CC8303}" srcId="{49CD10A5-7982-48F7-AD1B-AE297A472889}" destId="{934769C9-8E1F-4BD1-94B5-C8F5C9BF6218}" srcOrd="2" destOrd="0" parTransId="{BE11A7C8-4B99-446D-AF52-E1274621A097}" sibTransId="{E5361D25-89D3-4A9E-A9AD-3274458554D1}"/>
    <dgm:cxn modelId="{C277C9B3-2309-4461-8C49-105DE1A7D17C}" type="presOf" srcId="{49CD10A5-7982-48F7-AD1B-AE297A472889}" destId="{0BD8E5F1-0C0D-4407-BED0-019B88BD3EE6}" srcOrd="0" destOrd="0" presId="urn:microsoft.com/office/officeart/2005/8/layout/hierarchy1"/>
    <dgm:cxn modelId="{3F0402CD-7CE5-48AE-BD92-AFDCF544BF1C}" type="presOf" srcId="{3821899E-82A2-4892-82B3-3CF30EA2FAB9}" destId="{AEA7C67B-BE2C-4CED-BA5B-292505A0864D}" srcOrd="0" destOrd="0" presId="urn:microsoft.com/office/officeart/2005/8/layout/hierarchy1"/>
    <dgm:cxn modelId="{51B168EF-594C-45AC-9748-63A652CE0E22}" srcId="{49CD10A5-7982-48F7-AD1B-AE297A472889}" destId="{877C95EC-BF15-40B5-94D6-EFF100DCBDA6}" srcOrd="4" destOrd="0" parTransId="{ADC77618-C58A-4AA7-8549-D86673F065AC}" sibTransId="{AD2A2718-E8D4-4B79-9091-312B63DC0826}"/>
    <dgm:cxn modelId="{62DA1F4D-1739-48C3-B6EE-C61E9C7F8A8E}" type="presParOf" srcId="{0BD8E5F1-0C0D-4407-BED0-019B88BD3EE6}" destId="{7F468450-4A2F-4D8B-AF38-DE1E280832E5}" srcOrd="0" destOrd="0" presId="urn:microsoft.com/office/officeart/2005/8/layout/hierarchy1"/>
    <dgm:cxn modelId="{39433B19-349B-4C85-877B-1A495325352B}" type="presParOf" srcId="{7F468450-4A2F-4D8B-AF38-DE1E280832E5}" destId="{05DD0F1B-376C-449C-9918-8606714BBB47}" srcOrd="0" destOrd="0" presId="urn:microsoft.com/office/officeart/2005/8/layout/hierarchy1"/>
    <dgm:cxn modelId="{31317B20-F12C-486B-B62A-B15668B0DB3A}" type="presParOf" srcId="{05DD0F1B-376C-449C-9918-8606714BBB47}" destId="{022F6A38-4C27-4F45-A014-4FBCE88AA43C}" srcOrd="0" destOrd="0" presId="urn:microsoft.com/office/officeart/2005/8/layout/hierarchy1"/>
    <dgm:cxn modelId="{10F82369-DEE4-405B-93B4-870A232C44BA}" type="presParOf" srcId="{05DD0F1B-376C-449C-9918-8606714BBB47}" destId="{91301061-672D-42A6-BE28-B833D221CF49}" srcOrd="1" destOrd="0" presId="urn:microsoft.com/office/officeart/2005/8/layout/hierarchy1"/>
    <dgm:cxn modelId="{E620BDE0-737C-445D-BEA7-FB4760388D67}" type="presParOf" srcId="{7F468450-4A2F-4D8B-AF38-DE1E280832E5}" destId="{C47F4EE1-0886-4838-B5EB-49C166658178}" srcOrd="1" destOrd="0" presId="urn:microsoft.com/office/officeart/2005/8/layout/hierarchy1"/>
    <dgm:cxn modelId="{D278F9E2-1BC9-4CA3-8FC5-F0241AA419FF}" type="presParOf" srcId="{0BD8E5F1-0C0D-4407-BED0-019B88BD3EE6}" destId="{2BD9BB15-CB7B-4A34-8676-3399CA032165}" srcOrd="1" destOrd="0" presId="urn:microsoft.com/office/officeart/2005/8/layout/hierarchy1"/>
    <dgm:cxn modelId="{CEC96802-EA26-4D14-8C31-949676539E85}" type="presParOf" srcId="{2BD9BB15-CB7B-4A34-8676-3399CA032165}" destId="{92B0BBCC-E320-4CBB-8A68-6365D6F056FF}" srcOrd="0" destOrd="0" presId="urn:microsoft.com/office/officeart/2005/8/layout/hierarchy1"/>
    <dgm:cxn modelId="{871DA578-8884-48E9-99A4-41C38F095C44}" type="presParOf" srcId="{92B0BBCC-E320-4CBB-8A68-6365D6F056FF}" destId="{ABA974FD-602E-4631-8430-3BD5E04C2413}" srcOrd="0" destOrd="0" presId="urn:microsoft.com/office/officeart/2005/8/layout/hierarchy1"/>
    <dgm:cxn modelId="{C9FCB394-3DC8-476D-8EDE-90B9070F65EB}" type="presParOf" srcId="{92B0BBCC-E320-4CBB-8A68-6365D6F056FF}" destId="{AEA7C67B-BE2C-4CED-BA5B-292505A0864D}" srcOrd="1" destOrd="0" presId="urn:microsoft.com/office/officeart/2005/8/layout/hierarchy1"/>
    <dgm:cxn modelId="{CB045F32-C28C-4805-B348-4DB9D6A8BC3E}" type="presParOf" srcId="{2BD9BB15-CB7B-4A34-8676-3399CA032165}" destId="{FCFBF30E-CA38-4D74-AD61-124B9C6F1091}" srcOrd="1" destOrd="0" presId="urn:microsoft.com/office/officeart/2005/8/layout/hierarchy1"/>
    <dgm:cxn modelId="{E0C76D5B-B9E7-4640-8A29-85FF73C6368F}" type="presParOf" srcId="{0BD8E5F1-0C0D-4407-BED0-019B88BD3EE6}" destId="{C470C527-4257-41B0-AAAC-27DB8FC7BA23}" srcOrd="2" destOrd="0" presId="urn:microsoft.com/office/officeart/2005/8/layout/hierarchy1"/>
    <dgm:cxn modelId="{8BFC096C-4E19-4265-8672-6F0102BFF6D8}" type="presParOf" srcId="{C470C527-4257-41B0-AAAC-27DB8FC7BA23}" destId="{36E3B2D8-DF16-4718-9B25-8DD9121E37E3}" srcOrd="0" destOrd="0" presId="urn:microsoft.com/office/officeart/2005/8/layout/hierarchy1"/>
    <dgm:cxn modelId="{43CC6E3B-323F-4E6A-B4D2-B5E7B00B2F69}" type="presParOf" srcId="{36E3B2D8-DF16-4718-9B25-8DD9121E37E3}" destId="{9D21B294-9EF0-4120-8592-59E55F337D7B}" srcOrd="0" destOrd="0" presId="urn:microsoft.com/office/officeart/2005/8/layout/hierarchy1"/>
    <dgm:cxn modelId="{84B951AE-B2E0-4040-BFE4-3B6B9A5687A3}" type="presParOf" srcId="{36E3B2D8-DF16-4718-9B25-8DD9121E37E3}" destId="{19B50F60-354D-4B25-8AFE-AFEC88421AF0}" srcOrd="1" destOrd="0" presId="urn:microsoft.com/office/officeart/2005/8/layout/hierarchy1"/>
    <dgm:cxn modelId="{B5692B20-4241-4AD8-92D5-EA61AE1F2FC9}" type="presParOf" srcId="{C470C527-4257-41B0-AAAC-27DB8FC7BA23}" destId="{A66872A0-1FC3-4E35-8978-CB832B4693EB}" srcOrd="1" destOrd="0" presId="urn:microsoft.com/office/officeart/2005/8/layout/hierarchy1"/>
    <dgm:cxn modelId="{E1247031-8140-4D81-B724-56644D8AFD0B}" type="presParOf" srcId="{0BD8E5F1-0C0D-4407-BED0-019B88BD3EE6}" destId="{128BC7D9-E3E3-4F61-B029-839C124F1521}" srcOrd="3" destOrd="0" presId="urn:microsoft.com/office/officeart/2005/8/layout/hierarchy1"/>
    <dgm:cxn modelId="{E76E2BE8-D59E-4B82-AF2F-ED1D4569E314}" type="presParOf" srcId="{128BC7D9-E3E3-4F61-B029-839C124F1521}" destId="{A3938C6B-CD65-4034-A892-941A4D69C3E4}" srcOrd="0" destOrd="0" presId="urn:microsoft.com/office/officeart/2005/8/layout/hierarchy1"/>
    <dgm:cxn modelId="{FD14E9C4-C772-4DE5-B880-C09112065CF6}" type="presParOf" srcId="{A3938C6B-CD65-4034-A892-941A4D69C3E4}" destId="{CD194FDD-FCE1-423A-9DA8-88C96904AD63}" srcOrd="0" destOrd="0" presId="urn:microsoft.com/office/officeart/2005/8/layout/hierarchy1"/>
    <dgm:cxn modelId="{F9B40132-A535-42CE-B70D-5886F5846C05}" type="presParOf" srcId="{A3938C6B-CD65-4034-A892-941A4D69C3E4}" destId="{5D51ABC9-A894-46FB-A6C3-63E146B4BA86}" srcOrd="1" destOrd="0" presId="urn:microsoft.com/office/officeart/2005/8/layout/hierarchy1"/>
    <dgm:cxn modelId="{FB7332E5-1CA0-4733-8970-AB36F5CD4221}" type="presParOf" srcId="{128BC7D9-E3E3-4F61-B029-839C124F1521}" destId="{6454C113-4A0D-40E4-9C4E-B0B43BB9E28C}" srcOrd="1" destOrd="0" presId="urn:microsoft.com/office/officeart/2005/8/layout/hierarchy1"/>
    <dgm:cxn modelId="{88298688-7E74-42DE-9BE5-86DD1F6C6695}" type="presParOf" srcId="{0BD8E5F1-0C0D-4407-BED0-019B88BD3EE6}" destId="{2B15D8D8-387A-4A25-9BE7-6EE61E1AF902}" srcOrd="4" destOrd="0" presId="urn:microsoft.com/office/officeart/2005/8/layout/hierarchy1"/>
    <dgm:cxn modelId="{3D5DE2F1-01E2-4565-8165-EFC5553712E9}" type="presParOf" srcId="{2B15D8D8-387A-4A25-9BE7-6EE61E1AF902}" destId="{41B36AF9-0FF2-483A-813E-C71B7301BAA6}" srcOrd="0" destOrd="0" presId="urn:microsoft.com/office/officeart/2005/8/layout/hierarchy1"/>
    <dgm:cxn modelId="{CCAB5118-074A-426D-B07F-79CE18BF6FB1}" type="presParOf" srcId="{41B36AF9-0FF2-483A-813E-C71B7301BAA6}" destId="{2E7B6CFA-6C4D-44D5-B450-08144B3CA9FC}" srcOrd="0" destOrd="0" presId="urn:microsoft.com/office/officeart/2005/8/layout/hierarchy1"/>
    <dgm:cxn modelId="{D89F967E-AAB6-404B-8E75-ECE37C4B181F}" type="presParOf" srcId="{41B36AF9-0FF2-483A-813E-C71B7301BAA6}" destId="{1C5FF919-22D1-44C7-A96F-78D3E01487F2}" srcOrd="1" destOrd="0" presId="urn:microsoft.com/office/officeart/2005/8/layout/hierarchy1"/>
    <dgm:cxn modelId="{69509337-250A-45AF-8606-B5659EFCBE47}" type="presParOf" srcId="{2B15D8D8-387A-4A25-9BE7-6EE61E1AF902}" destId="{D14B8C46-9961-4CE9-96E1-91BDBA66BC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B745B-38D4-4E64-B439-415AC968F00F}">
      <dsp:nvSpPr>
        <dsp:cNvPr id="0" name=""/>
        <dsp:cNvSpPr/>
      </dsp:nvSpPr>
      <dsp:spPr>
        <a:xfrm>
          <a:off x="0" y="32854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7B640-63AD-433B-AEE8-DB507267D11F}">
      <dsp:nvSpPr>
        <dsp:cNvPr id="0" name=""/>
        <dsp:cNvSpPr/>
      </dsp:nvSpPr>
      <dsp:spPr>
        <a:xfrm>
          <a:off x="333341" y="1858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Увод</a:t>
          </a:r>
          <a:endParaRPr lang="en-US" sz="2100" kern="1200"/>
        </a:p>
      </dsp:txBody>
      <dsp:txXfrm>
        <a:off x="363603" y="48851"/>
        <a:ext cx="4606259" cy="559396"/>
      </dsp:txXfrm>
    </dsp:sp>
    <dsp:sp modelId="{39766AB1-0912-4903-8452-42C57F7A8B0A}">
      <dsp:nvSpPr>
        <dsp:cNvPr id="0" name=""/>
        <dsp:cNvSpPr/>
      </dsp:nvSpPr>
      <dsp:spPr>
        <a:xfrm>
          <a:off x="0" y="128111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43D61-409D-4BD9-B538-EFDEA8872DAB}">
      <dsp:nvSpPr>
        <dsp:cNvPr id="0" name=""/>
        <dsp:cNvSpPr/>
      </dsp:nvSpPr>
      <dsp:spPr>
        <a:xfrm>
          <a:off x="333341" y="97114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Технологии</a:t>
          </a:r>
          <a:endParaRPr lang="en-US" sz="2100" kern="1200"/>
        </a:p>
      </dsp:txBody>
      <dsp:txXfrm>
        <a:off x="363603" y="1001411"/>
        <a:ext cx="4606259" cy="559396"/>
      </dsp:txXfrm>
    </dsp:sp>
    <dsp:sp modelId="{2E4653F2-3D4E-4A5C-9A8E-7909FCACF979}">
      <dsp:nvSpPr>
        <dsp:cNvPr id="0" name=""/>
        <dsp:cNvSpPr/>
      </dsp:nvSpPr>
      <dsp:spPr>
        <a:xfrm>
          <a:off x="0" y="2233670"/>
          <a:ext cx="6666833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/>
            <a:t>Архитектура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dirty="0"/>
            <a:t>База данни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dirty="0"/>
            <a:t>Потребители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dirty="0"/>
            <a:t>Семеен бюджет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dirty="0"/>
            <a:t>Потребителски интерфейс</a:t>
          </a:r>
          <a:endParaRPr lang="en-US" sz="2100" kern="1200" dirty="0"/>
        </a:p>
      </dsp:txBody>
      <dsp:txXfrm>
        <a:off x="0" y="2233670"/>
        <a:ext cx="6666833" cy="2249100"/>
      </dsp:txXfrm>
    </dsp:sp>
    <dsp:sp modelId="{04F157F6-F223-423D-9DC8-6F33CC8EB144}">
      <dsp:nvSpPr>
        <dsp:cNvPr id="0" name=""/>
        <dsp:cNvSpPr/>
      </dsp:nvSpPr>
      <dsp:spPr>
        <a:xfrm>
          <a:off x="333341" y="192371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Реализация</a:t>
          </a:r>
          <a:endParaRPr lang="en-US" sz="2100" kern="1200"/>
        </a:p>
      </dsp:txBody>
      <dsp:txXfrm>
        <a:off x="363603" y="1953972"/>
        <a:ext cx="4606259" cy="559396"/>
      </dsp:txXfrm>
    </dsp:sp>
    <dsp:sp modelId="{184FE1A7-FE14-44E4-A7C6-27DCC4375A93}">
      <dsp:nvSpPr>
        <dsp:cNvPr id="0" name=""/>
        <dsp:cNvSpPr/>
      </dsp:nvSpPr>
      <dsp:spPr>
        <a:xfrm>
          <a:off x="0" y="490613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9170-93C3-4BFA-A56A-321B0BD547ED}">
      <dsp:nvSpPr>
        <dsp:cNvPr id="0" name=""/>
        <dsp:cNvSpPr/>
      </dsp:nvSpPr>
      <dsp:spPr>
        <a:xfrm>
          <a:off x="333341" y="459617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Бъдещо развитие</a:t>
          </a:r>
          <a:endParaRPr lang="en-US" sz="2100" kern="1200"/>
        </a:p>
      </dsp:txBody>
      <dsp:txXfrm>
        <a:off x="363603" y="4626432"/>
        <a:ext cx="46062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5C497-FC4D-4039-BC02-3E480AEC5059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E2FD3-214C-4EFF-95A5-6A4C263D1C0C}">
      <dsp:nvSpPr>
        <dsp:cNvPr id="0" name=""/>
        <dsp:cNvSpPr/>
      </dsp:nvSpPr>
      <dsp:spPr>
        <a:xfrm>
          <a:off x="0" y="2047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PostgreSQL</a:t>
          </a:r>
        </a:p>
      </dsp:txBody>
      <dsp:txXfrm>
        <a:off x="0" y="2047"/>
        <a:ext cx="10927829" cy="698118"/>
      </dsp:txXfrm>
    </dsp:sp>
    <dsp:sp modelId="{ABF2D550-843B-4B59-AD9D-ADDF6D0E576A}">
      <dsp:nvSpPr>
        <dsp:cNvPr id="0" name=""/>
        <dsp:cNvSpPr/>
      </dsp:nvSpPr>
      <dsp:spPr>
        <a:xfrm>
          <a:off x="0" y="700165"/>
          <a:ext cx="10927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C1443-B13E-4492-95C7-E2DC70D701C1}">
      <dsp:nvSpPr>
        <dsp:cNvPr id="0" name=""/>
        <dsp:cNvSpPr/>
      </dsp:nvSpPr>
      <dsp:spPr>
        <a:xfrm>
          <a:off x="0" y="700165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ASP.NET Core</a:t>
          </a:r>
        </a:p>
      </dsp:txBody>
      <dsp:txXfrm>
        <a:off x="0" y="700165"/>
        <a:ext cx="10927829" cy="698118"/>
      </dsp:txXfrm>
    </dsp:sp>
    <dsp:sp modelId="{D396AE2F-C105-4693-8794-54129FFE21BF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6D76C-E30B-4001-9506-C378C0EDEBAD}">
      <dsp:nvSpPr>
        <dsp:cNvPr id="0" name=""/>
        <dsp:cNvSpPr/>
      </dsp:nvSpPr>
      <dsp:spPr>
        <a:xfrm>
          <a:off x="0" y="1398284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Redis</a:t>
          </a:r>
        </a:p>
      </dsp:txBody>
      <dsp:txXfrm>
        <a:off x="0" y="1398284"/>
        <a:ext cx="10927829" cy="698118"/>
      </dsp:txXfrm>
    </dsp:sp>
    <dsp:sp modelId="{69DFA0AE-16C9-4434-8743-607025BC59AE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5C06A-CAD8-477A-9623-3DC86692A02F}">
      <dsp:nvSpPr>
        <dsp:cNvPr id="0" name=""/>
        <dsp:cNvSpPr/>
      </dsp:nvSpPr>
      <dsp:spPr>
        <a:xfrm>
          <a:off x="0" y="2096402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Blazor</a:t>
          </a:r>
        </a:p>
      </dsp:txBody>
      <dsp:txXfrm>
        <a:off x="0" y="2096402"/>
        <a:ext cx="10927829" cy="698118"/>
      </dsp:txXfrm>
    </dsp:sp>
    <dsp:sp modelId="{4D130CE0-E084-4A23-B5EC-229559F20AD9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DE5E0-D219-404E-B11F-D2CBE7633302}">
      <dsp:nvSpPr>
        <dsp:cNvPr id="0" name=""/>
        <dsp:cNvSpPr/>
      </dsp:nvSpPr>
      <dsp:spPr>
        <a:xfrm>
          <a:off x="0" y="2794520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MudBlazor</a:t>
          </a:r>
        </a:p>
      </dsp:txBody>
      <dsp:txXfrm>
        <a:off x="0" y="2794520"/>
        <a:ext cx="10927829" cy="698118"/>
      </dsp:txXfrm>
    </dsp:sp>
    <dsp:sp modelId="{40336809-BB4E-4FE2-9764-AA602EB0AAF6}">
      <dsp:nvSpPr>
        <dsp:cNvPr id="0" name=""/>
        <dsp:cNvSpPr/>
      </dsp:nvSpPr>
      <dsp:spPr>
        <a:xfrm>
          <a:off x="0" y="3492639"/>
          <a:ext cx="109278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D86FE-31F6-434C-94FD-E600B1049AB4}">
      <dsp:nvSpPr>
        <dsp:cNvPr id="0" name=""/>
        <dsp:cNvSpPr/>
      </dsp:nvSpPr>
      <dsp:spPr>
        <a:xfrm>
          <a:off x="0" y="3492639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Papercut</a:t>
          </a:r>
        </a:p>
      </dsp:txBody>
      <dsp:txXfrm>
        <a:off x="0" y="3492639"/>
        <a:ext cx="10927829" cy="698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F6A38-4C27-4F45-A014-4FBCE88AA43C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1061-672D-42A6-BE28-B833D221CF49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Изграждане на мобилно приложение</a:t>
          </a:r>
          <a:endParaRPr lang="en-US" sz="1600" kern="1200" dirty="0"/>
        </a:p>
      </dsp:txBody>
      <dsp:txXfrm>
        <a:off x="239813" y="1396742"/>
        <a:ext cx="1752359" cy="1088037"/>
      </dsp:txXfrm>
    </dsp:sp>
    <dsp:sp modelId="{ABA974FD-602E-4631-8430-3BD5E04C2413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7C67B-BE2C-4CED-BA5B-292505A0864D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/>
            <a:t>Интеграция на </a:t>
          </a:r>
          <a:r>
            <a:rPr lang="en-US" sz="1600" kern="1200"/>
            <a:t>OCR</a:t>
          </a:r>
        </a:p>
      </dsp:txBody>
      <dsp:txXfrm>
        <a:off x="2464331" y="1396742"/>
        <a:ext cx="1752359" cy="1088037"/>
      </dsp:txXfrm>
    </dsp:sp>
    <dsp:sp modelId="{9D21B294-9EF0-4120-8592-59E55F337D7B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0F60-354D-4B25-8AFE-AFEC88421AF0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Възможност за работа с различни валути</a:t>
          </a:r>
          <a:endParaRPr lang="en-US" sz="1600" kern="1200" dirty="0"/>
        </a:p>
      </dsp:txBody>
      <dsp:txXfrm>
        <a:off x="4688849" y="1396742"/>
        <a:ext cx="1752359" cy="1088037"/>
      </dsp:txXfrm>
    </dsp:sp>
    <dsp:sp modelId="{CD194FDD-FCE1-423A-9DA8-88C96904AD63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ABC9-A894-46FB-A6C3-63E146B4BA86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Подобряване на потребителският интерфейс</a:t>
          </a:r>
          <a:endParaRPr lang="en-US" sz="1600" kern="1200" dirty="0"/>
        </a:p>
      </dsp:txBody>
      <dsp:txXfrm>
        <a:off x="6913366" y="1396742"/>
        <a:ext cx="1752359" cy="1088037"/>
      </dsp:txXfrm>
    </dsp:sp>
    <dsp:sp modelId="{2E7B6CFA-6C4D-44D5-B450-08144B3CA9FC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F919-22D1-44C7-A96F-78D3E01487F2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Повишаване на сигурността</a:t>
          </a:r>
          <a:endParaRPr lang="en-US" sz="1600" kern="1200" dirty="0"/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F0E8-0F41-D960-0684-CABBB131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D101-E2D1-76CB-DFD1-2B91223B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0529-E99B-E453-0F34-62D8BA3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B0B7-B629-012F-FAD1-9216178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D421-CCBC-9B5B-49FF-7016629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22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05E-1EEF-9ACB-EA45-7284545F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CDF9-B926-B1E7-98A5-B7D1D888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16B4-5C93-BE67-9A96-20F9368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3BE7-F282-1BE3-2BB5-316DCC1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9AA5-9BC9-72AB-BF82-A0A6EC8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7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83230-BFFA-DC03-643C-F3215E611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8E05-B416-6332-E156-5C6F49CB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C362-0AAD-1E91-6134-DAFCB10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3F50-9F36-B175-2FA5-C6C5B6F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97F-3DB6-FFFD-1A33-5979C53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01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85A-8BA6-1206-13A5-ECCE00E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A7F-9643-FE83-08BC-9F69FEA1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FE39-DF3B-7522-0038-D9C3EDFD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F9B9-9FF0-EF9A-73E2-6C1E17F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1F4F-07AE-A1CF-24C3-8133677E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45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8A7-B0A8-0DD7-450A-085F759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5D59-21DB-B7D6-A2A5-7A557D94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48E9-CFA2-693A-9E91-2EE0D6CF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F60F-E1DD-D2A7-7F14-F6879C6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32D8-18DB-D6E7-FBC5-7ADD464D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93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80A-E822-3E07-32C9-ED627BF1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4740-81BA-98B7-8167-6051C651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04B2-07B7-4750-CF6D-7C4E7EF7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1A76-1EC0-71BD-6091-1220D23B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181E-D6F2-5330-F840-9E46520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A580-84CA-B98D-4DA2-C403F8C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27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C2D-3389-CCA9-ECBC-EC862A3C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791-B6CD-2C21-48A2-40F7C25D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6675-0D03-4593-31FA-5C97B05F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7C28-3A88-3F95-F843-67687E13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C95F2-5E31-4A4A-206D-D7751559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AC564-B3C2-AC74-42FF-6F8E9F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5B892-3410-9F2F-A826-60FC6A3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6FF6A-BF68-E8CB-1339-12649DA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26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B177-6BA9-F9F2-5D32-FF088AFE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D2C7-9A17-6005-F1EE-5A48ABE1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DA1A-5E24-2EF3-853D-985A22F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41D8-7E78-6EB8-F023-59B2FA9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96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86126-9422-D194-4866-4D90A0E0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BC5F1-C872-2FA9-0FFC-0B0C02F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1A41-196A-AFF6-1B01-BFA6D9C2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04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B3C-55F6-2030-D4A5-8E25D10E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523B-A8BF-6728-EDF6-DCF72478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DBC6-050B-362D-2608-115B66DC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7C10-CBB1-CCED-0648-ECA853A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F77-6666-A352-EF21-DF5D0B3A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1A7D-D596-FCCA-ADC5-C8CB4FF6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A9F8-44CD-0442-AE0D-57FAA118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971C9-9504-D852-A7A8-3262E7DF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B868-21CA-7BB4-5149-1267241BE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BF67-2B48-5910-82B5-70D613FF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8A7B2-3EE9-ADA3-C608-2981E907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12EE-9BD7-8326-46EE-4AE5427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52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6D55-B0DD-A936-A6F6-39FB12E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27A9-641C-A659-3665-EAF7BE82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CF24-1E2F-7493-F187-C2301041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6D05-CC1A-441E-9160-C5D56DB8F904}" type="datetimeFigureOut">
              <a:rPr lang="bg-BG" smtClean="0"/>
              <a:t>22.6.2025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5C62-3D25-4E45-EB0D-168456843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2959-704C-D989-6CA1-D4C4B39B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58143-2D56-44E0-8BF5-C025C7AA39E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43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87E4-7209-1F2E-F568-451AD738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лични и семейни финанси</a:t>
            </a:r>
            <a:endParaRPr lang="bg-BG" sz="4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E52A-A7F1-2A53-59F2-E97EAA43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bg-BG" sz="2200" dirty="0">
                <a:solidFill>
                  <a:srgbClr val="FFFFFF"/>
                </a:solidFill>
              </a:rPr>
              <a:t>Дипломант: Кристиян Петров Кръчмаров</a:t>
            </a:r>
          </a:p>
          <a:p>
            <a:pPr algn="l"/>
            <a:r>
              <a:rPr lang="bg-BG" sz="2200" dirty="0">
                <a:solidFill>
                  <a:srgbClr val="FFFFFF"/>
                </a:solidFill>
              </a:rPr>
              <a:t>Специалност: Информатика и Софтуерни Науки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28" name="Picture 27" descr="A black logo with white text&#10;&#10;AI-generated content may be incorrect.">
            <a:extLst>
              <a:ext uri="{FF2B5EF4-FFF2-40B4-BE49-F238E27FC236}">
                <a16:creationId xmlns:a16="http://schemas.microsoft.com/office/drawing/2014/main" id="{FCD53F2D-FA06-976C-A72F-059384D8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0" y="326624"/>
            <a:ext cx="841082" cy="819788"/>
          </a:xfrm>
          <a:prstGeom prst="rect">
            <a:avLst/>
          </a:prstGeom>
        </p:spPr>
      </p:pic>
      <p:pic>
        <p:nvPicPr>
          <p:cNvPr id="32" name="Picture 31" descr="A blue and orange logo&#10;&#10;AI-generated content may be incorrect.">
            <a:extLst>
              <a:ext uri="{FF2B5EF4-FFF2-40B4-BE49-F238E27FC236}">
                <a16:creationId xmlns:a16="http://schemas.microsoft.com/office/drawing/2014/main" id="{F7C0BC5C-23EA-4CCF-C69B-051A6D143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02" y="326624"/>
            <a:ext cx="776218" cy="8999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46DAC9-498F-B38A-D0B0-3E66E2354D09}"/>
              </a:ext>
            </a:extLst>
          </p:cNvPr>
          <p:cNvSpPr txBox="1"/>
          <p:nvPr/>
        </p:nvSpPr>
        <p:spPr>
          <a:xfrm>
            <a:off x="4341896" y="6259852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chemeClr val="bg1"/>
                </a:solidFill>
              </a:rPr>
              <a:t>София 2025</a:t>
            </a:r>
          </a:p>
        </p:txBody>
      </p:sp>
    </p:spTree>
    <p:extLst>
      <p:ext uri="{BB962C8B-B14F-4D97-AF65-F5344CB8AC3E}">
        <p14:creationId xmlns:p14="http://schemas.microsoft.com/office/powerpoint/2010/main" val="78877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BBD0D-C8DF-8512-7A78-5199F737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DC073-4F6B-5BCD-B7B1-7EF55830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9569B-A2E7-309D-4169-7D6F804C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72245"/>
            <a:ext cx="7225748" cy="49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B257-7387-5FA0-F32B-61C19FEC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521" y="1103718"/>
            <a:ext cx="8543519" cy="3268520"/>
          </a:xfrm>
        </p:spPr>
        <p:txBody>
          <a:bodyPr>
            <a:normAutofit/>
          </a:bodyPr>
          <a:lstStyle/>
          <a:p>
            <a:pPr algn="r"/>
            <a:r>
              <a:rPr lang="bg-BG" sz="4800" dirty="0">
                <a:solidFill>
                  <a:srgbClr val="FFFFFF"/>
                </a:solidFill>
              </a:rPr>
              <a:t>Потребителски интерфейс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89A2-4923-6DE9-A0C9-F625411E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848640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bg-BG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235A6F-18A4-FFAB-120C-8522E36A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1FE9F-077F-A615-4C34-DF62FC62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38BCFF-5334-6E4D-EBCD-6A6224426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69517"/>
            <a:ext cx="11277600" cy="39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79C7C-7807-C7AC-E538-1871AB33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49756507-EA4B-BCEC-CAF1-049679E2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028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F9AC6-A06A-096A-0C33-E3F12D9F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B2850F-00AC-D805-1FB0-B1E2907E3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1457"/>
            <a:ext cx="11277600" cy="33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9C27E-4E6E-FF55-2B6A-E27A6FCE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B754087-149D-2F8E-F00C-C8FAA9866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1591"/>
            <a:ext cx="11277600" cy="27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33556-A7F2-29AF-A8F6-8C2046BE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CA75E29-7228-C797-3A25-41624C763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179539-6943-DA2D-36ED-ACE18FDA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369161-E492-BCB7-03D4-EF0818D5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429C-1317-C403-17C6-48F900BD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EB545CC-CDF9-8A1A-E37C-B00C50E7E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57" y="486269"/>
            <a:ext cx="11481520" cy="5885034"/>
          </a:xfrm>
        </p:spPr>
      </p:pic>
    </p:spTree>
    <p:extLst>
      <p:ext uri="{BB962C8B-B14F-4D97-AF65-F5344CB8AC3E}">
        <p14:creationId xmlns:p14="http://schemas.microsoft.com/office/powerpoint/2010/main" val="211594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99802-D094-0D79-10AB-7DD21E12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A58E-BCFC-2DDE-2819-E29B9E7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486917"/>
            <a:ext cx="9718111" cy="1576446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Бъдещо развитие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D3E340-1637-51A3-F6B0-840597798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0619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18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ACB8B-9DD3-84B5-59EA-9B3AE2D19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27F8EE-8CDC-B985-A3BB-A989DF9F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B8124-DF17-915A-691E-F294DF5D8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4F618-95F9-53DF-1466-0C4765188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D352E-E521-D06D-1C6A-5FC4AFC5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464D72-8127-2133-AE9C-8F3BC0B8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E46EB-C529-A7DF-BC98-8E8F363D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endParaRPr lang="bg-BG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32334-306F-96F8-D418-02F42C5D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" y="1998052"/>
            <a:ext cx="9895950" cy="4459328"/>
          </a:xfrm>
        </p:spPr>
        <p:txBody>
          <a:bodyPr anchor="ctr">
            <a:normAutofit/>
          </a:bodyPr>
          <a:lstStyle/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37945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51213-EC52-D584-2284-3139E7E0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EA4B3-47C7-D4FD-B158-938DBF4C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bg-BG" sz="4000">
                <a:solidFill>
                  <a:srgbClr val="FFFFFF"/>
                </a:solidFill>
              </a:rPr>
              <a:t>Съдържание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CA40FA1-6232-2F5D-5D68-7E135E8DE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979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DAB0B-CDC6-ABFC-BADC-0B7414B1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F614-77AA-5957-F8E2-97703F80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82EF7-5536-4D0D-F4F8-5DA0DA72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F6623-4CD4-8E76-B4DF-750BEBABA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0FA98-291F-9E2A-1783-4BA90242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4D6CD-E8E0-68B1-EBAB-98860A51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8A3C-C718-CB4C-0810-AF64445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95E-3C7D-DC79-A27E-BEF2BA64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998052"/>
            <a:ext cx="9724031" cy="4459328"/>
          </a:xfrm>
        </p:spPr>
        <p:txBody>
          <a:bodyPr anchor="ctr">
            <a:normAutofit/>
          </a:bodyPr>
          <a:lstStyle/>
          <a:p>
            <a:r>
              <a:rPr lang="bg-BG" sz="2400" dirty="0"/>
              <a:t>Проблем</a:t>
            </a:r>
          </a:p>
          <a:p>
            <a:pPr lvl="1"/>
            <a:r>
              <a:rPr lang="bg-BG" sz="2000" dirty="0"/>
              <a:t>Трудност при проследяване на лични и семейни разходи</a:t>
            </a:r>
          </a:p>
          <a:p>
            <a:pPr lvl="1"/>
            <a:r>
              <a:rPr lang="bg-BG" sz="2000" dirty="0"/>
              <a:t>Липса на прозрачност и координация между членовете на семейството</a:t>
            </a:r>
          </a:p>
          <a:p>
            <a:pPr lvl="1"/>
            <a:r>
              <a:rPr lang="bg-BG" sz="2000" dirty="0"/>
              <a:t>Неудобство при използване на ръчни методи</a:t>
            </a:r>
          </a:p>
          <a:p>
            <a:r>
              <a:rPr lang="bg-BG" sz="2400" dirty="0"/>
              <a:t>Решение</a:t>
            </a:r>
          </a:p>
          <a:p>
            <a:pPr lvl="1"/>
            <a:r>
              <a:rPr lang="bg-BG" sz="2000" dirty="0"/>
              <a:t>Създаване на приложение за управление на личен и семеен бюджет с централизирана структура, визуализации и възможност за съвместна работа.</a:t>
            </a:r>
            <a:endParaRPr lang="en-US" sz="2000" dirty="0"/>
          </a:p>
          <a:p>
            <a:r>
              <a:rPr lang="bg-BG" sz="2400" dirty="0"/>
              <a:t>Ключови функционалности</a:t>
            </a:r>
          </a:p>
          <a:p>
            <a:pPr lvl="1"/>
            <a:r>
              <a:rPr lang="bg-BG" sz="2000" dirty="0"/>
              <a:t>Създаване на категории и транзакции</a:t>
            </a:r>
          </a:p>
          <a:p>
            <a:pPr lvl="1"/>
            <a:r>
              <a:rPr lang="bg-BG" sz="2000" dirty="0"/>
              <a:t>Формиране на „семейство“ с общ бюджет</a:t>
            </a:r>
          </a:p>
          <a:p>
            <a:pPr lvl="1"/>
            <a:r>
              <a:rPr lang="bg-BG" sz="2000" dirty="0"/>
              <a:t>Визуализация на разходи и приходи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52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541BC-1164-A6EB-2E47-C2292EDB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C74A-15E6-C85C-18F7-4BE9948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Технологии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937F54-E069-3588-C7CA-9386AE506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431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2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225AD-6168-4737-A26B-B226F55D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A7715A-8446-39C4-D762-117196F7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82842-9F70-577E-20CF-A26A07B7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5030B-24A2-9902-52A0-E0F076EB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2B255-9DAA-AE76-36FF-B0081BA63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2C56E-6B00-360D-8DBC-1B3D709C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2822-8651-ACD3-0412-218B6A82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Архитектура на приложението</a:t>
            </a:r>
          </a:p>
        </p:txBody>
      </p:sp>
      <p:pic>
        <p:nvPicPr>
          <p:cNvPr id="7" name="Content Placeholder 6" descr="A computer screen shot of a server&#10;&#10;AI-generated content may be incorrect.">
            <a:extLst>
              <a:ext uri="{FF2B5EF4-FFF2-40B4-BE49-F238E27FC236}">
                <a16:creationId xmlns:a16="http://schemas.microsoft.com/office/drawing/2014/main" id="{78D72DB0-53C4-B2C6-C981-C2F31A29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20206"/>
            <a:ext cx="10439400" cy="2162175"/>
          </a:xfrm>
        </p:spPr>
      </p:pic>
    </p:spTree>
    <p:extLst>
      <p:ext uri="{BB962C8B-B14F-4D97-AF65-F5344CB8AC3E}">
        <p14:creationId xmlns:p14="http://schemas.microsoft.com/office/powerpoint/2010/main" val="29855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34082-61A9-D8F8-61D7-E8C15723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7FE6C1-F02B-9B26-42E9-7DDD3426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1A30C-0B7D-CCD5-6103-F67D82A88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0543B-756D-ACC9-A099-EB5161947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C263A-C13D-1E51-9F9D-D73A1DA8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2650A3-AF20-62D4-1995-0EC90F3EC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DFD0-0EB0-BCA3-7935-2399E89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Архитектура на сървъра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2B8F4DBB-385E-A374-122E-8DFC7CD8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>
    </p:spTree>
    <p:extLst>
      <p:ext uri="{BB962C8B-B14F-4D97-AF65-F5344CB8AC3E}">
        <p14:creationId xmlns:p14="http://schemas.microsoft.com/office/powerpoint/2010/main" val="217000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F16F1-288B-BC80-B05A-1EF97B91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A7667E-8E65-0818-2174-D8E638450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5EBA-A1A3-E4E0-EF2D-651D7F71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C0A38-F97A-147A-7AE5-49B315FF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BD56-E4CD-3A83-F87D-61F107AE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E188E0-21A1-A52A-79B2-9AF5A6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FA03-347A-F102-0D2B-4943657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База данни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0D455B-B6A5-2D42-73B5-E1A62829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0" y="1764939"/>
            <a:ext cx="9847296" cy="4912172"/>
          </a:xfrm>
        </p:spPr>
      </p:pic>
    </p:spTree>
    <p:extLst>
      <p:ext uri="{BB962C8B-B14F-4D97-AF65-F5344CB8AC3E}">
        <p14:creationId xmlns:p14="http://schemas.microsoft.com/office/powerpoint/2010/main" val="410721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0071-2FD3-DEE9-661F-6C42EE36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D7F1E8-BAA8-7DD0-3729-9207F629A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E243B-8BFD-BA12-969A-1D33C0FE7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E928E-5080-7F56-1FED-8F81A785C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85AF2-DA94-F72D-0E08-C42A3C75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8F27F-E855-8690-C6A0-1A6E864F4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6E48D-2160-EA6C-4075-0BD8C437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FFFFFF"/>
                </a:solidFill>
              </a:rPr>
              <a:t>Потребители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BE3-D7D7-24C9-B7A8-3BEB32C3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" y="1998052"/>
            <a:ext cx="5767718" cy="4459328"/>
          </a:xfrm>
        </p:spPr>
        <p:txBody>
          <a:bodyPr anchor="ctr">
            <a:normAutofit/>
          </a:bodyPr>
          <a:lstStyle/>
          <a:p>
            <a:r>
              <a:rPr lang="bg-BG" sz="2400" dirty="0"/>
              <a:t>Удостоверяване базирано на токъни</a:t>
            </a:r>
          </a:p>
          <a:p>
            <a:r>
              <a:rPr lang="bg-BG" sz="2400" dirty="0"/>
              <a:t>2 вида токъни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Токън за достъп - </a:t>
            </a:r>
            <a:r>
              <a:rPr lang="en-US" sz="2000" dirty="0"/>
              <a:t>JWT</a:t>
            </a:r>
            <a:endParaRPr lang="bg-BG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Токън за опресняване</a:t>
            </a:r>
          </a:p>
          <a:p>
            <a:r>
              <a:rPr lang="bg-BG" sz="2400" dirty="0"/>
              <a:t>Контрол на достъп чрез роли</a:t>
            </a:r>
          </a:p>
          <a:p>
            <a:r>
              <a:rPr lang="bg-BG" sz="2200" dirty="0"/>
              <a:t>4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Потребител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Семеен 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dirty="0"/>
              <a:t>Член на семейство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0F70E-204A-579D-AE9D-8CBBD959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89" y="1991361"/>
            <a:ext cx="4981798" cy="2697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F537B-4050-AC41-5672-4BF93521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412" y="5575627"/>
            <a:ext cx="5062240" cy="7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CE3C1-9DDC-B70E-4B35-7F5F6967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7F1E-51A7-9941-D0B3-B6FB2692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DC608-AE38-B852-4F0A-731625E3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300328"/>
            <a:ext cx="11327549" cy="17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180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Office Theme</vt:lpstr>
      <vt:lpstr>Уеб базирана система за управление на лични и семейни финанси</vt:lpstr>
      <vt:lpstr>Съдържание</vt:lpstr>
      <vt:lpstr>Увод</vt:lpstr>
      <vt:lpstr>Технологии</vt:lpstr>
      <vt:lpstr>Архитектура на приложението</vt:lpstr>
      <vt:lpstr>Архитектура на сървъра</vt:lpstr>
      <vt:lpstr>База данни</vt:lpstr>
      <vt:lpstr>Потребители</vt:lpstr>
      <vt:lpstr>Семеен бюджет</vt:lpstr>
      <vt:lpstr>Семеен бюджет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Бъдещо развитие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51</cp:revision>
  <dcterms:created xsi:type="dcterms:W3CDTF">2025-06-18T14:13:10Z</dcterms:created>
  <dcterms:modified xsi:type="dcterms:W3CDTF">2025-06-22T11:41:47Z</dcterms:modified>
</cp:coreProperties>
</file>