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fl xD" userId="d0758d538bdaecac" providerId="LiveId" clId="{7858E91F-C404-4309-8ABE-6EB42504B1AA}"/>
    <pc:docChg chg="undo custSel addSld delSld modSld addMainMaster delMainMaster">
      <pc:chgData name="Rofl xD" userId="d0758d538bdaecac" providerId="LiveId" clId="{7858E91F-C404-4309-8ABE-6EB42504B1AA}" dt="2024-03-24T18:13:26.535" v="4255" actId="20577"/>
      <pc:docMkLst>
        <pc:docMk/>
      </pc:docMkLst>
      <pc:sldChg chg="addSp modSp new mod setBg modClrScheme chgLayout">
        <pc:chgData name="Rofl xD" userId="d0758d538bdaecac" providerId="LiveId" clId="{7858E91F-C404-4309-8ABE-6EB42504B1AA}" dt="2024-03-19T17:11:37.422" v="1063" actId="2711"/>
        <pc:sldMkLst>
          <pc:docMk/>
          <pc:sldMk cId="3756678894" sldId="256"/>
        </pc:sldMkLst>
        <pc:spChg chg="mod">
          <ac:chgData name="Rofl xD" userId="d0758d538bdaecac" providerId="LiveId" clId="{7858E91F-C404-4309-8ABE-6EB42504B1AA}" dt="2024-03-19T17:11:32.027" v="1062" actId="27636"/>
          <ac:spMkLst>
            <pc:docMk/>
            <pc:sldMk cId="3756678894" sldId="256"/>
            <ac:spMk id="2" creationId="{23B3DF65-A6C4-012E-358C-27F0D7728D86}"/>
          </ac:spMkLst>
        </pc:spChg>
        <pc:spChg chg="mod">
          <ac:chgData name="Rofl xD" userId="d0758d538bdaecac" providerId="LiveId" clId="{7858E91F-C404-4309-8ABE-6EB42504B1AA}" dt="2024-03-19T17:11:37.422" v="1063" actId="2711"/>
          <ac:spMkLst>
            <pc:docMk/>
            <pc:sldMk cId="3756678894" sldId="256"/>
            <ac:spMk id="3" creationId="{C50DF0A4-3475-4335-0A5B-4D47BD10A760}"/>
          </ac:spMkLst>
        </pc:spChg>
        <pc:spChg chg="add">
          <ac:chgData name="Rofl xD" userId="d0758d538bdaecac" providerId="LiveId" clId="{7858E91F-C404-4309-8ABE-6EB42504B1AA}" dt="2024-03-19T16:51:52.263" v="81" actId="26606"/>
          <ac:spMkLst>
            <pc:docMk/>
            <pc:sldMk cId="3756678894" sldId="256"/>
            <ac:spMk id="9" creationId="{6CA2C65D-0168-1245-86C8-62A8A6F7B813}"/>
          </ac:spMkLst>
        </pc:spChg>
        <pc:spChg chg="add">
          <ac:chgData name="Rofl xD" userId="d0758d538bdaecac" providerId="LiveId" clId="{7858E91F-C404-4309-8ABE-6EB42504B1AA}" dt="2024-03-19T16:51:52.263" v="81" actId="26606"/>
          <ac:spMkLst>
            <pc:docMk/>
            <pc:sldMk cId="3756678894" sldId="256"/>
            <ac:spMk id="11" creationId="{12E8ED90-6D42-AE40-963A-3924EE2073F0}"/>
          </ac:spMkLst>
        </pc:spChg>
        <pc:spChg chg="add">
          <ac:chgData name="Rofl xD" userId="d0758d538bdaecac" providerId="LiveId" clId="{7858E91F-C404-4309-8ABE-6EB42504B1AA}" dt="2024-03-19T16:51:52.263" v="81" actId="26606"/>
          <ac:spMkLst>
            <pc:docMk/>
            <pc:sldMk cId="3756678894" sldId="256"/>
            <ac:spMk id="13" creationId="{755E9273-3717-C94C-9BFF-75E87E47C46A}"/>
          </ac:spMkLst>
        </pc:spChg>
        <pc:picChg chg="add">
          <ac:chgData name="Rofl xD" userId="d0758d538bdaecac" providerId="LiveId" clId="{7858E91F-C404-4309-8ABE-6EB42504B1AA}" dt="2024-03-19T16:51:52.263" v="81" actId="26606"/>
          <ac:picMkLst>
            <pc:docMk/>
            <pc:sldMk cId="3756678894" sldId="256"/>
            <ac:picMk id="4" creationId="{9B5E5902-A5AE-9B22-47AD-B2361AC7B49D}"/>
          </ac:picMkLst>
        </pc:picChg>
      </pc:sldChg>
      <pc:sldChg chg="addSp modSp new mod setBg">
        <pc:chgData name="Rofl xD" userId="d0758d538bdaecac" providerId="LiveId" clId="{7858E91F-C404-4309-8ABE-6EB42504B1AA}" dt="2024-03-19T17:11:55.083" v="1065" actId="2711"/>
        <pc:sldMkLst>
          <pc:docMk/>
          <pc:sldMk cId="2928832867" sldId="257"/>
        </pc:sldMkLst>
        <pc:spChg chg="mod">
          <ac:chgData name="Rofl xD" userId="d0758d538bdaecac" providerId="LiveId" clId="{7858E91F-C404-4309-8ABE-6EB42504B1AA}" dt="2024-03-19T17:11:49.935" v="1064" actId="2711"/>
          <ac:spMkLst>
            <pc:docMk/>
            <pc:sldMk cId="2928832867" sldId="257"/>
            <ac:spMk id="2" creationId="{94F84794-237F-7FDD-BD0C-F57AA49FEDA2}"/>
          </ac:spMkLst>
        </pc:spChg>
        <pc:spChg chg="mod">
          <ac:chgData name="Rofl xD" userId="d0758d538bdaecac" providerId="LiveId" clId="{7858E91F-C404-4309-8ABE-6EB42504B1AA}" dt="2024-03-19T17:11:55.083" v="1065" actId="2711"/>
          <ac:spMkLst>
            <pc:docMk/>
            <pc:sldMk cId="2928832867" sldId="257"/>
            <ac:spMk id="3" creationId="{069517CF-EBDC-F7B7-D4F6-10F807FB7F1F}"/>
          </ac:spMkLst>
        </pc:spChg>
        <pc:spChg chg="add">
          <ac:chgData name="Rofl xD" userId="d0758d538bdaecac" providerId="LiveId" clId="{7858E91F-C404-4309-8ABE-6EB42504B1AA}" dt="2024-03-19T16:55:15.304" v="298" actId="26606"/>
          <ac:spMkLst>
            <pc:docMk/>
            <pc:sldMk cId="2928832867" sldId="257"/>
            <ac:spMk id="8" creationId="{579E3846-8D0B-B14A-817A-7FAC9DDAB4D8}"/>
          </ac:spMkLst>
        </pc:spChg>
        <pc:spChg chg="add">
          <ac:chgData name="Rofl xD" userId="d0758d538bdaecac" providerId="LiveId" clId="{7858E91F-C404-4309-8ABE-6EB42504B1AA}" dt="2024-03-19T16:55:15.304" v="298" actId="26606"/>
          <ac:spMkLst>
            <pc:docMk/>
            <pc:sldMk cId="2928832867" sldId="257"/>
            <ac:spMk id="10" creationId="{BFE11F32-4970-9344-8DCB-74356B3125CF}"/>
          </ac:spMkLst>
        </pc:spChg>
        <pc:spChg chg="add">
          <ac:chgData name="Rofl xD" userId="d0758d538bdaecac" providerId="LiveId" clId="{7858E91F-C404-4309-8ABE-6EB42504B1AA}" dt="2024-03-19T16:55:15.304" v="298" actId="26606"/>
          <ac:spMkLst>
            <pc:docMk/>
            <pc:sldMk cId="2928832867" sldId="257"/>
            <ac:spMk id="12" creationId="{16FF562B-6BB4-A942-A885-340D8F0E4BBE}"/>
          </ac:spMkLst>
        </pc:spChg>
        <pc:spChg chg="add">
          <ac:chgData name="Rofl xD" userId="d0758d538bdaecac" providerId="LiveId" clId="{7858E91F-C404-4309-8ABE-6EB42504B1AA}" dt="2024-03-19T16:55:15.304" v="298" actId="26606"/>
          <ac:spMkLst>
            <pc:docMk/>
            <pc:sldMk cId="2928832867" sldId="257"/>
            <ac:spMk id="14" creationId="{DCA5172B-100A-154D-8648-280629D67DD0}"/>
          </ac:spMkLst>
        </pc:spChg>
      </pc:sldChg>
      <pc:sldChg chg="modSp new mod">
        <pc:chgData name="Rofl xD" userId="d0758d538bdaecac" providerId="LiveId" clId="{7858E91F-C404-4309-8ABE-6EB42504B1AA}" dt="2024-03-19T18:49:31.788" v="1398" actId="20577"/>
        <pc:sldMkLst>
          <pc:docMk/>
          <pc:sldMk cId="1550401756" sldId="258"/>
        </pc:sldMkLst>
        <pc:spChg chg="mod">
          <ac:chgData name="Rofl xD" userId="d0758d538bdaecac" providerId="LiveId" clId="{7858E91F-C404-4309-8ABE-6EB42504B1AA}" dt="2024-03-19T17:11:22.102" v="1060" actId="2711"/>
          <ac:spMkLst>
            <pc:docMk/>
            <pc:sldMk cId="1550401756" sldId="258"/>
            <ac:spMk id="2" creationId="{456CCC3F-89BD-D4F6-F94F-0801B9C8D875}"/>
          </ac:spMkLst>
        </pc:spChg>
        <pc:spChg chg="mod">
          <ac:chgData name="Rofl xD" userId="d0758d538bdaecac" providerId="LiveId" clId="{7858E91F-C404-4309-8ABE-6EB42504B1AA}" dt="2024-03-19T18:49:31.788" v="1398" actId="20577"/>
          <ac:spMkLst>
            <pc:docMk/>
            <pc:sldMk cId="1550401756" sldId="258"/>
            <ac:spMk id="3" creationId="{0B423CDB-414C-314B-0CAB-D0BB70FF92D7}"/>
          </ac:spMkLst>
        </pc:spChg>
      </pc:sldChg>
      <pc:sldChg chg="addSp delSp modSp new mod setBg">
        <pc:chgData name="Rofl xD" userId="d0758d538bdaecac" providerId="LiveId" clId="{7858E91F-C404-4309-8ABE-6EB42504B1AA}" dt="2024-03-19T18:49:21.846" v="1390" actId="20577"/>
        <pc:sldMkLst>
          <pc:docMk/>
          <pc:sldMk cId="1139231028" sldId="259"/>
        </pc:sldMkLst>
        <pc:spChg chg="mod">
          <ac:chgData name="Rofl xD" userId="d0758d538bdaecac" providerId="LiveId" clId="{7858E91F-C404-4309-8ABE-6EB42504B1AA}" dt="2024-03-19T17:14:01.657" v="1124" actId="26606"/>
          <ac:spMkLst>
            <pc:docMk/>
            <pc:sldMk cId="1139231028" sldId="259"/>
            <ac:spMk id="2" creationId="{CCC6A4FA-4D36-700C-A720-37994879C12D}"/>
          </ac:spMkLst>
        </pc:spChg>
        <pc:spChg chg="mod">
          <ac:chgData name="Rofl xD" userId="d0758d538bdaecac" providerId="LiveId" clId="{7858E91F-C404-4309-8ABE-6EB42504B1AA}" dt="2024-03-19T18:49:21.846" v="1390" actId="20577"/>
          <ac:spMkLst>
            <pc:docMk/>
            <pc:sldMk cId="1139231028" sldId="259"/>
            <ac:spMk id="3" creationId="{7A4FC804-4A87-2656-C4DB-EF8FA457D5B5}"/>
          </ac:spMkLst>
        </pc:spChg>
        <pc:spChg chg="add del">
          <ac:chgData name="Rofl xD" userId="d0758d538bdaecac" providerId="LiveId" clId="{7858E91F-C404-4309-8ABE-6EB42504B1AA}" dt="2024-03-19T17:14:01.649" v="1123" actId="26606"/>
          <ac:spMkLst>
            <pc:docMk/>
            <pc:sldMk cId="1139231028" sldId="259"/>
            <ac:spMk id="8" creationId="{579E3846-8D0B-B14A-817A-7FAC9DDAB4D8}"/>
          </ac:spMkLst>
        </pc:spChg>
        <pc:spChg chg="add del">
          <ac:chgData name="Rofl xD" userId="d0758d538bdaecac" providerId="LiveId" clId="{7858E91F-C404-4309-8ABE-6EB42504B1AA}" dt="2024-03-19T17:14:01.649" v="1123" actId="26606"/>
          <ac:spMkLst>
            <pc:docMk/>
            <pc:sldMk cId="1139231028" sldId="259"/>
            <ac:spMk id="10" creationId="{5610EA52-8D85-ED4E-9B4F-4D5E1BE16050}"/>
          </ac:spMkLst>
        </pc:spChg>
        <pc:spChg chg="add del">
          <ac:chgData name="Rofl xD" userId="d0758d538bdaecac" providerId="LiveId" clId="{7858E91F-C404-4309-8ABE-6EB42504B1AA}" dt="2024-03-19T17:14:01.649" v="1123" actId="26606"/>
          <ac:spMkLst>
            <pc:docMk/>
            <pc:sldMk cId="1139231028" sldId="259"/>
            <ac:spMk id="12" creationId="{DCA5172B-100A-154D-8648-280629D67DD0}"/>
          </ac:spMkLst>
        </pc:spChg>
        <pc:spChg chg="add del">
          <ac:chgData name="Rofl xD" userId="d0758d538bdaecac" providerId="LiveId" clId="{7858E91F-C404-4309-8ABE-6EB42504B1AA}" dt="2024-03-19T17:14:01.649" v="1123" actId="26606"/>
          <ac:spMkLst>
            <pc:docMk/>
            <pc:sldMk cId="1139231028" sldId="259"/>
            <ac:spMk id="14" creationId="{E66CC1C4-3013-CB4A-8BF8-FDFE9B8E482A}"/>
          </ac:spMkLst>
        </pc:spChg>
        <pc:spChg chg="add">
          <ac:chgData name="Rofl xD" userId="d0758d538bdaecac" providerId="LiveId" clId="{7858E91F-C404-4309-8ABE-6EB42504B1AA}" dt="2024-03-19T17:14:01.657" v="1124" actId="26606"/>
          <ac:spMkLst>
            <pc:docMk/>
            <pc:sldMk cId="1139231028" sldId="259"/>
            <ac:spMk id="16" creationId="{579E3846-8D0B-B14A-817A-7FAC9DDAB4D8}"/>
          </ac:spMkLst>
        </pc:spChg>
        <pc:spChg chg="add">
          <ac:chgData name="Rofl xD" userId="d0758d538bdaecac" providerId="LiveId" clId="{7858E91F-C404-4309-8ABE-6EB42504B1AA}" dt="2024-03-19T17:14:01.657" v="1124" actId="26606"/>
          <ac:spMkLst>
            <pc:docMk/>
            <pc:sldMk cId="1139231028" sldId="259"/>
            <ac:spMk id="17" creationId="{DCA5172B-100A-154D-8648-280629D67DD0}"/>
          </ac:spMkLst>
        </pc:spChg>
        <pc:spChg chg="add">
          <ac:chgData name="Rofl xD" userId="d0758d538bdaecac" providerId="LiveId" clId="{7858E91F-C404-4309-8ABE-6EB42504B1AA}" dt="2024-03-19T17:14:01.657" v="1124" actId="26606"/>
          <ac:spMkLst>
            <pc:docMk/>
            <pc:sldMk cId="1139231028" sldId="259"/>
            <ac:spMk id="18" creationId="{37A9EF9F-F5F8-3B4C-B721-17C0A18761C3}"/>
          </ac:spMkLst>
        </pc:spChg>
        <pc:spChg chg="add">
          <ac:chgData name="Rofl xD" userId="d0758d538bdaecac" providerId="LiveId" clId="{7858E91F-C404-4309-8ABE-6EB42504B1AA}" dt="2024-03-19T17:14:01.657" v="1124" actId="26606"/>
          <ac:spMkLst>
            <pc:docMk/>
            <pc:sldMk cId="1139231028" sldId="259"/>
            <ac:spMk id="19" creationId="{6DEB3960-7668-064C-B56F-2B18221DED16}"/>
          </ac:spMkLst>
        </pc:spChg>
      </pc:sldChg>
      <pc:sldChg chg="modSp add mod">
        <pc:chgData name="Rofl xD" userId="d0758d538bdaecac" providerId="LiveId" clId="{7858E91F-C404-4309-8ABE-6EB42504B1AA}" dt="2024-03-19T18:59:15.004" v="1668" actId="20577"/>
        <pc:sldMkLst>
          <pc:docMk/>
          <pc:sldMk cId="1450718530" sldId="260"/>
        </pc:sldMkLst>
        <pc:spChg chg="mod">
          <ac:chgData name="Rofl xD" userId="d0758d538bdaecac" providerId="LiveId" clId="{7858E91F-C404-4309-8ABE-6EB42504B1AA}" dt="2024-03-19T17:30:36.638" v="1216" actId="20577"/>
          <ac:spMkLst>
            <pc:docMk/>
            <pc:sldMk cId="1450718530" sldId="260"/>
            <ac:spMk id="2" creationId="{CCC6A4FA-4D36-700C-A720-37994879C12D}"/>
          </ac:spMkLst>
        </pc:spChg>
        <pc:spChg chg="mod">
          <ac:chgData name="Rofl xD" userId="d0758d538bdaecac" providerId="LiveId" clId="{7858E91F-C404-4309-8ABE-6EB42504B1AA}" dt="2024-03-19T18:59:15.004" v="1668" actId="20577"/>
          <ac:spMkLst>
            <pc:docMk/>
            <pc:sldMk cId="1450718530" sldId="260"/>
            <ac:spMk id="3" creationId="{7A4FC804-4A87-2656-C4DB-EF8FA457D5B5}"/>
          </ac:spMkLst>
        </pc:spChg>
      </pc:sldChg>
      <pc:sldChg chg="new del">
        <pc:chgData name="Rofl xD" userId="d0758d538bdaecac" providerId="LiveId" clId="{7858E91F-C404-4309-8ABE-6EB42504B1AA}" dt="2024-03-19T17:13:36.404" v="1120" actId="2696"/>
        <pc:sldMkLst>
          <pc:docMk/>
          <pc:sldMk cId="1717941463" sldId="260"/>
        </pc:sldMkLst>
      </pc:sldChg>
      <pc:sldChg chg="modSp add mod">
        <pc:chgData name="Rofl xD" userId="d0758d538bdaecac" providerId="LiveId" clId="{7858E91F-C404-4309-8ABE-6EB42504B1AA}" dt="2024-03-19T19:05:24.888" v="1926" actId="20577"/>
        <pc:sldMkLst>
          <pc:docMk/>
          <pc:sldMk cId="2818882451" sldId="261"/>
        </pc:sldMkLst>
        <pc:spChg chg="mod">
          <ac:chgData name="Rofl xD" userId="d0758d538bdaecac" providerId="LiveId" clId="{7858E91F-C404-4309-8ABE-6EB42504B1AA}" dt="2024-03-19T18:56:38.321" v="1496" actId="20577"/>
          <ac:spMkLst>
            <pc:docMk/>
            <pc:sldMk cId="2818882451" sldId="261"/>
            <ac:spMk id="2" creationId="{CCC6A4FA-4D36-700C-A720-37994879C12D}"/>
          </ac:spMkLst>
        </pc:spChg>
        <pc:spChg chg="mod">
          <ac:chgData name="Rofl xD" userId="d0758d538bdaecac" providerId="LiveId" clId="{7858E91F-C404-4309-8ABE-6EB42504B1AA}" dt="2024-03-19T19:05:24.888" v="1926" actId="20577"/>
          <ac:spMkLst>
            <pc:docMk/>
            <pc:sldMk cId="2818882451" sldId="261"/>
            <ac:spMk id="3" creationId="{7A4FC804-4A87-2656-C4DB-EF8FA457D5B5}"/>
          </ac:spMkLst>
        </pc:spChg>
      </pc:sldChg>
      <pc:sldChg chg="modSp add mod">
        <pc:chgData name="Rofl xD" userId="d0758d538bdaecac" providerId="LiveId" clId="{7858E91F-C404-4309-8ABE-6EB42504B1AA}" dt="2024-03-19T19:17:04.431" v="2414" actId="20577"/>
        <pc:sldMkLst>
          <pc:docMk/>
          <pc:sldMk cId="3668862473" sldId="262"/>
        </pc:sldMkLst>
        <pc:spChg chg="mod">
          <ac:chgData name="Rofl xD" userId="d0758d538bdaecac" providerId="LiveId" clId="{7858E91F-C404-4309-8ABE-6EB42504B1AA}" dt="2024-03-19T18:56:47.601" v="1510" actId="20577"/>
          <ac:spMkLst>
            <pc:docMk/>
            <pc:sldMk cId="3668862473" sldId="262"/>
            <ac:spMk id="2" creationId="{CCC6A4FA-4D36-700C-A720-37994879C12D}"/>
          </ac:spMkLst>
        </pc:spChg>
        <pc:spChg chg="mod">
          <ac:chgData name="Rofl xD" userId="d0758d538bdaecac" providerId="LiveId" clId="{7858E91F-C404-4309-8ABE-6EB42504B1AA}" dt="2024-03-19T19:17:04.431" v="2414" actId="20577"/>
          <ac:spMkLst>
            <pc:docMk/>
            <pc:sldMk cId="3668862473" sldId="262"/>
            <ac:spMk id="3" creationId="{7A4FC804-4A87-2656-C4DB-EF8FA457D5B5}"/>
          </ac:spMkLst>
        </pc:spChg>
      </pc:sldChg>
      <pc:sldChg chg="modSp add mod">
        <pc:chgData name="Rofl xD" userId="d0758d538bdaecac" providerId="LiveId" clId="{7858E91F-C404-4309-8ABE-6EB42504B1AA}" dt="2024-03-19T19:26:18.697" v="2810" actId="20577"/>
        <pc:sldMkLst>
          <pc:docMk/>
          <pc:sldMk cId="913050710" sldId="263"/>
        </pc:sldMkLst>
        <pc:spChg chg="mod">
          <ac:chgData name="Rofl xD" userId="d0758d538bdaecac" providerId="LiveId" clId="{7858E91F-C404-4309-8ABE-6EB42504B1AA}" dt="2024-03-19T18:56:54.359" v="1514" actId="20577"/>
          <ac:spMkLst>
            <pc:docMk/>
            <pc:sldMk cId="913050710" sldId="263"/>
            <ac:spMk id="2" creationId="{CCC6A4FA-4D36-700C-A720-37994879C12D}"/>
          </ac:spMkLst>
        </pc:spChg>
        <pc:spChg chg="mod">
          <ac:chgData name="Rofl xD" userId="d0758d538bdaecac" providerId="LiveId" clId="{7858E91F-C404-4309-8ABE-6EB42504B1AA}" dt="2024-03-19T19:26:18.697" v="2810" actId="20577"/>
          <ac:spMkLst>
            <pc:docMk/>
            <pc:sldMk cId="913050710" sldId="263"/>
            <ac:spMk id="3" creationId="{7A4FC804-4A87-2656-C4DB-EF8FA457D5B5}"/>
          </ac:spMkLst>
        </pc:spChg>
      </pc:sldChg>
      <pc:sldChg chg="modSp add mod">
        <pc:chgData name="Rofl xD" userId="d0758d538bdaecac" providerId="LiveId" clId="{7858E91F-C404-4309-8ABE-6EB42504B1AA}" dt="2024-03-19T19:42:04.555" v="3189" actId="20577"/>
        <pc:sldMkLst>
          <pc:docMk/>
          <pc:sldMk cId="996221464" sldId="264"/>
        </pc:sldMkLst>
        <pc:spChg chg="mod">
          <ac:chgData name="Rofl xD" userId="d0758d538bdaecac" providerId="LiveId" clId="{7858E91F-C404-4309-8ABE-6EB42504B1AA}" dt="2024-03-19T18:57:23.947" v="1537" actId="20577"/>
          <ac:spMkLst>
            <pc:docMk/>
            <pc:sldMk cId="996221464" sldId="264"/>
            <ac:spMk id="2" creationId="{CCC6A4FA-4D36-700C-A720-37994879C12D}"/>
          </ac:spMkLst>
        </pc:spChg>
        <pc:spChg chg="mod">
          <ac:chgData name="Rofl xD" userId="d0758d538bdaecac" providerId="LiveId" clId="{7858E91F-C404-4309-8ABE-6EB42504B1AA}" dt="2024-03-19T19:42:04.555" v="3189" actId="20577"/>
          <ac:spMkLst>
            <pc:docMk/>
            <pc:sldMk cId="996221464" sldId="264"/>
            <ac:spMk id="3" creationId="{7A4FC804-4A87-2656-C4DB-EF8FA457D5B5}"/>
          </ac:spMkLst>
        </pc:spChg>
      </pc:sldChg>
      <pc:sldChg chg="modSp add mod">
        <pc:chgData name="Rofl xD" userId="d0758d538bdaecac" providerId="LiveId" clId="{7858E91F-C404-4309-8ABE-6EB42504B1AA}" dt="2024-03-24T17:59:48.423" v="4008" actId="20577"/>
        <pc:sldMkLst>
          <pc:docMk/>
          <pc:sldMk cId="1891384807" sldId="265"/>
        </pc:sldMkLst>
        <pc:spChg chg="mod">
          <ac:chgData name="Rofl xD" userId="d0758d538bdaecac" providerId="LiveId" clId="{7858E91F-C404-4309-8ABE-6EB42504B1AA}" dt="2024-03-19T18:57:51.144" v="1549" actId="20577"/>
          <ac:spMkLst>
            <pc:docMk/>
            <pc:sldMk cId="1891384807" sldId="265"/>
            <ac:spMk id="2" creationId="{CCC6A4FA-4D36-700C-A720-37994879C12D}"/>
          </ac:spMkLst>
        </pc:spChg>
        <pc:spChg chg="mod">
          <ac:chgData name="Rofl xD" userId="d0758d538bdaecac" providerId="LiveId" clId="{7858E91F-C404-4309-8ABE-6EB42504B1AA}" dt="2024-03-24T17:59:48.423" v="4008" actId="20577"/>
          <ac:spMkLst>
            <pc:docMk/>
            <pc:sldMk cId="1891384807" sldId="265"/>
            <ac:spMk id="3" creationId="{7A4FC804-4A87-2656-C4DB-EF8FA457D5B5}"/>
          </ac:spMkLst>
        </pc:spChg>
      </pc:sldChg>
      <pc:sldChg chg="modSp add mod">
        <pc:chgData name="Rofl xD" userId="d0758d538bdaecac" providerId="LiveId" clId="{7858E91F-C404-4309-8ABE-6EB42504B1AA}" dt="2024-03-24T18:13:26.535" v="4255" actId="20577"/>
        <pc:sldMkLst>
          <pc:docMk/>
          <pc:sldMk cId="2161186119" sldId="266"/>
        </pc:sldMkLst>
        <pc:spChg chg="mod">
          <ac:chgData name="Rofl xD" userId="d0758d538bdaecac" providerId="LiveId" clId="{7858E91F-C404-4309-8ABE-6EB42504B1AA}" dt="2024-03-19T18:58:02.038" v="1576" actId="20577"/>
          <ac:spMkLst>
            <pc:docMk/>
            <pc:sldMk cId="2161186119" sldId="266"/>
            <ac:spMk id="2" creationId="{CCC6A4FA-4D36-700C-A720-37994879C12D}"/>
          </ac:spMkLst>
        </pc:spChg>
        <pc:spChg chg="mod">
          <ac:chgData name="Rofl xD" userId="d0758d538bdaecac" providerId="LiveId" clId="{7858E91F-C404-4309-8ABE-6EB42504B1AA}" dt="2024-03-24T18:13:26.535" v="4255" actId="20577"/>
          <ac:spMkLst>
            <pc:docMk/>
            <pc:sldMk cId="2161186119" sldId="266"/>
            <ac:spMk id="3" creationId="{7A4FC804-4A87-2656-C4DB-EF8FA457D5B5}"/>
          </ac:spMkLst>
        </pc:spChg>
      </pc:sldChg>
      <pc:sldChg chg="modSp add mod">
        <pc:chgData name="Rofl xD" userId="d0758d538bdaecac" providerId="LiveId" clId="{7858E91F-C404-4309-8ABE-6EB42504B1AA}" dt="2024-03-19T18:58:24.007" v="1606" actId="20577"/>
        <pc:sldMkLst>
          <pc:docMk/>
          <pc:sldMk cId="3162867184" sldId="267"/>
        </pc:sldMkLst>
        <pc:spChg chg="mod">
          <ac:chgData name="Rofl xD" userId="d0758d538bdaecac" providerId="LiveId" clId="{7858E91F-C404-4309-8ABE-6EB42504B1AA}" dt="2024-03-19T18:58:24.007" v="1606" actId="20577"/>
          <ac:spMkLst>
            <pc:docMk/>
            <pc:sldMk cId="3162867184" sldId="267"/>
            <ac:spMk id="2" creationId="{CCC6A4FA-4D36-700C-A720-37994879C12D}"/>
          </ac:spMkLst>
        </pc:spChg>
      </pc:sldChg>
      <pc:sldMasterChg chg="del delSldLayout">
        <pc:chgData name="Rofl xD" userId="d0758d538bdaecac" providerId="LiveId" clId="{7858E91F-C404-4309-8ABE-6EB42504B1AA}" dt="2024-03-19T16:51:52.263" v="81" actId="26606"/>
        <pc:sldMasterMkLst>
          <pc:docMk/>
          <pc:sldMasterMk cId="1056662039" sldId="2147483648"/>
        </pc:sldMasterMkLst>
        <pc:sldLayoutChg chg="del">
          <pc:chgData name="Rofl xD" userId="d0758d538bdaecac" providerId="LiveId" clId="{7858E91F-C404-4309-8ABE-6EB42504B1AA}" dt="2024-03-19T16:51:52.263" v="81" actId="26606"/>
          <pc:sldLayoutMkLst>
            <pc:docMk/>
            <pc:sldMasterMk cId="1056662039" sldId="2147483648"/>
            <pc:sldLayoutMk cId="2697492108" sldId="2147483649"/>
          </pc:sldLayoutMkLst>
        </pc:sldLayoutChg>
        <pc:sldLayoutChg chg="del">
          <pc:chgData name="Rofl xD" userId="d0758d538bdaecac" providerId="LiveId" clId="{7858E91F-C404-4309-8ABE-6EB42504B1AA}" dt="2024-03-19T16:51:52.263" v="81" actId="26606"/>
          <pc:sldLayoutMkLst>
            <pc:docMk/>
            <pc:sldMasterMk cId="1056662039" sldId="2147483648"/>
            <pc:sldLayoutMk cId="1074576137" sldId="2147483650"/>
          </pc:sldLayoutMkLst>
        </pc:sldLayoutChg>
        <pc:sldLayoutChg chg="del">
          <pc:chgData name="Rofl xD" userId="d0758d538bdaecac" providerId="LiveId" clId="{7858E91F-C404-4309-8ABE-6EB42504B1AA}" dt="2024-03-19T16:51:52.263" v="81" actId="26606"/>
          <pc:sldLayoutMkLst>
            <pc:docMk/>
            <pc:sldMasterMk cId="1056662039" sldId="2147483648"/>
            <pc:sldLayoutMk cId="2189594540" sldId="2147483651"/>
          </pc:sldLayoutMkLst>
        </pc:sldLayoutChg>
        <pc:sldLayoutChg chg="del">
          <pc:chgData name="Rofl xD" userId="d0758d538bdaecac" providerId="LiveId" clId="{7858E91F-C404-4309-8ABE-6EB42504B1AA}" dt="2024-03-19T16:51:52.263" v="81" actId="26606"/>
          <pc:sldLayoutMkLst>
            <pc:docMk/>
            <pc:sldMasterMk cId="1056662039" sldId="2147483648"/>
            <pc:sldLayoutMk cId="745723223" sldId="2147483652"/>
          </pc:sldLayoutMkLst>
        </pc:sldLayoutChg>
        <pc:sldLayoutChg chg="del">
          <pc:chgData name="Rofl xD" userId="d0758d538bdaecac" providerId="LiveId" clId="{7858E91F-C404-4309-8ABE-6EB42504B1AA}" dt="2024-03-19T16:51:52.263" v="81" actId="26606"/>
          <pc:sldLayoutMkLst>
            <pc:docMk/>
            <pc:sldMasterMk cId="1056662039" sldId="2147483648"/>
            <pc:sldLayoutMk cId="3763964677" sldId="2147483653"/>
          </pc:sldLayoutMkLst>
        </pc:sldLayoutChg>
        <pc:sldLayoutChg chg="del">
          <pc:chgData name="Rofl xD" userId="d0758d538bdaecac" providerId="LiveId" clId="{7858E91F-C404-4309-8ABE-6EB42504B1AA}" dt="2024-03-19T16:51:52.263" v="81" actId="26606"/>
          <pc:sldLayoutMkLst>
            <pc:docMk/>
            <pc:sldMasterMk cId="1056662039" sldId="2147483648"/>
            <pc:sldLayoutMk cId="446014197" sldId="2147483654"/>
          </pc:sldLayoutMkLst>
        </pc:sldLayoutChg>
        <pc:sldLayoutChg chg="del">
          <pc:chgData name="Rofl xD" userId="d0758d538bdaecac" providerId="LiveId" clId="{7858E91F-C404-4309-8ABE-6EB42504B1AA}" dt="2024-03-19T16:51:52.263" v="81" actId="26606"/>
          <pc:sldLayoutMkLst>
            <pc:docMk/>
            <pc:sldMasterMk cId="1056662039" sldId="2147483648"/>
            <pc:sldLayoutMk cId="428170035" sldId="2147483655"/>
          </pc:sldLayoutMkLst>
        </pc:sldLayoutChg>
        <pc:sldLayoutChg chg="del">
          <pc:chgData name="Rofl xD" userId="d0758d538bdaecac" providerId="LiveId" clId="{7858E91F-C404-4309-8ABE-6EB42504B1AA}" dt="2024-03-19T16:51:52.263" v="81" actId="26606"/>
          <pc:sldLayoutMkLst>
            <pc:docMk/>
            <pc:sldMasterMk cId="1056662039" sldId="2147483648"/>
            <pc:sldLayoutMk cId="456327449" sldId="2147483656"/>
          </pc:sldLayoutMkLst>
        </pc:sldLayoutChg>
        <pc:sldLayoutChg chg="del">
          <pc:chgData name="Rofl xD" userId="d0758d538bdaecac" providerId="LiveId" clId="{7858E91F-C404-4309-8ABE-6EB42504B1AA}" dt="2024-03-19T16:51:52.263" v="81" actId="26606"/>
          <pc:sldLayoutMkLst>
            <pc:docMk/>
            <pc:sldMasterMk cId="1056662039" sldId="2147483648"/>
            <pc:sldLayoutMk cId="1928684180" sldId="2147483657"/>
          </pc:sldLayoutMkLst>
        </pc:sldLayoutChg>
        <pc:sldLayoutChg chg="del">
          <pc:chgData name="Rofl xD" userId="d0758d538bdaecac" providerId="LiveId" clId="{7858E91F-C404-4309-8ABE-6EB42504B1AA}" dt="2024-03-19T16:51:52.263" v="81" actId="26606"/>
          <pc:sldLayoutMkLst>
            <pc:docMk/>
            <pc:sldMasterMk cId="1056662039" sldId="2147483648"/>
            <pc:sldLayoutMk cId="2952474690" sldId="2147483658"/>
          </pc:sldLayoutMkLst>
        </pc:sldLayoutChg>
        <pc:sldLayoutChg chg="del">
          <pc:chgData name="Rofl xD" userId="d0758d538bdaecac" providerId="LiveId" clId="{7858E91F-C404-4309-8ABE-6EB42504B1AA}" dt="2024-03-19T16:51:52.263" v="81" actId="26606"/>
          <pc:sldLayoutMkLst>
            <pc:docMk/>
            <pc:sldMasterMk cId="1056662039" sldId="2147483648"/>
            <pc:sldLayoutMk cId="2082957019" sldId="2147483659"/>
          </pc:sldLayoutMkLst>
        </pc:sldLayoutChg>
      </pc:sldMasterChg>
      <pc:sldMasterChg chg="add addSldLayout">
        <pc:chgData name="Rofl xD" userId="d0758d538bdaecac" providerId="LiveId" clId="{7858E91F-C404-4309-8ABE-6EB42504B1AA}" dt="2024-03-19T16:51:52.263" v="81" actId="26606"/>
        <pc:sldMasterMkLst>
          <pc:docMk/>
          <pc:sldMasterMk cId="2708847861" sldId="2147483712"/>
        </pc:sldMasterMkLst>
        <pc:sldLayoutChg chg="add">
          <pc:chgData name="Rofl xD" userId="d0758d538bdaecac" providerId="LiveId" clId="{7858E91F-C404-4309-8ABE-6EB42504B1AA}" dt="2024-03-19T16:51:52.263" v="81" actId="26606"/>
          <pc:sldLayoutMkLst>
            <pc:docMk/>
            <pc:sldMasterMk cId="2708847861" sldId="2147483712"/>
            <pc:sldLayoutMk cId="1733237491" sldId="2147483701"/>
          </pc:sldLayoutMkLst>
        </pc:sldLayoutChg>
        <pc:sldLayoutChg chg="add">
          <pc:chgData name="Rofl xD" userId="d0758d538bdaecac" providerId="LiveId" clId="{7858E91F-C404-4309-8ABE-6EB42504B1AA}" dt="2024-03-19T16:51:52.263" v="81" actId="26606"/>
          <pc:sldLayoutMkLst>
            <pc:docMk/>
            <pc:sldMasterMk cId="2708847861" sldId="2147483712"/>
            <pc:sldLayoutMk cId="2549738951" sldId="2147483702"/>
          </pc:sldLayoutMkLst>
        </pc:sldLayoutChg>
        <pc:sldLayoutChg chg="add">
          <pc:chgData name="Rofl xD" userId="d0758d538bdaecac" providerId="LiveId" clId="{7858E91F-C404-4309-8ABE-6EB42504B1AA}" dt="2024-03-19T16:51:52.263" v="81" actId="26606"/>
          <pc:sldLayoutMkLst>
            <pc:docMk/>
            <pc:sldMasterMk cId="2708847861" sldId="2147483712"/>
            <pc:sldLayoutMk cId="1323661674" sldId="2147483703"/>
          </pc:sldLayoutMkLst>
        </pc:sldLayoutChg>
        <pc:sldLayoutChg chg="add">
          <pc:chgData name="Rofl xD" userId="d0758d538bdaecac" providerId="LiveId" clId="{7858E91F-C404-4309-8ABE-6EB42504B1AA}" dt="2024-03-19T16:51:52.263" v="81" actId="26606"/>
          <pc:sldLayoutMkLst>
            <pc:docMk/>
            <pc:sldMasterMk cId="2708847861" sldId="2147483712"/>
            <pc:sldLayoutMk cId="1732373765" sldId="2147483704"/>
          </pc:sldLayoutMkLst>
        </pc:sldLayoutChg>
        <pc:sldLayoutChg chg="add">
          <pc:chgData name="Rofl xD" userId="d0758d538bdaecac" providerId="LiveId" clId="{7858E91F-C404-4309-8ABE-6EB42504B1AA}" dt="2024-03-19T16:51:52.263" v="81" actId="26606"/>
          <pc:sldLayoutMkLst>
            <pc:docMk/>
            <pc:sldMasterMk cId="2708847861" sldId="2147483712"/>
            <pc:sldLayoutMk cId="4164635228" sldId="2147483705"/>
          </pc:sldLayoutMkLst>
        </pc:sldLayoutChg>
        <pc:sldLayoutChg chg="add">
          <pc:chgData name="Rofl xD" userId="d0758d538bdaecac" providerId="LiveId" clId="{7858E91F-C404-4309-8ABE-6EB42504B1AA}" dt="2024-03-19T16:51:52.263" v="81" actId="26606"/>
          <pc:sldLayoutMkLst>
            <pc:docMk/>
            <pc:sldMasterMk cId="2708847861" sldId="2147483712"/>
            <pc:sldLayoutMk cId="1755430984" sldId="2147483706"/>
          </pc:sldLayoutMkLst>
        </pc:sldLayoutChg>
        <pc:sldLayoutChg chg="add">
          <pc:chgData name="Rofl xD" userId="d0758d538bdaecac" providerId="LiveId" clId="{7858E91F-C404-4309-8ABE-6EB42504B1AA}" dt="2024-03-19T16:51:52.263" v="81" actId="26606"/>
          <pc:sldLayoutMkLst>
            <pc:docMk/>
            <pc:sldMasterMk cId="2708847861" sldId="2147483712"/>
            <pc:sldLayoutMk cId="2877898213" sldId="2147483707"/>
          </pc:sldLayoutMkLst>
        </pc:sldLayoutChg>
        <pc:sldLayoutChg chg="add">
          <pc:chgData name="Rofl xD" userId="d0758d538bdaecac" providerId="LiveId" clId="{7858E91F-C404-4309-8ABE-6EB42504B1AA}" dt="2024-03-19T16:51:52.263" v="81" actId="26606"/>
          <pc:sldLayoutMkLst>
            <pc:docMk/>
            <pc:sldMasterMk cId="2708847861" sldId="2147483712"/>
            <pc:sldLayoutMk cId="425038266" sldId="2147483708"/>
          </pc:sldLayoutMkLst>
        </pc:sldLayoutChg>
        <pc:sldLayoutChg chg="add">
          <pc:chgData name="Rofl xD" userId="d0758d538bdaecac" providerId="LiveId" clId="{7858E91F-C404-4309-8ABE-6EB42504B1AA}" dt="2024-03-19T16:51:52.263" v="81" actId="26606"/>
          <pc:sldLayoutMkLst>
            <pc:docMk/>
            <pc:sldMasterMk cId="2708847861" sldId="2147483712"/>
            <pc:sldLayoutMk cId="1215277493" sldId="2147483709"/>
          </pc:sldLayoutMkLst>
        </pc:sldLayoutChg>
        <pc:sldLayoutChg chg="add">
          <pc:chgData name="Rofl xD" userId="d0758d538bdaecac" providerId="LiveId" clId="{7858E91F-C404-4309-8ABE-6EB42504B1AA}" dt="2024-03-19T16:51:52.263" v="81" actId="26606"/>
          <pc:sldLayoutMkLst>
            <pc:docMk/>
            <pc:sldMasterMk cId="2708847861" sldId="2147483712"/>
            <pc:sldLayoutMk cId="2979816707" sldId="2147483710"/>
          </pc:sldLayoutMkLst>
        </pc:sldLayoutChg>
        <pc:sldLayoutChg chg="add">
          <pc:chgData name="Rofl xD" userId="d0758d538bdaecac" providerId="LiveId" clId="{7858E91F-C404-4309-8ABE-6EB42504B1AA}" dt="2024-03-19T16:51:52.263" v="81" actId="26606"/>
          <pc:sldLayoutMkLst>
            <pc:docMk/>
            <pc:sldMasterMk cId="2708847861" sldId="2147483712"/>
            <pc:sldLayoutMk cId="202892253" sldId="214748371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3/30/2024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237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16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2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738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61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73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635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43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98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8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277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3/30/2024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47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3B3DF65-A6C4-012E-358C-27F0D7728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62614" y="1625608"/>
            <a:ext cx="4655719" cy="2722164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cs-CZ" sz="5000" dirty="0">
                <a:latin typeface="Bierstadt" panose="020B0004020202020204" pitchFamily="34" charset="0"/>
              </a:rPr>
              <a:t>Síťová Integrace v </a:t>
            </a:r>
            <a:r>
              <a:rPr lang="cs-CZ" sz="5000" dirty="0" err="1">
                <a:latin typeface="Bierstadt" panose="020B0004020202020204" pitchFamily="34" charset="0"/>
              </a:rPr>
              <a:t>Multiplayerových</a:t>
            </a:r>
            <a:r>
              <a:rPr lang="cs-CZ" sz="5000" dirty="0">
                <a:latin typeface="Bierstadt" panose="020B0004020202020204" pitchFamily="34" charset="0"/>
              </a:rPr>
              <a:t> hrách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50DF0A4-3475-4335-0A5B-4D47BD10A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2614" y="4466845"/>
            <a:ext cx="4655719" cy="882904"/>
          </a:xfrm>
        </p:spPr>
        <p:txBody>
          <a:bodyPr>
            <a:normAutofit/>
          </a:bodyPr>
          <a:lstStyle/>
          <a:p>
            <a:r>
              <a:rPr lang="cs-CZ" dirty="0">
                <a:latin typeface="Corbel" panose="020B0503020204020204" pitchFamily="34" charset="0"/>
              </a:rPr>
              <a:t>Sebastian Jan Trávníček 2.C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5E5902-A5AE-9B22-47AD-B2361AC7B4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547" r="-2" b="-2"/>
          <a:stretch/>
        </p:blipFill>
        <p:spPr>
          <a:xfrm>
            <a:off x="20" y="10"/>
            <a:ext cx="6038037" cy="6857990"/>
          </a:xfrm>
          <a:prstGeom prst="rect">
            <a:avLst/>
          </a:prstGeom>
        </p:spPr>
      </p:pic>
      <p:sp>
        <p:nvSpPr>
          <p:cNvPr id="11" name="Cross 10">
            <a:extLst>
              <a:ext uri="{FF2B5EF4-FFF2-40B4-BE49-F238E27FC236}">
                <a16:creationId xmlns:a16="http://schemas.microsoft.com/office/drawing/2014/main" id="{12E8ED90-6D42-AE40-963A-3924EE207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30625" y="562356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78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CC6A4FA-4D36-700C-A720-37994879C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8" y="1204721"/>
            <a:ext cx="7335836" cy="1446550"/>
          </a:xfrm>
        </p:spPr>
        <p:txBody>
          <a:bodyPr>
            <a:normAutofit/>
          </a:bodyPr>
          <a:lstStyle/>
          <a:p>
            <a:r>
              <a:rPr lang="cs-CZ" dirty="0">
                <a:latin typeface="Bierstadt" panose="020B0004020202020204" pitchFamily="34" charset="0"/>
              </a:rPr>
              <a:t>Posílání dat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A4FC804-4A87-2656-C4DB-EF8FA457D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9" y="2900516"/>
            <a:ext cx="7335836" cy="29797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cs-CZ" sz="900" dirty="0">
                <a:latin typeface="Corbel" panose="020B0503020204020204" pitchFamily="34" charset="0"/>
              </a:rPr>
              <a:t>Ke komunikaci je potřeba otevřít socket</a:t>
            </a:r>
          </a:p>
          <a:p>
            <a:pPr lvl="1">
              <a:lnSpc>
                <a:spcPct val="90000"/>
              </a:lnSpc>
            </a:pPr>
            <a:r>
              <a:rPr lang="cs-CZ" sz="900" dirty="0">
                <a:latin typeface="Corbel" panose="020B0503020204020204" pitchFamily="34" charset="0"/>
              </a:rPr>
              <a:t>Socket se skládá z IP adresy a portu</a:t>
            </a:r>
          </a:p>
          <a:p>
            <a:pPr lvl="1">
              <a:lnSpc>
                <a:spcPct val="90000"/>
              </a:lnSpc>
            </a:pPr>
            <a:r>
              <a:rPr lang="cs-CZ" sz="900" dirty="0">
                <a:latin typeface="Corbel" panose="020B0503020204020204" pitchFamily="34" charset="0"/>
              </a:rPr>
              <a:t>Porty se používají k rozeznání služeb a protokolů</a:t>
            </a:r>
          </a:p>
          <a:p>
            <a:pPr lvl="1">
              <a:lnSpc>
                <a:spcPct val="90000"/>
              </a:lnSpc>
            </a:pPr>
            <a:r>
              <a:rPr lang="cs-CZ" sz="900" dirty="0">
                <a:latin typeface="Corbel" panose="020B0503020204020204" pitchFamily="34" charset="0"/>
              </a:rPr>
              <a:t>Protokoly jsou instrukce jakým způsobem se mají packety dostat do serveru</a:t>
            </a:r>
          </a:p>
          <a:p>
            <a:pPr lvl="2">
              <a:lnSpc>
                <a:spcPct val="90000"/>
              </a:lnSpc>
            </a:pPr>
            <a:r>
              <a:rPr lang="cs-CZ" sz="900" dirty="0">
                <a:latin typeface="Corbel" panose="020B0503020204020204" pitchFamily="34" charset="0"/>
              </a:rPr>
              <a:t>Nejpopulárnější jsou TCP a UDP</a:t>
            </a:r>
          </a:p>
          <a:p>
            <a:pPr>
              <a:lnSpc>
                <a:spcPct val="90000"/>
              </a:lnSpc>
            </a:pPr>
            <a:r>
              <a:rPr lang="cs-CZ" sz="900" dirty="0">
                <a:latin typeface="Corbel" panose="020B0503020204020204" pitchFamily="34" charset="0"/>
              </a:rPr>
              <a:t>TCP</a:t>
            </a:r>
          </a:p>
          <a:p>
            <a:pPr lvl="1">
              <a:lnSpc>
                <a:spcPct val="90000"/>
              </a:lnSpc>
            </a:pPr>
            <a:r>
              <a:rPr lang="cs-CZ" sz="900" dirty="0">
                <a:latin typeface="Corbel" panose="020B0503020204020204" pitchFamily="34" charset="0"/>
              </a:rPr>
              <a:t>Pomalejší, větší cena výpočetního výkonu</a:t>
            </a:r>
          </a:p>
          <a:p>
            <a:pPr lvl="1">
              <a:lnSpc>
                <a:spcPct val="90000"/>
              </a:lnSpc>
            </a:pPr>
            <a:r>
              <a:rPr lang="cs-CZ" sz="900" dirty="0">
                <a:latin typeface="Corbel" panose="020B0503020204020204" pitchFamily="34" charset="0"/>
              </a:rPr>
              <a:t>Spolehlivější, packety se dopraví ve správném pořadí</a:t>
            </a:r>
          </a:p>
          <a:p>
            <a:pPr lvl="1">
              <a:lnSpc>
                <a:spcPct val="90000"/>
              </a:lnSpc>
            </a:pPr>
            <a:r>
              <a:rPr lang="cs-CZ" sz="900" dirty="0">
                <a:latin typeface="Corbel" panose="020B0503020204020204" pitchFamily="34" charset="0"/>
              </a:rPr>
              <a:t>Používaný například ke komunikaci s uživatelem nebo k přesouvání jeho informací</a:t>
            </a:r>
          </a:p>
          <a:p>
            <a:pPr>
              <a:lnSpc>
                <a:spcPct val="90000"/>
              </a:lnSpc>
            </a:pPr>
            <a:r>
              <a:rPr lang="cs-CZ" sz="900" dirty="0">
                <a:latin typeface="Corbel" panose="020B0503020204020204" pitchFamily="34" charset="0"/>
              </a:rPr>
              <a:t>UDP</a:t>
            </a:r>
          </a:p>
          <a:p>
            <a:pPr lvl="1">
              <a:lnSpc>
                <a:spcPct val="90000"/>
              </a:lnSpc>
            </a:pPr>
            <a:r>
              <a:rPr lang="cs-CZ" sz="900" dirty="0">
                <a:latin typeface="Corbel" panose="020B0503020204020204" pitchFamily="34" charset="0"/>
              </a:rPr>
              <a:t>Rychlejší, méně výpočetního výkonu</a:t>
            </a:r>
          </a:p>
          <a:p>
            <a:pPr lvl="1">
              <a:lnSpc>
                <a:spcPct val="90000"/>
              </a:lnSpc>
            </a:pPr>
            <a:r>
              <a:rPr lang="cs-CZ" sz="900" dirty="0">
                <a:latin typeface="Corbel" panose="020B0503020204020204" pitchFamily="34" charset="0"/>
              </a:rPr>
              <a:t>Méně spolehlivý, packety se mohou proházet</a:t>
            </a:r>
          </a:p>
          <a:p>
            <a:pPr lvl="1">
              <a:lnSpc>
                <a:spcPct val="90000"/>
              </a:lnSpc>
            </a:pPr>
            <a:r>
              <a:rPr lang="cs-CZ" sz="900" dirty="0">
                <a:latin typeface="Corbel" panose="020B0503020204020204" pitchFamily="34" charset="0"/>
              </a:rPr>
              <a:t>Používaný na věci, které se často mění jako stav objektů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A9EF9F-F5F8-3B4C-B721-17C0A1876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0311" y="1096772"/>
            <a:ext cx="283169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6DEB3960-7668-064C-B56F-2B18221DE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9571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84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10EA52-8D85-ED4E-9B4F-4D5E1BE16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096772"/>
            <a:ext cx="3243671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CC6A4FA-4D36-700C-A720-37994879C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779" y="1204721"/>
            <a:ext cx="6925552" cy="1446550"/>
          </a:xfrm>
        </p:spPr>
        <p:txBody>
          <a:bodyPr>
            <a:normAutofit/>
          </a:bodyPr>
          <a:lstStyle/>
          <a:p>
            <a:r>
              <a:rPr lang="cs-CZ" dirty="0">
                <a:latin typeface="Bierstadt" panose="020B0004020202020204" pitchFamily="34" charset="0"/>
              </a:rPr>
              <a:t>Synchronizace stavu hry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A4FC804-4A87-2656-C4DB-EF8FA457D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2780" y="2900516"/>
            <a:ext cx="6925552" cy="29797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cs-CZ" sz="1400">
                <a:latin typeface="Corbel" panose="020B0503020204020204" pitchFamily="34" charset="0"/>
              </a:rPr>
              <a:t>Stav hry</a:t>
            </a:r>
          </a:p>
          <a:p>
            <a:pPr lvl="1">
              <a:lnSpc>
                <a:spcPct val="90000"/>
              </a:lnSpc>
            </a:pPr>
            <a:r>
              <a:rPr lang="cs-CZ" sz="1400">
                <a:latin typeface="Corbel" panose="020B0503020204020204" pitchFamily="34" charset="0"/>
              </a:rPr>
              <a:t>Informace, které posíláme z jednoho počítače na druhý v jeden okamžik</a:t>
            </a:r>
          </a:p>
          <a:p>
            <a:pPr lvl="1">
              <a:lnSpc>
                <a:spcPct val="90000"/>
              </a:lnSpc>
            </a:pPr>
            <a:r>
              <a:rPr lang="cs-CZ" sz="1400">
                <a:latin typeface="Corbel" panose="020B0503020204020204" pitchFamily="34" charset="0"/>
              </a:rPr>
              <a:t>Např.: stav a pozice objektů</a:t>
            </a:r>
          </a:p>
          <a:p>
            <a:pPr>
              <a:lnSpc>
                <a:spcPct val="90000"/>
              </a:lnSpc>
            </a:pPr>
            <a:r>
              <a:rPr lang="cs-CZ" sz="1400" err="1">
                <a:latin typeface="Corbel" panose="020B0503020204020204" pitchFamily="34" charset="0"/>
              </a:rPr>
              <a:t>Tick</a:t>
            </a:r>
            <a:r>
              <a:rPr lang="cs-CZ" sz="1400">
                <a:latin typeface="Corbel" panose="020B0503020204020204" pitchFamily="34" charset="0"/>
              </a:rPr>
              <a:t> </a:t>
            </a:r>
            <a:r>
              <a:rPr lang="cs-CZ" sz="1400" err="1">
                <a:latin typeface="Corbel" panose="020B0503020204020204" pitchFamily="34" charset="0"/>
              </a:rPr>
              <a:t>rate</a:t>
            </a:r>
            <a:endParaRPr lang="cs-CZ" sz="1400">
              <a:latin typeface="Corbel" panose="020B050302020402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cs-CZ" sz="1400">
                <a:latin typeface="Corbel" panose="020B0503020204020204" pitchFamily="34" charset="0"/>
              </a:rPr>
              <a:t>Kolikrát za sekundu si uživatel a server pošlou data</a:t>
            </a:r>
            <a:endParaRPr lang="en-US" sz="1400">
              <a:latin typeface="Corbel" panose="020B050302020402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sz="1400">
                <a:latin typeface="Corbel" panose="020B0503020204020204" pitchFamily="34" charset="0"/>
              </a:rPr>
              <a:t>Tick rate 40 = </a:t>
            </a:r>
            <a:r>
              <a:rPr lang="cs-CZ" sz="1400">
                <a:latin typeface="Corbel" panose="020B0503020204020204" pitchFamily="34" charset="0"/>
              </a:rPr>
              <a:t>data se posílají každých 25 milisekund (40 za sekundu)</a:t>
            </a:r>
          </a:p>
          <a:p>
            <a:pPr>
              <a:lnSpc>
                <a:spcPct val="90000"/>
              </a:lnSpc>
            </a:pPr>
            <a:r>
              <a:rPr lang="cs-CZ" sz="1400">
                <a:latin typeface="Corbel" panose="020B0503020204020204" pitchFamily="34" charset="0"/>
              </a:rPr>
              <a:t>Nemusí se provádět u asynchronních her jako šachů nebo karetních her</a:t>
            </a:r>
          </a:p>
          <a:p>
            <a:pPr lvl="1">
              <a:lnSpc>
                <a:spcPct val="90000"/>
              </a:lnSpc>
            </a:pPr>
            <a:r>
              <a:rPr lang="cs-CZ" sz="1400">
                <a:latin typeface="Corbel" panose="020B0503020204020204" pitchFamily="34" charset="0"/>
              </a:rPr>
              <a:t>Informace se pošlou při každé žměně a hra se často nemění</a:t>
            </a:r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E66CC1C4-3013-CB4A-8BF8-FDFE9B8E4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623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86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10EA52-8D85-ED4E-9B4F-4D5E1BE16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096772"/>
            <a:ext cx="3243671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CC6A4FA-4D36-700C-A720-37994879C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779" y="1204721"/>
            <a:ext cx="6925552" cy="1446550"/>
          </a:xfrm>
        </p:spPr>
        <p:txBody>
          <a:bodyPr>
            <a:normAutofit/>
          </a:bodyPr>
          <a:lstStyle/>
          <a:p>
            <a:r>
              <a:rPr lang="cs-CZ" dirty="0">
                <a:latin typeface="Bierstadt" panose="020B0004020202020204" pitchFamily="34" charset="0"/>
              </a:rPr>
              <a:t>Synchronizace stavu hry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A4FC804-4A87-2656-C4DB-EF8FA457D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2780" y="2900516"/>
            <a:ext cx="6925552" cy="29797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cs-CZ" sz="700">
                <a:latin typeface="Corbel" panose="020B0503020204020204" pitchFamily="34" charset="0"/>
              </a:rPr>
              <a:t>Buffer</a:t>
            </a:r>
          </a:p>
          <a:p>
            <a:pPr lvl="1">
              <a:lnSpc>
                <a:spcPct val="90000"/>
              </a:lnSpc>
            </a:pPr>
            <a:r>
              <a:rPr lang="cs-CZ" sz="700">
                <a:latin typeface="Corbel" panose="020B0503020204020204" pitchFamily="34" charset="0"/>
              </a:rPr>
              <a:t>Při pohybu hráč pošle data serveru</a:t>
            </a:r>
          </a:p>
          <a:p>
            <a:pPr lvl="1">
              <a:lnSpc>
                <a:spcPct val="90000"/>
              </a:lnSpc>
            </a:pPr>
            <a:r>
              <a:rPr lang="cs-CZ" sz="700">
                <a:latin typeface="Corbel" panose="020B0503020204020204" pitchFamily="34" charset="0"/>
              </a:rPr>
              <a:t>Při používání UDP se ale data mohou poslat ve špatném pořadí</a:t>
            </a:r>
          </a:p>
          <a:p>
            <a:pPr lvl="1">
              <a:lnSpc>
                <a:spcPct val="90000"/>
              </a:lnSpc>
            </a:pPr>
            <a:r>
              <a:rPr lang="cs-CZ" sz="700">
                <a:latin typeface="Corbel" panose="020B0503020204020204" pitchFamily="34" charset="0"/>
              </a:rPr>
              <a:t>Buffer pozdrží data několik stovek milisekund a seřadí je</a:t>
            </a:r>
          </a:p>
          <a:p>
            <a:pPr lvl="1">
              <a:lnSpc>
                <a:spcPct val="90000"/>
              </a:lnSpc>
            </a:pPr>
            <a:r>
              <a:rPr lang="cs-CZ" sz="700">
                <a:latin typeface="Corbel" panose="020B0503020204020204" pitchFamily="34" charset="0"/>
              </a:rPr>
              <a:t>Používá se např i na youtube</a:t>
            </a:r>
          </a:p>
          <a:p>
            <a:pPr>
              <a:lnSpc>
                <a:spcPct val="90000"/>
              </a:lnSpc>
            </a:pPr>
            <a:r>
              <a:rPr lang="cs-CZ" sz="700">
                <a:latin typeface="Corbel" panose="020B0503020204020204" pitchFamily="34" charset="0"/>
              </a:rPr>
              <a:t>Client-side prediction</a:t>
            </a:r>
          </a:p>
          <a:p>
            <a:pPr lvl="1">
              <a:lnSpc>
                <a:spcPct val="90000"/>
              </a:lnSpc>
            </a:pPr>
            <a:r>
              <a:rPr lang="cs-CZ" sz="700">
                <a:latin typeface="Corbel" panose="020B0503020204020204" pitchFamily="34" charset="0"/>
              </a:rPr>
              <a:t>Pokud na chvíli přijdou data uživateli např. o sekundu později</a:t>
            </a:r>
          </a:p>
          <a:p>
            <a:pPr lvl="1">
              <a:lnSpc>
                <a:spcPct val="90000"/>
              </a:lnSpc>
            </a:pPr>
            <a:r>
              <a:rPr lang="cs-CZ" sz="700">
                <a:latin typeface="Corbel" panose="020B0503020204020204" pitchFamily="34" charset="0"/>
              </a:rPr>
              <a:t>Tak nechceme ať se některé objekty zaseknou na místě</a:t>
            </a:r>
          </a:p>
          <a:p>
            <a:pPr lvl="1">
              <a:lnSpc>
                <a:spcPct val="90000"/>
              </a:lnSpc>
            </a:pPr>
            <a:r>
              <a:rPr lang="cs-CZ" sz="700">
                <a:latin typeface="Corbel" panose="020B0503020204020204" pitchFamily="34" charset="0"/>
              </a:rPr>
              <a:t>Můžeme tedy například předpokládat, že pokud hráč jde rovně tak půjde dál tím směrem</a:t>
            </a:r>
          </a:p>
          <a:p>
            <a:pPr lvl="1">
              <a:lnSpc>
                <a:spcPct val="90000"/>
              </a:lnSpc>
            </a:pPr>
            <a:r>
              <a:rPr lang="cs-CZ" sz="700">
                <a:latin typeface="Corbel" panose="020B0503020204020204" pitchFamily="34" charset="0"/>
              </a:rPr>
              <a:t>Občas se tomu říká rubber banding protože při připojení zpátky se objekt natáhne do pozice kde má být skoro jako guma</a:t>
            </a:r>
          </a:p>
          <a:p>
            <a:pPr>
              <a:lnSpc>
                <a:spcPct val="90000"/>
              </a:lnSpc>
            </a:pPr>
            <a:r>
              <a:rPr lang="cs-CZ" sz="700">
                <a:latin typeface="Corbel" panose="020B0503020204020204" pitchFamily="34" charset="0"/>
              </a:rPr>
              <a:t>Client authoritative control</a:t>
            </a:r>
          </a:p>
          <a:p>
            <a:pPr lvl="1">
              <a:lnSpc>
                <a:spcPct val="90000"/>
              </a:lnSpc>
            </a:pPr>
            <a:r>
              <a:rPr lang="cs-CZ" sz="700">
                <a:latin typeface="Corbel" panose="020B0503020204020204" pitchFamily="34" charset="0"/>
              </a:rPr>
              <a:t>Poslední věc co bychom měli zavést je client authoritative control, protože bychom nechtěli aby klient čekal na to než se mu vrátí data ze serveru, aby pohnul postavou</a:t>
            </a:r>
          </a:p>
          <a:p>
            <a:pPr lvl="1">
              <a:lnSpc>
                <a:spcPct val="90000"/>
              </a:lnSpc>
            </a:pPr>
            <a:r>
              <a:rPr lang="cs-CZ" sz="700">
                <a:latin typeface="Corbel" panose="020B0503020204020204" pitchFamily="34" charset="0"/>
              </a:rPr>
              <a:t>Znamená to, že klient ovládá svou postavu hned a hned vidí její pohyb</a:t>
            </a:r>
          </a:p>
          <a:p>
            <a:pPr lvl="1">
              <a:lnSpc>
                <a:spcPct val="90000"/>
              </a:lnSpc>
            </a:pPr>
            <a:r>
              <a:rPr lang="cs-CZ" sz="700">
                <a:latin typeface="Corbel" panose="020B0503020204020204" pitchFamily="34" charset="0"/>
              </a:rPr>
              <a:t>Server akorát pozici kontroluje a pošle zpátky data</a:t>
            </a: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E66CC1C4-3013-CB4A-8BF8-FDFE9B8E4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623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91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CC6A4FA-4D36-700C-A720-37994879C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8" y="1204721"/>
            <a:ext cx="7335836" cy="1446550"/>
          </a:xfrm>
        </p:spPr>
        <p:txBody>
          <a:bodyPr>
            <a:normAutofit/>
          </a:bodyPr>
          <a:lstStyle/>
          <a:p>
            <a:r>
              <a:rPr lang="cs-CZ" dirty="0">
                <a:latin typeface="Bierstadt" panose="020B0004020202020204" pitchFamily="34" charset="0"/>
              </a:rPr>
              <a:t>Networking frameworky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A4FC804-4A87-2656-C4DB-EF8FA457D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9" y="2900516"/>
            <a:ext cx="7335836" cy="2979707"/>
          </a:xfrm>
        </p:spPr>
        <p:txBody>
          <a:bodyPr>
            <a:normAutofit/>
          </a:bodyPr>
          <a:lstStyle/>
          <a:p>
            <a:r>
              <a:rPr lang="cs-CZ" dirty="0">
                <a:latin typeface="Corbel" panose="020B0503020204020204" pitchFamily="34" charset="0"/>
              </a:rPr>
              <a:t>Networking frameworky jsou nástroje k pomoci se síťovou integrací</a:t>
            </a:r>
          </a:p>
          <a:p>
            <a:r>
              <a:rPr lang="cs-CZ" dirty="0">
                <a:latin typeface="Corbel" panose="020B0503020204020204" pitchFamily="34" charset="0"/>
              </a:rPr>
              <a:t>Řeší sockety porty, synchonizaci a další problémy</a:t>
            </a:r>
          </a:p>
          <a:p>
            <a:r>
              <a:rPr lang="cs-CZ" dirty="0">
                <a:latin typeface="Corbel" panose="020B0503020204020204" pitchFamily="34" charset="0"/>
              </a:rPr>
              <a:t>Některé populární frameworky jsou Photon, Mirror, Fishnet a GameSparks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A9EF9F-F5F8-3B4C-B721-17C0A1876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0311" y="1096772"/>
            <a:ext cx="283169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6DEB3960-7668-064C-B56F-2B18221DE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9571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867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E11F32-4970-9344-8DCB-74356B312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3519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16FF562B-6BB4-A942-A885-340D8F0E4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4F84794-237F-7FDD-BD0C-F57AA49FE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0"/>
            <a:ext cx="4114800" cy="4675503"/>
          </a:xfrm>
        </p:spPr>
        <p:txBody>
          <a:bodyPr>
            <a:normAutofit/>
          </a:bodyPr>
          <a:lstStyle/>
          <a:p>
            <a:r>
              <a:rPr lang="cs-CZ" dirty="0">
                <a:latin typeface="Bierstadt" panose="020B0004020202020204" pitchFamily="34" charset="0"/>
              </a:rPr>
              <a:t>Obsah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69517CF-EBDC-F7B7-D4F6-10F807FB7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3335" y="1628394"/>
            <a:ext cx="5484998" cy="468642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cs-CZ" dirty="0">
                <a:latin typeface="Corbel" panose="020B0503020204020204" pitchFamily="34" charset="0"/>
              </a:rPr>
              <a:t>Co to je?</a:t>
            </a:r>
          </a:p>
          <a:p>
            <a:pPr>
              <a:lnSpc>
                <a:spcPct val="90000"/>
              </a:lnSpc>
            </a:pPr>
            <a:r>
              <a:rPr lang="cs-CZ" dirty="0" err="1">
                <a:latin typeface="Corbel" panose="020B0503020204020204" pitchFamily="34" charset="0"/>
              </a:rPr>
              <a:t>Offline</a:t>
            </a:r>
            <a:r>
              <a:rPr lang="cs-CZ" dirty="0">
                <a:latin typeface="Corbel" panose="020B0503020204020204" pitchFamily="34" charset="0"/>
              </a:rPr>
              <a:t> a Online hry</a:t>
            </a:r>
          </a:p>
          <a:p>
            <a:pPr>
              <a:lnSpc>
                <a:spcPct val="90000"/>
              </a:lnSpc>
            </a:pPr>
            <a:r>
              <a:rPr lang="cs-CZ" dirty="0">
                <a:latin typeface="Corbel" panose="020B0503020204020204" pitchFamily="34" charset="0"/>
              </a:rPr>
              <a:t>Split </a:t>
            </a:r>
            <a:r>
              <a:rPr lang="cs-CZ" dirty="0" err="1">
                <a:latin typeface="Corbel" panose="020B0503020204020204" pitchFamily="34" charset="0"/>
              </a:rPr>
              <a:t>screen</a:t>
            </a:r>
            <a:r>
              <a:rPr lang="cs-CZ" dirty="0">
                <a:latin typeface="Corbel" panose="020B0503020204020204" pitchFamily="34" charset="0"/>
              </a:rPr>
              <a:t>/</a:t>
            </a:r>
            <a:r>
              <a:rPr lang="cs-CZ" dirty="0" err="1">
                <a:latin typeface="Corbel" panose="020B0503020204020204" pitchFamily="34" charset="0"/>
              </a:rPr>
              <a:t>local</a:t>
            </a:r>
            <a:r>
              <a:rPr lang="cs-CZ" dirty="0">
                <a:latin typeface="Corbel" panose="020B0503020204020204" pitchFamily="34" charset="0"/>
              </a:rPr>
              <a:t> multiplayer</a:t>
            </a:r>
          </a:p>
          <a:p>
            <a:pPr>
              <a:lnSpc>
                <a:spcPct val="90000"/>
              </a:lnSpc>
            </a:pPr>
            <a:r>
              <a:rPr lang="cs-CZ" dirty="0">
                <a:latin typeface="Corbel" panose="020B0503020204020204" pitchFamily="34" charset="0"/>
              </a:rPr>
              <a:t>LAN</a:t>
            </a:r>
          </a:p>
          <a:p>
            <a:pPr>
              <a:lnSpc>
                <a:spcPct val="90000"/>
              </a:lnSpc>
            </a:pPr>
            <a:r>
              <a:rPr lang="cs-CZ" dirty="0">
                <a:latin typeface="Corbel" panose="020B0503020204020204" pitchFamily="34" charset="0"/>
              </a:rPr>
              <a:t>Peer to peer</a:t>
            </a:r>
          </a:p>
          <a:p>
            <a:pPr>
              <a:lnSpc>
                <a:spcPct val="90000"/>
              </a:lnSpc>
            </a:pPr>
            <a:r>
              <a:rPr lang="cs-CZ" dirty="0">
                <a:latin typeface="Corbel" panose="020B0503020204020204" pitchFamily="34" charset="0"/>
              </a:rPr>
              <a:t>Host</a:t>
            </a:r>
          </a:p>
          <a:p>
            <a:pPr>
              <a:lnSpc>
                <a:spcPct val="90000"/>
              </a:lnSpc>
            </a:pPr>
            <a:r>
              <a:rPr lang="cs-CZ" dirty="0" err="1">
                <a:latin typeface="Corbel" panose="020B0503020204020204" pitchFamily="34" charset="0"/>
              </a:rPr>
              <a:t>Client</a:t>
            </a:r>
            <a:r>
              <a:rPr lang="cs-CZ" dirty="0">
                <a:latin typeface="Corbel" panose="020B0503020204020204" pitchFamily="34" charset="0"/>
              </a:rPr>
              <a:t> to server</a:t>
            </a:r>
          </a:p>
          <a:p>
            <a:pPr>
              <a:lnSpc>
                <a:spcPct val="90000"/>
              </a:lnSpc>
            </a:pPr>
            <a:r>
              <a:rPr lang="cs-CZ" dirty="0">
                <a:latin typeface="Corbel" panose="020B0503020204020204" pitchFamily="34" charset="0"/>
              </a:rPr>
              <a:t>Posílání dat</a:t>
            </a:r>
          </a:p>
          <a:p>
            <a:pPr>
              <a:lnSpc>
                <a:spcPct val="90000"/>
              </a:lnSpc>
            </a:pPr>
            <a:r>
              <a:rPr lang="cs-CZ" dirty="0">
                <a:latin typeface="Corbel" panose="020B0503020204020204" pitchFamily="34" charset="0"/>
              </a:rPr>
              <a:t>Synchronizace stavu hry</a:t>
            </a:r>
          </a:p>
          <a:p>
            <a:pPr>
              <a:lnSpc>
                <a:spcPct val="90000"/>
              </a:lnSpc>
            </a:pPr>
            <a:r>
              <a:rPr lang="cs-CZ" dirty="0">
                <a:latin typeface="Corbel" panose="020B0503020204020204" pitchFamily="34" charset="0"/>
              </a:rPr>
              <a:t>Networking frameworky</a:t>
            </a:r>
          </a:p>
        </p:txBody>
      </p:sp>
    </p:spTree>
    <p:extLst>
      <p:ext uri="{BB962C8B-B14F-4D97-AF65-F5344CB8AC3E}">
        <p14:creationId xmlns:p14="http://schemas.microsoft.com/office/powerpoint/2010/main" val="2928832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10EA52-8D85-ED4E-9B4F-4D5E1BE16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096772"/>
            <a:ext cx="3243671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56CCC3F-89BD-D4F6-F94F-0801B9C8D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779" y="1204721"/>
            <a:ext cx="6925552" cy="1446550"/>
          </a:xfrm>
        </p:spPr>
        <p:txBody>
          <a:bodyPr>
            <a:normAutofit/>
          </a:bodyPr>
          <a:lstStyle/>
          <a:p>
            <a:r>
              <a:rPr lang="cs-CZ" dirty="0">
                <a:latin typeface="Bierstadt" panose="020B0004020202020204" pitchFamily="34" charset="0"/>
              </a:rPr>
              <a:t>Co to je?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B423CDB-414C-314B-0CAB-D0BB70FF9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2780" y="2900516"/>
            <a:ext cx="6925552" cy="2979707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cs-CZ" dirty="0">
                <a:latin typeface="Corbel" panose="020B0503020204020204" pitchFamily="34" charset="0"/>
              </a:rPr>
              <a:t>Využití sítí v </a:t>
            </a:r>
            <a:r>
              <a:rPr lang="cs-CZ" dirty="0" err="1">
                <a:latin typeface="Corbel" panose="020B0503020204020204" pitchFamily="34" charset="0"/>
              </a:rPr>
              <a:t>multiplayerových</a:t>
            </a:r>
            <a:r>
              <a:rPr lang="cs-CZ" dirty="0">
                <a:latin typeface="Corbel" panose="020B0503020204020204" pitchFamily="34" charset="0"/>
              </a:rPr>
              <a:t> hrách</a:t>
            </a:r>
          </a:p>
          <a:p>
            <a:pPr>
              <a:buFontTx/>
              <a:buChar char="-"/>
            </a:pPr>
            <a:r>
              <a:rPr lang="cs-CZ" dirty="0">
                <a:latin typeface="Corbel" panose="020B0503020204020204" pitchFamily="34" charset="0"/>
              </a:rPr>
              <a:t>Přítomnost lidského protivníka nebo spoluhráče přes síť</a:t>
            </a:r>
          </a:p>
          <a:p>
            <a:pPr>
              <a:buFontTx/>
              <a:buChar char="-"/>
            </a:pPr>
            <a:r>
              <a:rPr lang="cs-CZ" dirty="0">
                <a:latin typeface="Corbel" panose="020B0503020204020204" pitchFamily="34" charset="0"/>
              </a:rPr>
              <a:t>Hráči nemusí být z okolí</a:t>
            </a:r>
          </a:p>
          <a:p>
            <a:pPr>
              <a:buFontTx/>
              <a:buChar char="-"/>
            </a:pPr>
            <a:r>
              <a:rPr lang="cs-CZ" dirty="0">
                <a:latin typeface="Corbel" panose="020B0503020204020204" pitchFamily="34" charset="0"/>
              </a:rPr>
              <a:t>Spousta výhod</a:t>
            </a: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E66CC1C4-3013-CB4A-8BF8-FDFE9B8E4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623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01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CC6A4FA-4D36-700C-A720-37994879C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8" y="1204721"/>
            <a:ext cx="7335836" cy="1446550"/>
          </a:xfrm>
        </p:spPr>
        <p:txBody>
          <a:bodyPr>
            <a:normAutofit/>
          </a:bodyPr>
          <a:lstStyle/>
          <a:p>
            <a:r>
              <a:rPr lang="cs-CZ" dirty="0" err="1">
                <a:latin typeface="Bierstadt" panose="020B0004020202020204" pitchFamily="34" charset="0"/>
              </a:rPr>
              <a:t>Offline</a:t>
            </a:r>
            <a:r>
              <a:rPr lang="cs-CZ" dirty="0">
                <a:latin typeface="Bierstadt" panose="020B0004020202020204" pitchFamily="34" charset="0"/>
              </a:rPr>
              <a:t> a online hry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A4FC804-4A87-2656-C4DB-EF8FA457D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9" y="2900516"/>
            <a:ext cx="7335836" cy="29797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cs-CZ" sz="1700" dirty="0">
                <a:latin typeface="Corbel" panose="020B0503020204020204" pitchFamily="34" charset="0"/>
              </a:rPr>
              <a:t>Dva typy </a:t>
            </a:r>
            <a:r>
              <a:rPr lang="cs-CZ" sz="1700" dirty="0" err="1">
                <a:latin typeface="Corbel" panose="020B0503020204020204" pitchFamily="34" charset="0"/>
              </a:rPr>
              <a:t>multiplayerových</a:t>
            </a:r>
            <a:r>
              <a:rPr lang="cs-CZ" sz="1700" dirty="0">
                <a:latin typeface="Corbel" panose="020B0503020204020204" pitchFamily="34" charset="0"/>
              </a:rPr>
              <a:t> her</a:t>
            </a:r>
          </a:p>
          <a:p>
            <a:pPr>
              <a:lnSpc>
                <a:spcPct val="90000"/>
              </a:lnSpc>
            </a:pPr>
            <a:r>
              <a:rPr lang="cs-CZ" sz="1700" dirty="0" err="1">
                <a:latin typeface="Corbel" panose="020B0503020204020204" pitchFamily="34" charset="0"/>
              </a:rPr>
              <a:t>Offline</a:t>
            </a:r>
            <a:r>
              <a:rPr lang="cs-CZ" sz="1700" dirty="0">
                <a:latin typeface="Corbel" panose="020B0503020204020204" pitchFamily="34" charset="0"/>
              </a:rPr>
              <a:t> hry</a:t>
            </a:r>
          </a:p>
          <a:p>
            <a:pPr lvl="1">
              <a:lnSpc>
                <a:spcPct val="90000"/>
              </a:lnSpc>
            </a:pPr>
            <a:r>
              <a:rPr lang="cs-CZ" sz="1700" dirty="0">
                <a:latin typeface="Corbel" panose="020B0503020204020204" pitchFamily="34" charset="0"/>
              </a:rPr>
              <a:t>hrané na jednom zařízení (nebo je možné je hrát)</a:t>
            </a:r>
          </a:p>
          <a:p>
            <a:pPr lvl="1">
              <a:lnSpc>
                <a:spcPct val="90000"/>
              </a:lnSpc>
            </a:pPr>
            <a:r>
              <a:rPr lang="cs-CZ" sz="1700" dirty="0" err="1">
                <a:latin typeface="Corbel" panose="020B0503020204020204" pitchFamily="34" charset="0"/>
              </a:rPr>
              <a:t>Mortal</a:t>
            </a:r>
            <a:r>
              <a:rPr lang="cs-CZ" sz="1700" dirty="0">
                <a:latin typeface="Corbel" panose="020B0503020204020204" pitchFamily="34" charset="0"/>
              </a:rPr>
              <a:t> </a:t>
            </a:r>
            <a:r>
              <a:rPr lang="cs-CZ" sz="1700" dirty="0" err="1">
                <a:latin typeface="Corbel" panose="020B0503020204020204" pitchFamily="34" charset="0"/>
              </a:rPr>
              <a:t>Kombat</a:t>
            </a:r>
            <a:r>
              <a:rPr lang="cs-CZ" sz="1700" dirty="0">
                <a:latin typeface="Corbel" panose="020B0503020204020204" pitchFamily="34" charset="0"/>
              </a:rPr>
              <a:t>, Super </a:t>
            </a:r>
            <a:r>
              <a:rPr lang="cs-CZ" sz="1700" dirty="0" err="1">
                <a:latin typeface="Corbel" panose="020B0503020204020204" pitchFamily="34" charset="0"/>
              </a:rPr>
              <a:t>Smash</a:t>
            </a:r>
            <a:r>
              <a:rPr lang="cs-CZ" sz="1700" dirty="0">
                <a:latin typeface="Corbel" panose="020B0503020204020204" pitchFamily="34" charset="0"/>
              </a:rPr>
              <a:t> </a:t>
            </a:r>
            <a:r>
              <a:rPr lang="cs-CZ" sz="1700" dirty="0" err="1">
                <a:latin typeface="Corbel" panose="020B0503020204020204" pitchFamily="34" charset="0"/>
              </a:rPr>
              <a:t>Bros</a:t>
            </a:r>
            <a:r>
              <a:rPr lang="cs-CZ" sz="1700" dirty="0">
                <a:latin typeface="Corbel" panose="020B0503020204020204" pitchFamily="34" charset="0"/>
              </a:rPr>
              <a:t>, Mario </a:t>
            </a:r>
            <a:r>
              <a:rPr lang="cs-CZ" sz="1700" dirty="0" err="1">
                <a:latin typeface="Corbel" panose="020B0503020204020204" pitchFamily="34" charset="0"/>
              </a:rPr>
              <a:t>Kart</a:t>
            </a:r>
            <a:r>
              <a:rPr lang="cs-CZ" sz="1700" dirty="0">
                <a:latin typeface="Corbel" panose="020B0503020204020204" pitchFamily="34" charset="0"/>
              </a:rPr>
              <a:t>, Party </a:t>
            </a:r>
            <a:r>
              <a:rPr lang="cs-CZ" sz="1700" dirty="0" err="1">
                <a:latin typeface="Corbel" panose="020B0503020204020204" pitchFamily="34" charset="0"/>
              </a:rPr>
              <a:t>Beasts</a:t>
            </a:r>
            <a:endParaRPr lang="cs-CZ" sz="1700" dirty="0">
              <a:latin typeface="Corbel" panose="020B0503020204020204" pitchFamily="34" charset="0"/>
            </a:endParaRPr>
          </a:p>
          <a:p>
            <a:pPr>
              <a:lnSpc>
                <a:spcPct val="90000"/>
              </a:lnSpc>
            </a:pPr>
            <a:r>
              <a:rPr lang="cs-CZ" sz="1700" dirty="0">
                <a:latin typeface="Corbel" panose="020B0503020204020204" pitchFamily="34" charset="0"/>
              </a:rPr>
              <a:t>Online hry</a:t>
            </a:r>
          </a:p>
          <a:p>
            <a:pPr lvl="1">
              <a:lnSpc>
                <a:spcPct val="90000"/>
              </a:lnSpc>
            </a:pPr>
            <a:r>
              <a:rPr lang="cs-CZ" sz="1700" dirty="0">
                <a:latin typeface="Corbel" panose="020B0503020204020204" pitchFamily="34" charset="0"/>
              </a:rPr>
              <a:t>hrané na více zařízeních co spolu komunikují</a:t>
            </a:r>
          </a:p>
          <a:p>
            <a:pPr lvl="1">
              <a:lnSpc>
                <a:spcPct val="90000"/>
              </a:lnSpc>
            </a:pPr>
            <a:r>
              <a:rPr lang="cs-CZ" sz="1700" dirty="0" err="1">
                <a:latin typeface="Corbel" panose="020B0503020204020204" pitchFamily="34" charset="0"/>
              </a:rPr>
              <a:t>League</a:t>
            </a:r>
            <a:r>
              <a:rPr lang="cs-CZ" sz="1700" dirty="0">
                <a:latin typeface="Corbel" panose="020B0503020204020204" pitchFamily="34" charset="0"/>
              </a:rPr>
              <a:t> </a:t>
            </a:r>
            <a:r>
              <a:rPr lang="cs-CZ" sz="1700" dirty="0" err="1">
                <a:latin typeface="Corbel" panose="020B0503020204020204" pitchFamily="34" charset="0"/>
              </a:rPr>
              <a:t>of</a:t>
            </a:r>
            <a:r>
              <a:rPr lang="cs-CZ" sz="1700" dirty="0">
                <a:latin typeface="Corbel" panose="020B0503020204020204" pitchFamily="34" charset="0"/>
              </a:rPr>
              <a:t> </a:t>
            </a:r>
            <a:r>
              <a:rPr lang="cs-CZ" sz="1700" dirty="0" err="1">
                <a:latin typeface="Corbel" panose="020B0503020204020204" pitchFamily="34" charset="0"/>
              </a:rPr>
              <a:t>Legends</a:t>
            </a:r>
            <a:r>
              <a:rPr lang="cs-CZ" sz="1700" dirty="0">
                <a:latin typeface="Corbel" panose="020B0503020204020204" pitchFamily="34" charset="0"/>
              </a:rPr>
              <a:t>, CS2, GTA V, </a:t>
            </a:r>
            <a:r>
              <a:rPr lang="cs-CZ" sz="1700" dirty="0" err="1">
                <a:latin typeface="Corbel" panose="020B0503020204020204" pitchFamily="34" charset="0"/>
              </a:rPr>
              <a:t>Stardew</a:t>
            </a:r>
            <a:r>
              <a:rPr lang="cs-CZ" sz="1700" dirty="0">
                <a:latin typeface="Corbel" panose="020B0503020204020204" pitchFamily="34" charset="0"/>
              </a:rPr>
              <a:t> </a:t>
            </a:r>
            <a:r>
              <a:rPr lang="cs-CZ" sz="1700" dirty="0" err="1">
                <a:latin typeface="Corbel" panose="020B0503020204020204" pitchFamily="34" charset="0"/>
              </a:rPr>
              <a:t>valley</a:t>
            </a:r>
            <a:endParaRPr lang="cs-CZ" sz="1700" dirty="0">
              <a:latin typeface="Corbel" panose="020B0503020204020204" pitchFamily="34" charset="0"/>
            </a:endParaRPr>
          </a:p>
          <a:p>
            <a:pPr>
              <a:lnSpc>
                <a:spcPct val="90000"/>
              </a:lnSpc>
            </a:pPr>
            <a:r>
              <a:rPr lang="cs-CZ" sz="1700" dirty="0">
                <a:latin typeface="Corbel" panose="020B0503020204020204" pitchFamily="34" charset="0"/>
              </a:rPr>
              <a:t>Mohou být i kombinované</a:t>
            </a: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37A9EF9F-F5F8-3B4C-B721-17C0A1876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0311" y="1096772"/>
            <a:ext cx="283169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9" name="Cross 13">
            <a:extLst>
              <a:ext uri="{FF2B5EF4-FFF2-40B4-BE49-F238E27FC236}">
                <a16:creationId xmlns:a16="http://schemas.microsoft.com/office/drawing/2014/main" id="{6DEB3960-7668-064C-B56F-2B18221DE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9571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31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10EA52-8D85-ED4E-9B4F-4D5E1BE16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096772"/>
            <a:ext cx="3243671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CC6A4FA-4D36-700C-A720-37994879C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779" y="1204721"/>
            <a:ext cx="6925552" cy="1446550"/>
          </a:xfrm>
        </p:spPr>
        <p:txBody>
          <a:bodyPr>
            <a:normAutofit/>
          </a:bodyPr>
          <a:lstStyle/>
          <a:p>
            <a:r>
              <a:rPr lang="cs-CZ" dirty="0">
                <a:latin typeface="Bierstadt" panose="020B0004020202020204" pitchFamily="34" charset="0"/>
              </a:rPr>
              <a:t>Split </a:t>
            </a:r>
            <a:r>
              <a:rPr lang="cs-CZ" dirty="0" err="1">
                <a:latin typeface="Bierstadt" panose="020B0004020202020204" pitchFamily="34" charset="0"/>
              </a:rPr>
              <a:t>screen</a:t>
            </a:r>
            <a:r>
              <a:rPr lang="cs-CZ" dirty="0">
                <a:latin typeface="Bierstadt" panose="020B0004020202020204" pitchFamily="34" charset="0"/>
              </a:rPr>
              <a:t>/</a:t>
            </a:r>
            <a:r>
              <a:rPr lang="cs-CZ" dirty="0" err="1">
                <a:latin typeface="Bierstadt" panose="020B0004020202020204" pitchFamily="34" charset="0"/>
              </a:rPr>
              <a:t>Local</a:t>
            </a:r>
            <a:r>
              <a:rPr lang="cs-CZ" dirty="0">
                <a:latin typeface="Bierstadt" panose="020B0004020202020204" pitchFamily="34" charset="0"/>
              </a:rPr>
              <a:t> multiplayer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A4FC804-4A87-2656-C4DB-EF8FA457D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2780" y="2900516"/>
            <a:ext cx="6925552" cy="2979707"/>
          </a:xfrm>
        </p:spPr>
        <p:txBody>
          <a:bodyPr>
            <a:normAutofit/>
          </a:bodyPr>
          <a:lstStyle/>
          <a:p>
            <a:r>
              <a:rPr lang="cs-CZ" dirty="0">
                <a:latin typeface="Corbel" panose="020B0503020204020204" pitchFamily="34" charset="0"/>
              </a:rPr>
              <a:t>Split </a:t>
            </a:r>
            <a:r>
              <a:rPr lang="cs-CZ" dirty="0" err="1">
                <a:latin typeface="Corbel" panose="020B0503020204020204" pitchFamily="34" charset="0"/>
              </a:rPr>
              <a:t>screen</a:t>
            </a:r>
            <a:r>
              <a:rPr lang="cs-CZ" dirty="0">
                <a:latin typeface="Corbel" panose="020B0503020204020204" pitchFamily="34" charset="0"/>
              </a:rPr>
              <a:t>, též nazývaný </a:t>
            </a:r>
            <a:r>
              <a:rPr lang="cs-CZ" dirty="0" err="1">
                <a:latin typeface="Corbel" panose="020B0503020204020204" pitchFamily="34" charset="0"/>
              </a:rPr>
              <a:t>local</a:t>
            </a:r>
            <a:r>
              <a:rPr lang="cs-CZ" dirty="0">
                <a:latin typeface="Corbel" panose="020B0503020204020204" pitchFamily="34" charset="0"/>
              </a:rPr>
              <a:t> multiplayer</a:t>
            </a:r>
          </a:p>
          <a:p>
            <a:r>
              <a:rPr lang="cs-CZ" dirty="0">
                <a:latin typeface="Corbel" panose="020B0503020204020204" pitchFamily="34" charset="0"/>
              </a:rPr>
              <a:t>Hráčům se často dělí obrazovka</a:t>
            </a:r>
          </a:p>
          <a:p>
            <a:r>
              <a:rPr lang="cs-CZ" dirty="0" err="1">
                <a:latin typeface="Corbel" panose="020B0503020204020204" pitchFamily="34" charset="0"/>
              </a:rPr>
              <a:t>Ovládaji</a:t>
            </a:r>
            <a:r>
              <a:rPr lang="cs-CZ" dirty="0">
                <a:latin typeface="Corbel" panose="020B0503020204020204" pitchFamily="34" charset="0"/>
              </a:rPr>
              <a:t> různé postavy na jednom zařízení</a:t>
            </a:r>
          </a:p>
          <a:p>
            <a:r>
              <a:rPr lang="cs-CZ" dirty="0">
                <a:latin typeface="Corbel" panose="020B0503020204020204" pitchFamily="34" charset="0"/>
              </a:rPr>
              <a:t>Připojení není potřeba mezi hráči</a:t>
            </a:r>
          </a:p>
          <a:p>
            <a:r>
              <a:rPr lang="cs-CZ" dirty="0">
                <a:latin typeface="Corbel" panose="020B0503020204020204" pitchFamily="34" charset="0"/>
              </a:rPr>
              <a:t>Jednodušší, jen klientská strana</a:t>
            </a:r>
          </a:p>
          <a:p>
            <a:r>
              <a:rPr lang="cs-CZ" dirty="0">
                <a:latin typeface="Corbel" panose="020B0503020204020204" pitchFamily="34" charset="0"/>
              </a:rPr>
              <a:t>Často kombinace s jiným připojením</a:t>
            </a:r>
          </a:p>
        </p:txBody>
      </p:sp>
      <p:sp>
        <p:nvSpPr>
          <p:cNvPr id="25" name="Cross 24">
            <a:extLst>
              <a:ext uri="{FF2B5EF4-FFF2-40B4-BE49-F238E27FC236}">
                <a16:creationId xmlns:a16="http://schemas.microsoft.com/office/drawing/2014/main" id="{E66CC1C4-3013-CB4A-8BF8-FDFE9B8E4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623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18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CC6A4FA-4D36-700C-A720-37994879C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8" y="1204721"/>
            <a:ext cx="7335836" cy="1446550"/>
          </a:xfrm>
        </p:spPr>
        <p:txBody>
          <a:bodyPr>
            <a:normAutofit/>
          </a:bodyPr>
          <a:lstStyle/>
          <a:p>
            <a:r>
              <a:rPr lang="cs-CZ" dirty="0">
                <a:latin typeface="Bierstadt" panose="020B0004020202020204" pitchFamily="34" charset="0"/>
              </a:rPr>
              <a:t>LAN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A4FC804-4A87-2656-C4DB-EF8FA457D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9" y="2900516"/>
            <a:ext cx="7335836" cy="2979707"/>
          </a:xfrm>
        </p:spPr>
        <p:txBody>
          <a:bodyPr>
            <a:normAutofit/>
          </a:bodyPr>
          <a:lstStyle/>
          <a:p>
            <a:r>
              <a:rPr lang="cs-CZ" dirty="0">
                <a:latin typeface="Corbel" panose="020B0503020204020204" pitchFamily="34" charset="0"/>
              </a:rPr>
              <a:t>Typ připojení používaný hlavně v minulosti</a:t>
            </a:r>
          </a:p>
          <a:p>
            <a:pPr lvl="1"/>
            <a:r>
              <a:rPr lang="cs-CZ" dirty="0">
                <a:latin typeface="Corbel" panose="020B0503020204020204" pitchFamily="34" charset="0"/>
              </a:rPr>
              <a:t>Sítě nebyly tak rychlé</a:t>
            </a:r>
          </a:p>
          <a:p>
            <a:r>
              <a:rPr lang="cs-CZ" dirty="0">
                <a:latin typeface="Corbel" panose="020B0503020204020204" pitchFamily="34" charset="0"/>
              </a:rPr>
              <a:t>Počítače jsou připojeny k serveru napřímo kabelem</a:t>
            </a:r>
          </a:p>
          <a:p>
            <a:pPr lvl="1"/>
            <a:r>
              <a:rPr lang="cs-CZ" dirty="0">
                <a:latin typeface="Corbel" panose="020B0503020204020204" pitchFamily="34" charset="0"/>
              </a:rPr>
              <a:t>Podobné </a:t>
            </a:r>
            <a:r>
              <a:rPr lang="cs-CZ" dirty="0" err="1">
                <a:latin typeface="Corbel" panose="020B0503020204020204" pitchFamily="34" charset="0"/>
              </a:rPr>
              <a:t>Client</a:t>
            </a:r>
            <a:r>
              <a:rPr lang="cs-CZ" dirty="0">
                <a:latin typeface="Corbel" panose="020B0503020204020204" pitchFamily="34" charset="0"/>
              </a:rPr>
              <a:t> to Server typu</a:t>
            </a:r>
          </a:p>
          <a:p>
            <a:r>
              <a:rPr lang="cs-CZ" dirty="0">
                <a:latin typeface="Corbel" panose="020B0503020204020204" pitchFamily="34" charset="0"/>
              </a:rPr>
              <a:t>Nízká latence</a:t>
            </a:r>
          </a:p>
          <a:p>
            <a:r>
              <a:rPr lang="cs-CZ" dirty="0">
                <a:latin typeface="Corbel" panose="020B0503020204020204" pitchFamily="34" charset="0"/>
              </a:rPr>
              <a:t>Turnaje v kompetitivních hrách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A9EF9F-F5F8-3B4C-B721-17C0A1876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0311" y="1096772"/>
            <a:ext cx="283169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6DEB3960-7668-064C-B56F-2B18221DE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9571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882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10EA52-8D85-ED4E-9B4F-4D5E1BE16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096772"/>
            <a:ext cx="3243671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CC6A4FA-4D36-700C-A720-37994879C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779" y="1204721"/>
            <a:ext cx="6925552" cy="1446550"/>
          </a:xfrm>
        </p:spPr>
        <p:txBody>
          <a:bodyPr>
            <a:normAutofit/>
          </a:bodyPr>
          <a:lstStyle/>
          <a:p>
            <a:r>
              <a:rPr lang="cs-CZ" dirty="0">
                <a:latin typeface="Bierstadt" panose="020B0004020202020204" pitchFamily="34" charset="0"/>
              </a:rPr>
              <a:t>Peer to Peer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A4FC804-4A87-2656-C4DB-EF8FA457D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2780" y="2900516"/>
            <a:ext cx="6925552" cy="29797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cs-CZ" sz="1500">
                <a:latin typeface="Corbel" panose="020B0503020204020204" pitchFamily="34" charset="0"/>
              </a:rPr>
              <a:t>Typ sítě, kde si klienti posílají všechny informace navzájem</a:t>
            </a:r>
          </a:p>
          <a:p>
            <a:pPr>
              <a:lnSpc>
                <a:spcPct val="90000"/>
              </a:lnSpc>
            </a:pPr>
            <a:r>
              <a:rPr lang="cs-CZ" sz="1500">
                <a:latin typeface="Corbel" panose="020B0503020204020204" pitchFamily="34" charset="0"/>
              </a:rPr>
              <a:t>Se stoupajícím počtem hráčů stoupá počet připojení</a:t>
            </a:r>
          </a:p>
          <a:p>
            <a:pPr lvl="1">
              <a:lnSpc>
                <a:spcPct val="90000"/>
              </a:lnSpc>
            </a:pPr>
            <a:r>
              <a:rPr lang="cs-CZ" sz="1500">
                <a:latin typeface="Corbel" panose="020B0503020204020204" pitchFamily="34" charset="0"/>
              </a:rPr>
              <a:t>Malá škálovatelnost	</a:t>
            </a:r>
          </a:p>
          <a:p>
            <a:pPr>
              <a:lnSpc>
                <a:spcPct val="90000"/>
              </a:lnSpc>
            </a:pPr>
            <a:r>
              <a:rPr lang="cs-CZ" sz="1500">
                <a:latin typeface="Corbel" panose="020B0503020204020204" pitchFamily="34" charset="0"/>
              </a:rPr>
              <a:t>Hráči mají stejnou autoritu</a:t>
            </a:r>
          </a:p>
          <a:p>
            <a:pPr lvl="1">
              <a:lnSpc>
                <a:spcPct val="90000"/>
              </a:lnSpc>
            </a:pPr>
            <a:r>
              <a:rPr lang="cs-CZ" sz="1500">
                <a:latin typeface="Corbel" panose="020B0503020204020204" pitchFamily="34" charset="0"/>
              </a:rPr>
              <a:t>Nikdo neprověřuje posílané údaje, dá se </a:t>
            </a:r>
            <a:r>
              <a:rPr lang="cs-CZ" sz="1500" err="1">
                <a:latin typeface="Corbel" panose="020B0503020204020204" pitchFamily="34" charset="0"/>
              </a:rPr>
              <a:t>cheatovat</a:t>
            </a:r>
            <a:endParaRPr lang="cs-CZ" sz="1500">
              <a:latin typeface="Corbel" panose="020B050302020402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cs-CZ" sz="1500">
                <a:latin typeface="Corbel" panose="020B0503020204020204" pitchFamily="34" charset="0"/>
              </a:rPr>
              <a:t>Žádné zabezpečení</a:t>
            </a:r>
          </a:p>
          <a:p>
            <a:pPr>
              <a:lnSpc>
                <a:spcPct val="90000"/>
              </a:lnSpc>
            </a:pPr>
            <a:r>
              <a:rPr lang="cs-CZ" sz="1500">
                <a:latin typeface="Corbel" panose="020B0503020204020204" pitchFamily="34" charset="0"/>
              </a:rPr>
              <a:t>Age </a:t>
            </a:r>
            <a:r>
              <a:rPr lang="cs-CZ" sz="1500" err="1">
                <a:latin typeface="Corbel" panose="020B0503020204020204" pitchFamily="34" charset="0"/>
              </a:rPr>
              <a:t>of</a:t>
            </a:r>
            <a:r>
              <a:rPr lang="cs-CZ" sz="1500">
                <a:latin typeface="Corbel" panose="020B0503020204020204" pitchFamily="34" charset="0"/>
              </a:rPr>
              <a:t> </a:t>
            </a:r>
            <a:r>
              <a:rPr lang="cs-CZ" sz="1500" err="1">
                <a:latin typeface="Corbel" panose="020B0503020204020204" pitchFamily="34" charset="0"/>
              </a:rPr>
              <a:t>Empires</a:t>
            </a:r>
            <a:endParaRPr lang="cs-CZ" sz="1500">
              <a:latin typeface="Corbel" panose="020B050302020402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cs-CZ" sz="1500">
                <a:latin typeface="Corbel" panose="020B0503020204020204" pitchFamily="34" charset="0"/>
              </a:rPr>
              <a:t>Síť minimalizovala ztráty pro hráče s nejhorším připojením</a:t>
            </a:r>
          </a:p>
        </p:txBody>
      </p:sp>
      <p:sp>
        <p:nvSpPr>
          <p:cNvPr id="25" name="Cross 24">
            <a:extLst>
              <a:ext uri="{FF2B5EF4-FFF2-40B4-BE49-F238E27FC236}">
                <a16:creationId xmlns:a16="http://schemas.microsoft.com/office/drawing/2014/main" id="{E66CC1C4-3013-CB4A-8BF8-FDFE9B8E4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623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862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CC6A4FA-4D36-700C-A720-37994879C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8" y="1204721"/>
            <a:ext cx="7335836" cy="1446550"/>
          </a:xfrm>
        </p:spPr>
        <p:txBody>
          <a:bodyPr>
            <a:normAutofit/>
          </a:bodyPr>
          <a:lstStyle/>
          <a:p>
            <a:r>
              <a:rPr lang="cs-CZ" dirty="0">
                <a:latin typeface="Bierstadt" panose="020B0004020202020204" pitchFamily="34" charset="0"/>
              </a:rPr>
              <a:t>Host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A4FC804-4A87-2656-C4DB-EF8FA457D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9" y="2900516"/>
            <a:ext cx="7335836" cy="29797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cs-CZ" sz="1500" dirty="0">
                <a:latin typeface="Corbel" panose="020B0503020204020204" pitchFamily="34" charset="0"/>
              </a:rPr>
              <a:t>Typ sítě, kde jeden z hráčů je vybrán jako host</a:t>
            </a:r>
          </a:p>
          <a:p>
            <a:pPr lvl="1">
              <a:lnSpc>
                <a:spcPct val="90000"/>
              </a:lnSpc>
            </a:pPr>
            <a:r>
              <a:rPr lang="cs-CZ" sz="1500" dirty="0">
                <a:latin typeface="Corbel" panose="020B0503020204020204" pitchFamily="34" charset="0"/>
              </a:rPr>
              <a:t>Ostatní hráči se připojují k němu, dostávají data od něj</a:t>
            </a:r>
          </a:p>
          <a:p>
            <a:pPr>
              <a:lnSpc>
                <a:spcPct val="90000"/>
              </a:lnSpc>
            </a:pPr>
            <a:r>
              <a:rPr lang="cs-CZ" sz="1500" dirty="0">
                <a:latin typeface="Corbel" panose="020B0503020204020204" pitchFamily="34" charset="0"/>
              </a:rPr>
              <a:t>Host je server a hráč zároveň</a:t>
            </a:r>
          </a:p>
          <a:p>
            <a:pPr>
              <a:lnSpc>
                <a:spcPct val="90000"/>
              </a:lnSpc>
            </a:pPr>
            <a:r>
              <a:rPr lang="cs-CZ" sz="1500" dirty="0">
                <a:latin typeface="Corbel" panose="020B0503020204020204" pitchFamily="34" charset="0"/>
              </a:rPr>
              <a:t>Host má nižší latenci</a:t>
            </a:r>
          </a:p>
          <a:p>
            <a:pPr lvl="1">
              <a:lnSpc>
                <a:spcPct val="90000"/>
              </a:lnSpc>
            </a:pPr>
            <a:r>
              <a:rPr lang="cs-CZ" sz="1500" dirty="0">
                <a:latin typeface="Corbel" panose="020B0503020204020204" pitchFamily="34" charset="0"/>
              </a:rPr>
              <a:t>Není vhodné pro kompetitivní hry</a:t>
            </a:r>
          </a:p>
          <a:p>
            <a:pPr>
              <a:lnSpc>
                <a:spcPct val="90000"/>
              </a:lnSpc>
            </a:pPr>
            <a:r>
              <a:rPr lang="cs-CZ" sz="1500" dirty="0">
                <a:latin typeface="Corbel" panose="020B0503020204020204" pitchFamily="34" charset="0"/>
              </a:rPr>
              <a:t>Hra spadne, když se host odpojí</a:t>
            </a:r>
          </a:p>
          <a:p>
            <a:pPr lvl="1">
              <a:lnSpc>
                <a:spcPct val="90000"/>
              </a:lnSpc>
            </a:pPr>
            <a:r>
              <a:rPr lang="cs-CZ" sz="1500" dirty="0">
                <a:latin typeface="Corbel" panose="020B0503020204020204" pitchFamily="34" charset="0"/>
              </a:rPr>
              <a:t>Řešením je systém migrace</a:t>
            </a:r>
          </a:p>
          <a:p>
            <a:pPr>
              <a:lnSpc>
                <a:spcPct val="90000"/>
              </a:lnSpc>
            </a:pPr>
            <a:r>
              <a:rPr lang="cs-CZ" sz="1500" dirty="0">
                <a:latin typeface="Corbel" panose="020B0503020204020204" pitchFamily="34" charset="0"/>
              </a:rPr>
              <a:t>Terraria, Stardew Valley jsou uživatele host modelu</a:t>
            </a:r>
          </a:p>
          <a:p>
            <a:pPr>
              <a:lnSpc>
                <a:spcPct val="90000"/>
              </a:lnSpc>
            </a:pPr>
            <a:endParaRPr lang="cs-CZ" sz="1500" dirty="0">
              <a:latin typeface="Corbel" panose="020B0503020204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A9EF9F-F5F8-3B4C-B721-17C0A1876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0311" y="1096772"/>
            <a:ext cx="283169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6DEB3960-7668-064C-B56F-2B18221DE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9571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50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10EA52-8D85-ED4E-9B4F-4D5E1BE16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096772"/>
            <a:ext cx="3243671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CC6A4FA-4D36-700C-A720-37994879C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779" y="1204721"/>
            <a:ext cx="6925552" cy="1446550"/>
          </a:xfrm>
        </p:spPr>
        <p:txBody>
          <a:bodyPr>
            <a:normAutofit/>
          </a:bodyPr>
          <a:lstStyle/>
          <a:p>
            <a:r>
              <a:rPr lang="cs-CZ" dirty="0" err="1">
                <a:latin typeface="Bierstadt" panose="020B0004020202020204" pitchFamily="34" charset="0"/>
              </a:rPr>
              <a:t>Client</a:t>
            </a:r>
            <a:r>
              <a:rPr lang="cs-CZ" dirty="0">
                <a:latin typeface="Bierstadt" panose="020B0004020202020204" pitchFamily="34" charset="0"/>
              </a:rPr>
              <a:t> to Server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A4FC804-4A87-2656-C4DB-EF8FA457D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2780" y="2900516"/>
            <a:ext cx="6925552" cy="29797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cs-CZ" sz="1500">
                <a:latin typeface="Corbel" panose="020B0503020204020204" pitchFamily="34" charset="0"/>
              </a:rPr>
              <a:t>Typ sítě, kde se hráči připojují k serveru a posílají si navzájem data</a:t>
            </a:r>
          </a:p>
          <a:p>
            <a:pPr>
              <a:lnSpc>
                <a:spcPct val="90000"/>
              </a:lnSpc>
            </a:pPr>
            <a:r>
              <a:rPr lang="cs-CZ" sz="1500">
                <a:latin typeface="Corbel" panose="020B0503020204020204" pitchFamily="34" charset="0"/>
              </a:rPr>
              <a:t>Zabezpečení na serveru</a:t>
            </a:r>
          </a:p>
          <a:p>
            <a:pPr>
              <a:lnSpc>
                <a:spcPct val="90000"/>
              </a:lnSpc>
            </a:pPr>
            <a:r>
              <a:rPr lang="cs-CZ" sz="1500">
                <a:latin typeface="Corbel" panose="020B0503020204020204" pitchFamily="34" charset="0"/>
              </a:rPr>
              <a:t>Mnoho připojení, jako u Host sítě</a:t>
            </a:r>
          </a:p>
          <a:p>
            <a:pPr>
              <a:lnSpc>
                <a:spcPct val="90000"/>
              </a:lnSpc>
            </a:pPr>
            <a:r>
              <a:rPr lang="cs-CZ" sz="1500">
                <a:latin typeface="Corbel" panose="020B0503020204020204" pitchFamily="34" charset="0"/>
              </a:rPr>
              <a:t>Host nemá výhodu latence</a:t>
            </a:r>
          </a:p>
          <a:p>
            <a:pPr>
              <a:lnSpc>
                <a:spcPct val="90000"/>
              </a:lnSpc>
            </a:pPr>
            <a:r>
              <a:rPr lang="cs-CZ" sz="1500">
                <a:latin typeface="Corbel" panose="020B0503020204020204" pitchFamily="34" charset="0"/>
              </a:rPr>
              <a:t>Cloud služby a využívání serveru se dokáže prodražit</a:t>
            </a:r>
          </a:p>
          <a:p>
            <a:pPr lvl="1">
              <a:lnSpc>
                <a:spcPct val="90000"/>
              </a:lnSpc>
            </a:pPr>
            <a:r>
              <a:rPr lang="cs-CZ" sz="1500">
                <a:latin typeface="Corbel" panose="020B0503020204020204" pitchFamily="34" charset="0"/>
              </a:rPr>
              <a:t>Hra by si měla na server vydělat</a:t>
            </a:r>
          </a:p>
          <a:p>
            <a:pPr>
              <a:lnSpc>
                <a:spcPct val="90000"/>
              </a:lnSpc>
            </a:pPr>
            <a:r>
              <a:rPr lang="cs-CZ" sz="1500">
                <a:latin typeface="Corbel" panose="020B0503020204020204" pitchFamily="34" charset="0"/>
              </a:rPr>
              <a:t>Velice populární v dnešní době, hlavně u her větších firem</a:t>
            </a:r>
          </a:p>
        </p:txBody>
      </p:sp>
      <p:sp>
        <p:nvSpPr>
          <p:cNvPr id="25" name="Cross 24">
            <a:extLst>
              <a:ext uri="{FF2B5EF4-FFF2-40B4-BE49-F238E27FC236}">
                <a16:creationId xmlns:a16="http://schemas.microsoft.com/office/drawing/2014/main" id="{E66CC1C4-3013-CB4A-8BF8-FDFE9B8E4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623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21464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AnalogousFromRegularSeedRightStep">
      <a:dk1>
        <a:srgbClr val="000000"/>
      </a:dk1>
      <a:lt1>
        <a:srgbClr val="FFFFFF"/>
      </a:lt1>
      <a:dk2>
        <a:srgbClr val="333820"/>
      </a:dk2>
      <a:lt2>
        <a:srgbClr val="E2E6E8"/>
      </a:lt2>
      <a:accent1>
        <a:srgbClr val="E77229"/>
      </a:accent1>
      <a:accent2>
        <a:srgbClr val="BF9E15"/>
      </a:accent2>
      <a:accent3>
        <a:srgbClr val="8FAF1F"/>
      </a:accent3>
      <a:accent4>
        <a:srgbClr val="50B814"/>
      </a:accent4>
      <a:accent5>
        <a:srgbClr val="21BC2A"/>
      </a:accent5>
      <a:accent6>
        <a:srgbClr val="14BB62"/>
      </a:accent6>
      <a:hlink>
        <a:srgbClr val="3D89B9"/>
      </a:hlink>
      <a:folHlink>
        <a:srgbClr val="7F7F7F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689</Words>
  <Application>Microsoft Office PowerPoint</Application>
  <PresentationFormat>Widescreen</PresentationFormat>
  <Paragraphs>109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System Font Regular</vt:lpstr>
      <vt:lpstr>Arial</vt:lpstr>
      <vt:lpstr>Bierstadt</vt:lpstr>
      <vt:lpstr>Corbel</vt:lpstr>
      <vt:lpstr>Seaford Display</vt:lpstr>
      <vt:lpstr>Tenorite</vt:lpstr>
      <vt:lpstr>MadridVTI</vt:lpstr>
      <vt:lpstr>Síťová Integrace v Multiplayerových hrách</vt:lpstr>
      <vt:lpstr>Obsah</vt:lpstr>
      <vt:lpstr>Co to je?</vt:lpstr>
      <vt:lpstr>Offline a online hry</vt:lpstr>
      <vt:lpstr>Split screen/Local multiplayer</vt:lpstr>
      <vt:lpstr>LAN</vt:lpstr>
      <vt:lpstr>Peer to Peer</vt:lpstr>
      <vt:lpstr>Host</vt:lpstr>
      <vt:lpstr>Client to Server</vt:lpstr>
      <vt:lpstr>Posílání dat</vt:lpstr>
      <vt:lpstr>Synchronizace stavu hry</vt:lpstr>
      <vt:lpstr>Synchronizace stavu hry</vt:lpstr>
      <vt:lpstr>Networking frameworky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Síťová Integrace v Multiplayerových hrách</dc:title>
  <dc:creator>Rofl xD</dc:creator>
  <cp:lastModifiedBy>Sebastian Trávníček</cp:lastModifiedBy>
  <cp:revision>2</cp:revision>
  <dcterms:created xsi:type="dcterms:W3CDTF">2024-03-19T16:49:40Z</dcterms:created>
  <dcterms:modified xsi:type="dcterms:W3CDTF">2024-03-30T19:07:36Z</dcterms:modified>
</cp:coreProperties>
</file>