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5" r:id="rId7"/>
    <p:sldId id="272" r:id="rId8"/>
    <p:sldId id="279" r:id="rId9"/>
    <p:sldId id="280" r:id="rId10"/>
    <p:sldId id="281" r:id="rId11"/>
    <p:sldId id="282" r:id="rId12"/>
    <p:sldId id="283" r:id="rId13"/>
    <p:sldId id="258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8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DDA53-17BB-4810-91A8-94FE944ADC38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BCF56-022D-4E84-9600-36794E4DE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8D30-F807-4561-A81E-6E077448AA00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05A-7A07-4286-AA18-B883C0AF9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0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8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5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2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4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5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2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3.sv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3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5.svg"/><Relationship Id="rId7" Type="http://schemas.openxmlformats.org/officeDocument/2006/relationships/image" Target="../media/image9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Relationship Id="rId9" Type="http://schemas.openxmlformats.org/officeDocument/2006/relationships/image" Target="../media/image11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3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5.svg"/><Relationship Id="rId7" Type="http://schemas.openxmlformats.org/officeDocument/2006/relationships/image" Target="../media/image9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Relationship Id="rId9" Type="http://schemas.openxmlformats.org/officeDocument/2006/relationships/image" Target="../media/image11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3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6.svg"/><Relationship Id="rId7" Type="http://schemas.openxmlformats.org/officeDocument/2006/relationships/image" Target="../media/image9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Relationship Id="rId9" Type="http://schemas.openxmlformats.org/officeDocument/2006/relationships/image" Target="../media/image11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2.svg"/><Relationship Id="rId4" Type="http://schemas.openxmlformats.org/officeDocument/2006/relationships/image" Target="../media/image34.sv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2.svg"/><Relationship Id="rId4" Type="http://schemas.openxmlformats.org/officeDocument/2006/relationships/image" Target="../media/image34.sv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3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3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3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3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add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878FF980-7D74-4564-A0C9-19E560B51CB0}" type="datetime1">
              <a:rPr lang="en-US" smtClean="0"/>
              <a:t>3/23/2024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D6A6A9F-0D32-429A-A1D1-F5896171D663}" type="datetime1">
              <a:rPr lang="en-US" smtClean="0"/>
              <a:t>3/23/2024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5B21777A-95FC-45DC-96FA-58DCC4C7EAA1}" type="datetime1">
              <a:rPr lang="en-US" smtClean="0"/>
              <a:t>3/23/2024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60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C3E48DB0-F654-4BF4-950A-98D782617B1C}" type="datetime1">
              <a:rPr lang="en-US" smtClean="0"/>
              <a:t>3/23/2024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F85D86F-FF8D-4B39-ADE9-8E47373FCD11}" type="datetime1">
              <a:rPr lang="en-US" smtClean="0"/>
              <a:t>3/23/2024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0118B694-E5FD-4821-AEBA-5EEEF1B6D4E9}" type="datetime1">
              <a:rPr lang="en-US" smtClean="0"/>
              <a:t>3/23/2024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098D32CD-ECA8-47AD-935A-FF614E631B9F}" type="datetime1">
              <a:rPr lang="en-US" smtClean="0"/>
              <a:t>3/23/2024</a:t>
            </a:fld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B066C26-EC61-4AF5-B950-A05F9B06BC7B}" type="datetime1">
              <a:rPr lang="en-US" smtClean="0"/>
              <a:t>3/23/2024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8AE62FA2-23F2-405D-92E1-30A3B4768037}" type="datetime1">
              <a:rPr lang="en-US" smtClean="0"/>
              <a:t>3/23/2024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EF4A04-4223-4A95-BA0C-3707227D0371}" type="datetime1">
              <a:rPr lang="en-US" smtClean="0"/>
              <a:t>3/23/2024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E1A8D24E-1E42-49FF-ACA1-1FF455413C97}" type="datetime1">
              <a:rPr lang="en-US" smtClean="0"/>
              <a:t>3/23/2024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/>
          <a:lstStyle>
            <a:lvl1pPr>
              <a:lnSpc>
                <a:spcPts val="1900"/>
              </a:lnSpc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5F399DE0-A284-4ADD-9698-ABC08B5B4920}" type="datetime1">
              <a:rPr lang="en-US" smtClean="0"/>
              <a:t>3/23/2024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6892F81D-D28A-4571-BF69-DA48A85FC04B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E75D-28C9-46D4-85A2-0F7BCFF1DE23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49" r:id="rId6"/>
    <p:sldLayoutId id="2147483675" r:id="rId7"/>
    <p:sldLayoutId id="2147483676" r:id="rId8"/>
    <p:sldLayoutId id="2147483664" r:id="rId9"/>
    <p:sldLayoutId id="2147483677" r:id="rId10"/>
    <p:sldLayoutId id="2147483678" r:id="rId11"/>
    <p:sldLayoutId id="2147483681" r:id="rId12"/>
    <p:sldLayoutId id="2147483679" r:id="rId13"/>
    <p:sldLayoutId id="2147483662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904" y="-835269"/>
            <a:ext cx="7040880" cy="5590150"/>
          </a:xfrm>
        </p:spPr>
        <p:txBody>
          <a:bodyPr/>
          <a:lstStyle/>
          <a:p>
            <a:r>
              <a:rPr lang="ru-RU" sz="20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Южный федеральный университет </a:t>
            </a:r>
            <a:br>
              <a:rPr lang="ru-RU" sz="20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ru-RU" sz="20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Институт математики, механики и компьютерных наук </a:t>
            </a:r>
            <a:br>
              <a:rPr lang="ru-RU" sz="20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ru-RU" sz="20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им. И. И. Воровича,ПМИ-5 1 Курс</a:t>
            </a:r>
            <a:endParaRPr lang="en-US" sz="20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747" y="1248012"/>
            <a:ext cx="1707156" cy="16293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152" y="3378417"/>
            <a:ext cx="2758895" cy="276833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06376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  <a:endParaRPr lang="ru-RU" sz="3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16184" y="2962919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Проект-презентация на тему: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«</a:t>
            </a: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Сокращение </a:t>
            </a:r>
            <a:r>
              <a:rPr lang="ru-RU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текста до </a:t>
            </a:r>
            <a:r>
              <a:rPr lang="ru-RU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одной страницы»». </a:t>
            </a:r>
            <a:endParaRPr lang="ru-RU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16184" y="407533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Название команды: </a:t>
            </a:r>
          </a:p>
          <a:p>
            <a:r>
              <a:rPr lang="ru-RU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Ящер</a:t>
            </a:r>
            <a:endParaRPr lang="en-US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endParaRPr lang="ru-RU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r>
              <a:rPr lang="ru-RU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Руководитель:</a:t>
            </a:r>
            <a:endParaRPr lang="ru-RU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r>
              <a:rPr lang="ru-RU" dirty="0">
                <a:solidFill>
                  <a:srgbClr val="002060"/>
                </a:solidFill>
                <a:latin typeface="Bookman Old Style" panose="02050604050505020204" pitchFamily="18" charset="0"/>
              </a:rPr>
              <a:t>Пустовалова Ольга Геннадиевна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-1397977"/>
            <a:ext cx="10907016" cy="9407769"/>
          </a:xfrm>
        </p:spPr>
        <p:txBody>
          <a:bodyPr/>
          <a:lstStyle/>
          <a:p>
            <a:r>
              <a:rPr lang="ru-RU" dirty="0"/>
              <a:t>Теперь осталось совсем немного. Найдите пункт «Сократить на страницу». Нажмите на него и кликните кнопку «Добавить». После этого на вашей панели задач сверху появляется значок сокращения страницы. Остаётся только выделить текст, кликнуть на значок и всё готово. Текст сократился и вы сэкономили время и бумагу</a:t>
            </a:r>
            <a:r>
              <a:rPr lang="en-US" dirty="0"/>
              <a:t>.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V="1">
            <a:off x="641350" y="7851530"/>
            <a:ext cx="10907016" cy="27256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1162" y="0"/>
            <a:ext cx="8651631" cy="6356837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Спасибо за внимание)))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/>
          <a:lstStyle/>
          <a:p>
            <a:r>
              <a:rPr lang="en-US" dirty="0" err="1" smtClean="0"/>
              <a:t>Sokolikova</a:t>
            </a:r>
            <a:r>
              <a:rPr lang="en-US" dirty="0" smtClean="0"/>
              <a:t> </a:t>
            </a:r>
            <a:r>
              <a:rPr lang="en-US" dirty="0" err="1" smtClean="0"/>
              <a:t>Ksenia</a:t>
            </a:r>
            <a:endParaRPr lang="en-US" dirty="0"/>
          </a:p>
          <a:p>
            <a:r>
              <a:rPr lang="en-US" dirty="0" err="1" smtClean="0"/>
              <a:t>sokolikova@sfedu</a:t>
            </a:r>
            <a:r>
              <a:rPr lang="ru-RU" dirty="0" smtClean="0"/>
              <a:t>.</a:t>
            </a:r>
            <a:r>
              <a:rPr lang="en-US" dirty="0" err="1" smtClean="0"/>
              <a:t>ru</a:t>
            </a:r>
            <a:endParaRPr lang="en-US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D134F-4AA5-8D65-F269-E8A1D90CB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94865" y="2107865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Руководитель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149" y="1099741"/>
            <a:ext cx="5865222" cy="1979634"/>
          </a:xfrm>
        </p:spPr>
        <p:txBody>
          <a:bodyPr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В создании проекта принимали участие</a:t>
            </a:r>
            <a:r>
              <a:rPr lang="ru-RU" dirty="0" smtClean="0">
                <a:solidFill>
                  <a:srgbClr val="002060"/>
                </a:solidFill>
              </a:rPr>
              <a:t>:</a:t>
            </a:r>
            <a:br>
              <a:rPr lang="ru-RU" dirty="0" smtClean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886" y="2377440"/>
            <a:ext cx="4275364" cy="31139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 smtClean="0">
                <a:latin typeface="Bookman Old Style" panose="02050604050505020204" pitchFamily="18" charset="0"/>
              </a:rPr>
              <a:t>Сидоренко Артём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ru-RU" dirty="0" smtClean="0">
                <a:latin typeface="Bookman Old Style" panose="02050604050505020204" pitchFamily="18" charset="0"/>
              </a:rPr>
              <a:t>Павленко Михаил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ru-RU" dirty="0" err="1" smtClean="0">
                <a:latin typeface="Bookman Old Style" panose="02050604050505020204" pitchFamily="18" charset="0"/>
              </a:rPr>
              <a:t>Соколикова</a:t>
            </a:r>
            <a:r>
              <a:rPr lang="ru-RU" dirty="0" smtClean="0">
                <a:latin typeface="Bookman Old Style" panose="02050604050505020204" pitchFamily="18" charset="0"/>
              </a:rPr>
              <a:t> Ксения</a:t>
            </a:r>
          </a:p>
          <a:p>
            <a:r>
              <a:rPr lang="ru-RU" dirty="0" err="1" smtClean="0">
                <a:latin typeface="Bookman Old Style" panose="02050604050505020204" pitchFamily="18" charset="0"/>
              </a:rPr>
              <a:t>Сырцева</a:t>
            </a:r>
            <a:r>
              <a:rPr lang="ru-RU" dirty="0" smtClean="0">
                <a:latin typeface="Bookman Old Style" panose="02050604050505020204" pitchFamily="18" charset="0"/>
              </a:rPr>
              <a:t> Вероника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ru-RU" dirty="0">
                <a:latin typeface="Bookman Old Style" panose="02050604050505020204" pitchFamily="18" charset="0"/>
              </a:rPr>
              <a:t>М</a:t>
            </a:r>
            <a:r>
              <a:rPr lang="ru-RU" dirty="0" smtClean="0">
                <a:latin typeface="Bookman Old Style" panose="02050604050505020204" pitchFamily="18" charset="0"/>
              </a:rPr>
              <a:t>артыненко Елизавета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Крива Егор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A9E7-F506-729E-13CF-D685FEBDB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2607-79F4-9A91-3A0B-429BDED9C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326" y="1224098"/>
            <a:ext cx="8939349" cy="3717472"/>
          </a:xfrm>
        </p:spPr>
        <p:txBody>
          <a:bodyPr/>
          <a:lstStyle/>
          <a:p>
            <a:r>
              <a:rPr lang="ru-RU" dirty="0" smtClean="0"/>
              <a:t>Порядок действий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E2AC3F-3A0B-14BC-D93E-2AF099DC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0171" y="5017288"/>
            <a:ext cx="7271657" cy="652923"/>
          </a:xfrm>
        </p:spPr>
        <p:txBody>
          <a:bodyPr/>
          <a:lstStyle/>
          <a:p>
            <a:r>
              <a:rPr lang="ru-RU" dirty="0"/>
              <a:t>Всё предельно просто, справится даже человек, впервые работающий с «</a:t>
            </a:r>
            <a:r>
              <a:rPr lang="ru-RU" dirty="0" err="1"/>
              <a:t>вордом</a:t>
            </a:r>
            <a:r>
              <a:rPr lang="ru-RU" dirty="0"/>
              <a:t>».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4" y="927848"/>
            <a:ext cx="5944115" cy="2151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DE968-F0ED-3582-74DC-29D7D7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4" y="1761565"/>
            <a:ext cx="6008915" cy="3980328"/>
          </a:xfrm>
        </p:spPr>
        <p:txBody>
          <a:bodyPr/>
          <a:lstStyle/>
          <a:p>
            <a:r>
              <a:rPr lang="ru-RU" sz="2400" dirty="0"/>
              <a:t>Обратите внимание на верхнюю панель. Вас интересует вкладка «Файл». Нажмите на неё.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03652" y="2711841"/>
            <a:ext cx="22974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Шаг 1</a:t>
            </a:r>
          </a:p>
        </p:txBody>
      </p:sp>
    </p:spTree>
    <p:extLst>
      <p:ext uri="{BB962C8B-B14F-4D97-AF65-F5344CB8AC3E}">
        <p14:creationId xmlns:p14="http://schemas.microsoft.com/office/powerpoint/2010/main" val="250104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E968-F0ED-3582-74DC-29D7D7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4" y="3226777"/>
            <a:ext cx="6008915" cy="3526719"/>
          </a:xfrm>
        </p:spPr>
        <p:txBody>
          <a:bodyPr/>
          <a:lstStyle/>
          <a:p>
            <a:r>
              <a:rPr lang="ru-RU" sz="2400" dirty="0"/>
              <a:t>Вы переместились в другое окно. Здесь вам необходимо найти вкладку «Параметры» в нижней части страницы. Перейдите по этой вкладке.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22888" y="2711841"/>
            <a:ext cx="22589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Шаг </a:t>
            </a:r>
            <a:r>
              <a:rPr lang="ru-RU" sz="54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2</a:t>
            </a:r>
            <a:endParaRPr lang="ru-RU" sz="54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6" y="935511"/>
            <a:ext cx="6453553" cy="3293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132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E968-F0ED-3582-74DC-29D7D7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8" y="4659923"/>
            <a:ext cx="6875584" cy="1301261"/>
          </a:xfrm>
        </p:spPr>
        <p:txBody>
          <a:bodyPr/>
          <a:lstStyle/>
          <a:p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> </a:t>
            </a:r>
            <a:r>
              <a:rPr lang="ru-RU" sz="1600" b="1" dirty="0"/>
              <a:t>После перехода в текущую панель нужно найти вкладку «Панель быстрого доступа» и перейти по ней.</a:t>
            </a:r>
            <a:br>
              <a:rPr lang="ru-RU" sz="1600" b="1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>. 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22888" y="2711841"/>
            <a:ext cx="22589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Шаг 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98" y="908334"/>
            <a:ext cx="5674811" cy="4084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812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E968-F0ED-3582-74DC-29D7D7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4" y="1998617"/>
            <a:ext cx="6008915" cy="4754879"/>
          </a:xfrm>
        </p:spPr>
        <p:txBody>
          <a:bodyPr/>
          <a:lstStyle/>
          <a:p>
            <a:r>
              <a:rPr lang="ru-RU" sz="2400" dirty="0"/>
              <a:t>Обратите ваше внимание на выпадающую панель, озаглавленную «Выбрать команды из:». Щёлкните по стрелочке вниз.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22888" y="2711841"/>
            <a:ext cx="22589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Шаг 4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4" y="1539203"/>
            <a:ext cx="5944115" cy="853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380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E968-F0ED-3582-74DC-29D7D7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4" y="2400993"/>
            <a:ext cx="6008915" cy="4352504"/>
          </a:xfrm>
        </p:spPr>
        <p:txBody>
          <a:bodyPr/>
          <a:lstStyle/>
          <a:p>
            <a:r>
              <a:rPr lang="ru-RU" sz="2800" dirty="0"/>
              <a:t>Из выпадающего списка выберите пункт «Все команды».</a:t>
            </a:r>
            <a:r>
              <a:rPr lang="ru-RU" dirty="0"/>
              <a:t/>
            </a:r>
            <a:br>
              <a:rPr lang="ru-RU" dirty="0"/>
            </a:br>
            <a:r>
              <a:rPr lang="ru-RU" sz="2400" dirty="0" smtClean="0"/>
              <a:t>.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22888" y="2711841"/>
            <a:ext cx="22589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Шаг </a:t>
            </a:r>
            <a:r>
              <a:rPr lang="ru-RU" sz="54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5</a:t>
            </a:r>
            <a:endParaRPr lang="ru-RU" sz="54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1" y="1609304"/>
            <a:ext cx="6403234" cy="1303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283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E968-F0ED-3582-74DC-29D7D7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4" y="2896173"/>
            <a:ext cx="6008915" cy="3857323"/>
          </a:xfrm>
        </p:spPr>
        <p:txBody>
          <a:bodyPr/>
          <a:lstStyle/>
          <a:p>
            <a:r>
              <a:rPr lang="ru-RU" sz="2400" dirty="0" smtClean="0"/>
              <a:t>В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22888" y="2711841"/>
            <a:ext cx="22589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Шаг 6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52" y="1107957"/>
            <a:ext cx="5636177" cy="45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7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Jumble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SL_V6" id="{D9DA734B-CC3F-4DBB-B6FE-0BB140309365}" vid="{69AD8D68-423B-4DFD-8A07-EF38EEF8EB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6239674-1887-41DB-914A-BD2B863063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1CFE71-3FEB-410F-B4FF-3D986B4B64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81AD4F-527A-4A88-9D9F-EFDB01771BD4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230e9df3-be65-4c73-a93b-d1236ebd677e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223</Words>
  <Application>Microsoft Office PowerPoint</Application>
  <PresentationFormat>Широкоэкранный</PresentationFormat>
  <Paragraphs>55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Arial</vt:lpstr>
      <vt:lpstr>Bookman Old Style</vt:lpstr>
      <vt:lpstr>Calibri</vt:lpstr>
      <vt:lpstr>Century Gothic</vt:lpstr>
      <vt:lpstr>Jumble</vt:lpstr>
      <vt:lpstr>Custom</vt:lpstr>
      <vt:lpstr>Южный федеральный университет  Институт математики, механики и компьютерных наук  им. И. И. Воровича,ПМИ-5 1 Курс</vt:lpstr>
      <vt:lpstr>В создании проекта принимали участие:  </vt:lpstr>
      <vt:lpstr>Порядок действий</vt:lpstr>
      <vt:lpstr>Обратите внимание на верхнюю панель. Вас интересует вкладка «Файл». Нажмите на неё.</vt:lpstr>
      <vt:lpstr>Вы переместились в другое окно. Здесь вам необходимо найти вкладку «Параметры» в нижней части страницы. Перейдите по этой вкладке. </vt:lpstr>
      <vt:lpstr>   После перехода в текущую панель нужно найти вкладку «Панель быстрого доступа» и перейти по ней.  . </vt:lpstr>
      <vt:lpstr>Обратите ваше внимание на выпадающую панель, озаглавленную «Выбрать команды из:». Щёлкните по стрелочке вниз.</vt:lpstr>
      <vt:lpstr>Из выпадающего списка выберите пункт «Все команды». . </vt:lpstr>
      <vt:lpstr>В</vt:lpstr>
      <vt:lpstr>Теперь осталось совсем немного. Найдите пункт «Сократить на страницу». Нажмите на него и кликните кнопку «Добавить». После этого на вашей панели задач сверху появляется значок сокращения страницы. Остаётся только выделить текст, кликнуть на значок и всё готово. Текст сократился и вы сэкономили время и бумагу. </vt:lpstr>
      <vt:lpstr>Спасибо за внимание)))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Ксения Сококликова</dc:creator>
  <cp:lastModifiedBy>Admin</cp:lastModifiedBy>
  <cp:revision>12</cp:revision>
  <dcterms:created xsi:type="dcterms:W3CDTF">2024-01-28T15:41:30Z</dcterms:created>
  <dcterms:modified xsi:type="dcterms:W3CDTF">2024-03-24T20:20:21Z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