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8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386B353-6B2C-497E-9024-2A322AC4F127}">
          <p14:sldIdLst>
            <p14:sldId id="256"/>
            <p14:sldId id="28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5188DE-958E-4581-9C79-CB54B9D0BD7B}" v="471" dt="2022-03-04T18:39:26.6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89" autoAdjust="0"/>
  </p:normalViewPr>
  <p:slideViewPr>
    <p:cSldViewPr snapToGrid="0">
      <p:cViewPr varScale="1">
        <p:scale>
          <a:sx n="134" d="100"/>
          <a:sy n="134" d="100"/>
        </p:scale>
        <p:origin x="95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-Marius Tricolici" userId="4ca5b4ffc4fcfb59" providerId="LiveId" clId="{B5E6C3A3-CDBD-44E5-9D38-76A5FCEE3671}"/>
    <pc:docChg chg="undo custSel addSld delSld modSld modSection">
      <pc:chgData name="Antonio-Marius Tricolici" userId="4ca5b4ffc4fcfb59" providerId="LiveId" clId="{B5E6C3A3-CDBD-44E5-9D38-76A5FCEE3671}" dt="2022-03-02T08:43:21.509" v="6090" actId="20577"/>
      <pc:docMkLst>
        <pc:docMk/>
      </pc:docMkLst>
      <pc:sldChg chg="modSp mod">
        <pc:chgData name="Antonio-Marius Tricolici" userId="4ca5b4ffc4fcfb59" providerId="LiveId" clId="{B5E6C3A3-CDBD-44E5-9D38-76A5FCEE3671}" dt="2022-03-02T06:34:38.212" v="10" actId="20577"/>
        <pc:sldMkLst>
          <pc:docMk/>
          <pc:sldMk cId="0" sldId="256"/>
        </pc:sldMkLst>
        <pc:spChg chg="mod">
          <ac:chgData name="Antonio-Marius Tricolici" userId="4ca5b4ffc4fcfb59" providerId="LiveId" clId="{B5E6C3A3-CDBD-44E5-9D38-76A5FCEE3671}" dt="2022-03-02T06:34:38.212" v="10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B5E6C3A3-CDBD-44E5-9D38-76A5FCEE3671}" dt="2022-03-02T06:34:58.796" v="76" actId="20577"/>
        <pc:sldMkLst>
          <pc:docMk/>
          <pc:sldMk cId="1307481501" sldId="289"/>
        </pc:sldMkLst>
        <pc:spChg chg="mod">
          <ac:chgData name="Antonio-Marius Tricolici" userId="4ca5b4ffc4fcfb59" providerId="LiveId" clId="{B5E6C3A3-CDBD-44E5-9D38-76A5FCEE3671}" dt="2022-03-02T06:34:58.796" v="76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modSp mod">
        <pc:chgData name="Antonio-Marius Tricolici" userId="4ca5b4ffc4fcfb59" providerId="LiveId" clId="{B5E6C3A3-CDBD-44E5-9D38-76A5FCEE3671}" dt="2022-03-02T08:43:21.509" v="6090" actId="20577"/>
        <pc:sldMkLst>
          <pc:docMk/>
          <pc:sldMk cId="1586656465" sldId="301"/>
        </pc:sldMkLst>
        <pc:spChg chg="mod">
          <ac:chgData name="Antonio-Marius Tricolici" userId="4ca5b4ffc4fcfb59" providerId="LiveId" clId="{B5E6C3A3-CDBD-44E5-9D38-76A5FCEE3671}" dt="2022-03-02T08:43:21.509" v="6090" actId="20577"/>
          <ac:spMkLst>
            <pc:docMk/>
            <pc:sldMk cId="1586656465" sldId="301"/>
            <ac:spMk id="2" creationId="{C4DA830B-4AD9-404D-BD7E-C1F1FA88D402}"/>
          </ac:spMkLst>
        </pc:spChg>
      </pc:sldChg>
      <pc:sldChg chg="addSp delSp modSp mod">
        <pc:chgData name="Antonio-Marius Tricolici" userId="4ca5b4ffc4fcfb59" providerId="LiveId" clId="{B5E6C3A3-CDBD-44E5-9D38-76A5FCEE3671}" dt="2022-03-02T07:07:45.714" v="358" actId="20577"/>
        <pc:sldMkLst>
          <pc:docMk/>
          <pc:sldMk cId="4039160169" sldId="320"/>
        </pc:sldMkLst>
        <pc:spChg chg="mod">
          <ac:chgData name="Antonio-Marius Tricolici" userId="4ca5b4ffc4fcfb59" providerId="LiveId" clId="{B5E6C3A3-CDBD-44E5-9D38-76A5FCEE3671}" dt="2022-03-02T06:58:26.338" v="88" actId="20577"/>
          <ac:spMkLst>
            <pc:docMk/>
            <pc:sldMk cId="4039160169" sldId="320"/>
            <ac:spMk id="2" creationId="{57167A7A-1E93-4B75-80EC-167918A71C4D}"/>
          </ac:spMkLst>
        </pc:spChg>
        <pc:spChg chg="add del">
          <ac:chgData name="Antonio-Marius Tricolici" userId="4ca5b4ffc4fcfb59" providerId="LiveId" clId="{B5E6C3A3-CDBD-44E5-9D38-76A5FCEE3671}" dt="2022-03-02T07:07:33.872" v="353"/>
          <ac:spMkLst>
            <pc:docMk/>
            <pc:sldMk cId="4039160169" sldId="320"/>
            <ac:spMk id="3" creationId="{D7601AAE-C494-45FD-B83E-6D78A310B139}"/>
          </ac:spMkLst>
        </pc:spChg>
        <pc:spChg chg="mod">
          <ac:chgData name="Antonio-Marius Tricolici" userId="4ca5b4ffc4fcfb59" providerId="LiveId" clId="{B5E6C3A3-CDBD-44E5-9D38-76A5FCEE3671}" dt="2022-03-02T07:07:45.714" v="358" actId="20577"/>
          <ac:spMkLst>
            <pc:docMk/>
            <pc:sldMk cId="4039160169" sldId="320"/>
            <ac:spMk id="4" creationId="{394A036F-8556-4B61-832B-E7EA2445C8B9}"/>
          </ac:spMkLst>
        </pc:spChg>
      </pc:sldChg>
      <pc:sldChg chg="addSp delSp modSp new mod">
        <pc:chgData name="Antonio-Marius Tricolici" userId="4ca5b4ffc4fcfb59" providerId="LiveId" clId="{B5E6C3A3-CDBD-44E5-9D38-76A5FCEE3671}" dt="2022-03-02T07:10:00.389" v="521" actId="20577"/>
        <pc:sldMkLst>
          <pc:docMk/>
          <pc:sldMk cId="2616838945" sldId="321"/>
        </pc:sldMkLst>
        <pc:spChg chg="mod">
          <ac:chgData name="Antonio-Marius Tricolici" userId="4ca5b4ffc4fcfb59" providerId="LiveId" clId="{B5E6C3A3-CDBD-44E5-9D38-76A5FCEE3671}" dt="2022-03-02T07:08:22.504" v="367" actId="20577"/>
          <ac:spMkLst>
            <pc:docMk/>
            <pc:sldMk cId="2616838945" sldId="321"/>
            <ac:spMk id="2" creationId="{E9CEE604-465A-490E-8940-4D0DA398383E}"/>
          </ac:spMkLst>
        </pc:spChg>
        <pc:spChg chg="del">
          <ac:chgData name="Antonio-Marius Tricolici" userId="4ca5b4ffc4fcfb59" providerId="LiveId" clId="{B5E6C3A3-CDBD-44E5-9D38-76A5FCEE3671}" dt="2022-03-02T07:08:31.850" v="368" actId="478"/>
          <ac:spMkLst>
            <pc:docMk/>
            <pc:sldMk cId="2616838945" sldId="321"/>
            <ac:spMk id="3" creationId="{CE5C3F11-46B3-419F-A668-D3D3CF20E186}"/>
          </ac:spMkLst>
        </pc:spChg>
        <pc:spChg chg="add mod">
          <ac:chgData name="Antonio-Marius Tricolici" userId="4ca5b4ffc4fcfb59" providerId="LiveId" clId="{B5E6C3A3-CDBD-44E5-9D38-76A5FCEE3671}" dt="2022-03-02T07:09:27.828" v="395" actId="1076"/>
          <ac:spMkLst>
            <pc:docMk/>
            <pc:sldMk cId="2616838945" sldId="321"/>
            <ac:spMk id="4" creationId="{E08573BC-F697-43C8-B677-0E999990AFF4}"/>
          </ac:spMkLst>
        </pc:spChg>
        <pc:spChg chg="add del">
          <ac:chgData name="Antonio-Marius Tricolici" userId="4ca5b4ffc4fcfb59" providerId="LiveId" clId="{B5E6C3A3-CDBD-44E5-9D38-76A5FCEE3671}" dt="2022-03-02T07:08:48.574" v="381" actId="22"/>
          <ac:spMkLst>
            <pc:docMk/>
            <pc:sldMk cId="2616838945" sldId="321"/>
            <ac:spMk id="6" creationId="{361A99E8-E817-4526-BD39-CE55EA9453CA}"/>
          </ac:spMkLst>
        </pc:spChg>
        <pc:spChg chg="add mod">
          <ac:chgData name="Antonio-Marius Tricolici" userId="4ca5b4ffc4fcfb59" providerId="LiveId" clId="{B5E6C3A3-CDBD-44E5-9D38-76A5FCEE3671}" dt="2022-03-02T07:09:27.828" v="395" actId="1076"/>
          <ac:spMkLst>
            <pc:docMk/>
            <pc:sldMk cId="2616838945" sldId="321"/>
            <ac:spMk id="7" creationId="{556DA838-B108-4488-91FD-D06EB2B5BAE9}"/>
          </ac:spMkLst>
        </pc:spChg>
        <pc:spChg chg="add mod">
          <ac:chgData name="Antonio-Marius Tricolici" userId="4ca5b4ffc4fcfb59" providerId="LiveId" clId="{B5E6C3A3-CDBD-44E5-9D38-76A5FCEE3671}" dt="2022-03-02T07:10:00.389" v="521" actId="20577"/>
          <ac:spMkLst>
            <pc:docMk/>
            <pc:sldMk cId="2616838945" sldId="321"/>
            <ac:spMk id="8" creationId="{C492F68A-665C-4253-9FDC-EDF422376D03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3015734620" sldId="321"/>
        </pc:sldMkLst>
      </pc:sldChg>
      <pc:sldChg chg="addSp delSp modSp new mod modAnim">
        <pc:chgData name="Antonio-Marius Tricolici" userId="4ca5b4ffc4fcfb59" providerId="LiveId" clId="{B5E6C3A3-CDBD-44E5-9D38-76A5FCEE3671}" dt="2022-03-02T07:13:58.183" v="969"/>
        <pc:sldMkLst>
          <pc:docMk/>
          <pc:sldMk cId="1129469905" sldId="322"/>
        </pc:sldMkLst>
        <pc:spChg chg="mod">
          <ac:chgData name="Antonio-Marius Tricolici" userId="4ca5b4ffc4fcfb59" providerId="LiveId" clId="{B5E6C3A3-CDBD-44E5-9D38-76A5FCEE3671}" dt="2022-03-02T07:12:08.902" v="735" actId="20577"/>
          <ac:spMkLst>
            <pc:docMk/>
            <pc:sldMk cId="1129469905" sldId="322"/>
            <ac:spMk id="2" creationId="{0057A7F9-EBBC-4E32-B0B5-BD0F212A7269}"/>
          </ac:spMkLst>
        </pc:spChg>
        <pc:spChg chg="del">
          <ac:chgData name="Antonio-Marius Tricolici" userId="4ca5b4ffc4fcfb59" providerId="LiveId" clId="{B5E6C3A3-CDBD-44E5-9D38-76A5FCEE3671}" dt="2022-03-02T07:10:19.408" v="523" actId="478"/>
          <ac:spMkLst>
            <pc:docMk/>
            <pc:sldMk cId="1129469905" sldId="322"/>
            <ac:spMk id="3" creationId="{94E92877-76E1-464F-894B-FBC54E83F106}"/>
          </ac:spMkLst>
        </pc:spChg>
        <pc:spChg chg="add mod">
          <ac:chgData name="Antonio-Marius Tricolici" userId="4ca5b4ffc4fcfb59" providerId="LiveId" clId="{B5E6C3A3-CDBD-44E5-9D38-76A5FCEE3671}" dt="2022-03-02T07:12:43.408" v="827" actId="1076"/>
          <ac:spMkLst>
            <pc:docMk/>
            <pc:sldMk cId="1129469905" sldId="322"/>
            <ac:spMk id="4" creationId="{FC0DBB9E-B71A-4E17-A13B-E5D5FC56DC14}"/>
          </ac:spMkLst>
        </pc:spChg>
        <pc:spChg chg="add mod">
          <ac:chgData name="Antonio-Marius Tricolici" userId="4ca5b4ffc4fcfb59" providerId="LiveId" clId="{B5E6C3A3-CDBD-44E5-9D38-76A5FCEE3671}" dt="2022-03-02T07:12:43.408" v="827" actId="1076"/>
          <ac:spMkLst>
            <pc:docMk/>
            <pc:sldMk cId="1129469905" sldId="322"/>
            <ac:spMk id="5" creationId="{24CFB0F9-6520-4B4C-BBB9-56C6D37537F7}"/>
          </ac:spMkLst>
        </pc:spChg>
        <pc:spChg chg="add del">
          <ac:chgData name="Antonio-Marius Tricolici" userId="4ca5b4ffc4fcfb59" providerId="LiveId" clId="{B5E6C3A3-CDBD-44E5-9D38-76A5FCEE3671}" dt="2022-03-02T07:11:06.708" v="548"/>
          <ac:spMkLst>
            <pc:docMk/>
            <pc:sldMk cId="1129469905" sldId="322"/>
            <ac:spMk id="6" creationId="{4BD28CC5-E4FB-4F4A-AEA1-AA5F3B9A29CA}"/>
          </ac:spMkLst>
        </pc:spChg>
        <pc:spChg chg="add mod">
          <ac:chgData name="Antonio-Marius Tricolici" userId="4ca5b4ffc4fcfb59" providerId="LiveId" clId="{B5E6C3A3-CDBD-44E5-9D38-76A5FCEE3671}" dt="2022-03-02T07:12:43.408" v="827" actId="1076"/>
          <ac:spMkLst>
            <pc:docMk/>
            <pc:sldMk cId="1129469905" sldId="322"/>
            <ac:spMk id="7" creationId="{E89DBB3F-9A0E-47D0-8A0F-DD9A157782B4}"/>
          </ac:spMkLst>
        </pc:spChg>
        <pc:spChg chg="add mod">
          <ac:chgData name="Antonio-Marius Tricolici" userId="4ca5b4ffc4fcfb59" providerId="LiveId" clId="{B5E6C3A3-CDBD-44E5-9D38-76A5FCEE3671}" dt="2022-03-02T07:13:38.859" v="965" actId="1076"/>
          <ac:spMkLst>
            <pc:docMk/>
            <pc:sldMk cId="1129469905" sldId="322"/>
            <ac:spMk id="8" creationId="{F7C18E57-1369-46BE-85D7-EDF6220E2279}"/>
          </ac:spMkLst>
        </pc:spChg>
        <pc:spChg chg="add mod">
          <ac:chgData name="Antonio-Marius Tricolici" userId="4ca5b4ffc4fcfb59" providerId="LiveId" clId="{B5E6C3A3-CDBD-44E5-9D38-76A5FCEE3671}" dt="2022-03-02T07:12:43.408" v="827" actId="1076"/>
          <ac:spMkLst>
            <pc:docMk/>
            <pc:sldMk cId="1129469905" sldId="322"/>
            <ac:spMk id="9" creationId="{875AE4A0-185C-413A-A76C-724DB1E7314C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295078255" sldId="322"/>
        </pc:sldMkLst>
      </pc:sldChg>
      <pc:sldChg chg="addSp delSp modSp new mod">
        <pc:chgData name="Antonio-Marius Tricolici" userId="4ca5b4ffc4fcfb59" providerId="LiveId" clId="{B5E6C3A3-CDBD-44E5-9D38-76A5FCEE3671}" dt="2022-03-02T07:30:32.982" v="1603" actId="20577"/>
        <pc:sldMkLst>
          <pc:docMk/>
          <pc:sldMk cId="726984710" sldId="323"/>
        </pc:sldMkLst>
        <pc:spChg chg="mod">
          <ac:chgData name="Antonio-Marius Tricolici" userId="4ca5b4ffc4fcfb59" providerId="LiveId" clId="{B5E6C3A3-CDBD-44E5-9D38-76A5FCEE3671}" dt="2022-03-02T07:19:26.250" v="1006" actId="20577"/>
          <ac:spMkLst>
            <pc:docMk/>
            <pc:sldMk cId="726984710" sldId="323"/>
            <ac:spMk id="2" creationId="{5F2B03B0-7B2E-477F-BBC2-5DEF400AC2FF}"/>
          </ac:spMkLst>
        </pc:spChg>
        <pc:spChg chg="del">
          <ac:chgData name="Antonio-Marius Tricolici" userId="4ca5b4ffc4fcfb59" providerId="LiveId" clId="{B5E6C3A3-CDBD-44E5-9D38-76A5FCEE3671}" dt="2022-03-02T07:19:31.077" v="1007" actId="478"/>
          <ac:spMkLst>
            <pc:docMk/>
            <pc:sldMk cId="726984710" sldId="323"/>
            <ac:spMk id="3" creationId="{A8DF450B-DA8B-46B8-954D-E8E126CF4B33}"/>
          </ac:spMkLst>
        </pc:spChg>
        <pc:spChg chg="add mod">
          <ac:chgData name="Antonio-Marius Tricolici" userId="4ca5b4ffc4fcfb59" providerId="LiveId" clId="{B5E6C3A3-CDBD-44E5-9D38-76A5FCEE3671}" dt="2022-03-02T07:23:32.515" v="1155" actId="1076"/>
          <ac:spMkLst>
            <pc:docMk/>
            <pc:sldMk cId="726984710" sldId="323"/>
            <ac:spMk id="4" creationId="{FBE0F15C-F8B6-4D7E-9792-DD9B2BA07843}"/>
          </ac:spMkLst>
        </pc:spChg>
        <pc:spChg chg="add del">
          <ac:chgData name="Antonio-Marius Tricolici" userId="4ca5b4ffc4fcfb59" providerId="LiveId" clId="{B5E6C3A3-CDBD-44E5-9D38-76A5FCEE3671}" dt="2022-03-02T07:21:16.192" v="1106" actId="11529"/>
          <ac:spMkLst>
            <pc:docMk/>
            <pc:sldMk cId="726984710" sldId="323"/>
            <ac:spMk id="5" creationId="{FDF37281-8AC7-4018-81D6-0B74EDD0FC27}"/>
          </ac:spMkLst>
        </pc:spChg>
        <pc:spChg chg="add del">
          <ac:chgData name="Antonio-Marius Tricolici" userId="4ca5b4ffc4fcfb59" providerId="LiveId" clId="{B5E6C3A3-CDBD-44E5-9D38-76A5FCEE3671}" dt="2022-03-02T07:21:21.215" v="1108" actId="11529"/>
          <ac:spMkLst>
            <pc:docMk/>
            <pc:sldMk cId="726984710" sldId="323"/>
            <ac:spMk id="6" creationId="{96E12B6D-F397-412B-B9BD-C6E6C496224B}"/>
          </ac:spMkLst>
        </pc:spChg>
        <pc:spChg chg="add mod">
          <ac:chgData name="Antonio-Marius Tricolici" userId="4ca5b4ffc4fcfb59" providerId="LiveId" clId="{B5E6C3A3-CDBD-44E5-9D38-76A5FCEE3671}" dt="2022-03-02T07:23:35.372" v="1156" actId="1076"/>
          <ac:spMkLst>
            <pc:docMk/>
            <pc:sldMk cId="726984710" sldId="323"/>
            <ac:spMk id="7" creationId="{FF6969CF-0E98-480C-AE3A-0621D3CC4A0C}"/>
          </ac:spMkLst>
        </pc:spChg>
        <pc:spChg chg="add del mod">
          <ac:chgData name="Antonio-Marius Tricolici" userId="4ca5b4ffc4fcfb59" providerId="LiveId" clId="{B5E6C3A3-CDBD-44E5-9D38-76A5FCEE3671}" dt="2022-03-02T07:21:50.276" v="1123" actId="767"/>
          <ac:spMkLst>
            <pc:docMk/>
            <pc:sldMk cId="726984710" sldId="323"/>
            <ac:spMk id="8" creationId="{7028648D-3808-4140-A522-50EE807E67B0}"/>
          </ac:spMkLst>
        </pc:spChg>
        <pc:spChg chg="add del mod">
          <ac:chgData name="Antonio-Marius Tricolici" userId="4ca5b4ffc4fcfb59" providerId="LiveId" clId="{B5E6C3A3-CDBD-44E5-9D38-76A5FCEE3671}" dt="2022-03-02T07:21:49.602" v="1122" actId="767"/>
          <ac:spMkLst>
            <pc:docMk/>
            <pc:sldMk cId="726984710" sldId="323"/>
            <ac:spMk id="9" creationId="{3E118EDF-FFA3-4428-8831-7B6B6ABB4929}"/>
          </ac:spMkLst>
        </pc:spChg>
        <pc:spChg chg="add del mod">
          <ac:chgData name="Antonio-Marius Tricolici" userId="4ca5b4ffc4fcfb59" providerId="LiveId" clId="{B5E6C3A3-CDBD-44E5-9D38-76A5FCEE3671}" dt="2022-03-02T07:22:36.371" v="1126" actId="767"/>
          <ac:spMkLst>
            <pc:docMk/>
            <pc:sldMk cId="726984710" sldId="323"/>
            <ac:spMk id="10" creationId="{157F00F2-7447-41E8-93E0-D3A5906D61C2}"/>
          </ac:spMkLst>
        </pc:spChg>
        <pc:spChg chg="add del mod">
          <ac:chgData name="Antonio-Marius Tricolici" userId="4ca5b4ffc4fcfb59" providerId="LiveId" clId="{B5E6C3A3-CDBD-44E5-9D38-76A5FCEE3671}" dt="2022-03-02T07:22:50.290" v="1129" actId="767"/>
          <ac:spMkLst>
            <pc:docMk/>
            <pc:sldMk cId="726984710" sldId="323"/>
            <ac:spMk id="11" creationId="{A4F7F1AB-7CDF-43FE-A5E8-9965E85889A1}"/>
          </ac:spMkLst>
        </pc:spChg>
        <pc:spChg chg="add mod">
          <ac:chgData name="Antonio-Marius Tricolici" userId="4ca5b4ffc4fcfb59" providerId="LiveId" clId="{B5E6C3A3-CDBD-44E5-9D38-76A5FCEE3671}" dt="2022-03-02T07:25:29.914" v="1188" actId="14100"/>
          <ac:spMkLst>
            <pc:docMk/>
            <pc:sldMk cId="726984710" sldId="323"/>
            <ac:spMk id="12" creationId="{42F6E85E-3AFA-48DC-8FC4-4367761D26A7}"/>
          </ac:spMkLst>
        </pc:spChg>
        <pc:spChg chg="add mod">
          <ac:chgData name="Antonio-Marius Tricolici" userId="4ca5b4ffc4fcfb59" providerId="LiveId" clId="{B5E6C3A3-CDBD-44E5-9D38-76A5FCEE3671}" dt="2022-03-02T07:30:32.982" v="1603" actId="20577"/>
          <ac:spMkLst>
            <pc:docMk/>
            <pc:sldMk cId="726984710" sldId="323"/>
            <ac:spMk id="13" creationId="{7B47D1A2-E4A9-4302-94BE-390E1C098276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110482616" sldId="323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465372461" sldId="324"/>
        </pc:sldMkLst>
      </pc:sldChg>
      <pc:sldChg chg="addSp delSp modSp new mod">
        <pc:chgData name="Antonio-Marius Tricolici" userId="4ca5b4ffc4fcfb59" providerId="LiveId" clId="{B5E6C3A3-CDBD-44E5-9D38-76A5FCEE3671}" dt="2022-03-02T07:34:49.766" v="2035" actId="1076"/>
        <pc:sldMkLst>
          <pc:docMk/>
          <pc:sldMk cId="3754451298" sldId="324"/>
        </pc:sldMkLst>
        <pc:spChg chg="mod">
          <ac:chgData name="Antonio-Marius Tricolici" userId="4ca5b4ffc4fcfb59" providerId="LiveId" clId="{B5E6C3A3-CDBD-44E5-9D38-76A5FCEE3671}" dt="2022-03-02T07:31:01.919" v="1616" actId="20577"/>
          <ac:spMkLst>
            <pc:docMk/>
            <pc:sldMk cId="3754451298" sldId="324"/>
            <ac:spMk id="2" creationId="{40638E21-7DC5-4D57-98AF-6867882511DC}"/>
          </ac:spMkLst>
        </pc:spChg>
        <pc:spChg chg="del">
          <ac:chgData name="Antonio-Marius Tricolici" userId="4ca5b4ffc4fcfb59" providerId="LiveId" clId="{B5E6C3A3-CDBD-44E5-9D38-76A5FCEE3671}" dt="2022-03-02T07:31:03.994" v="1617" actId="478"/>
          <ac:spMkLst>
            <pc:docMk/>
            <pc:sldMk cId="3754451298" sldId="324"/>
            <ac:spMk id="3" creationId="{F5813BB7-766C-4751-8E2E-C41A8885BAC2}"/>
          </ac:spMkLst>
        </pc:spChg>
        <pc:spChg chg="add del">
          <ac:chgData name="Antonio-Marius Tricolici" userId="4ca5b4ffc4fcfb59" providerId="LiveId" clId="{B5E6C3A3-CDBD-44E5-9D38-76A5FCEE3671}" dt="2022-03-02T07:31:05.597" v="1619"/>
          <ac:spMkLst>
            <pc:docMk/>
            <pc:sldMk cId="3754451298" sldId="324"/>
            <ac:spMk id="4" creationId="{4C3754DD-CCD0-4F12-BBD8-DA812FA079C2}"/>
          </ac:spMkLst>
        </pc:spChg>
        <pc:spChg chg="add mod">
          <ac:chgData name="Antonio-Marius Tricolici" userId="4ca5b4ffc4fcfb59" providerId="LiveId" clId="{B5E6C3A3-CDBD-44E5-9D38-76A5FCEE3671}" dt="2022-03-02T07:32:38.979" v="1651" actId="1076"/>
          <ac:spMkLst>
            <pc:docMk/>
            <pc:sldMk cId="3754451298" sldId="324"/>
            <ac:spMk id="5" creationId="{9495DAFC-2F3B-470B-8DF7-B860C2982210}"/>
          </ac:spMkLst>
        </pc:spChg>
        <pc:spChg chg="add mod">
          <ac:chgData name="Antonio-Marius Tricolici" userId="4ca5b4ffc4fcfb59" providerId="LiveId" clId="{B5E6C3A3-CDBD-44E5-9D38-76A5FCEE3671}" dt="2022-03-02T07:34:18.839" v="1955" actId="1076"/>
          <ac:spMkLst>
            <pc:docMk/>
            <pc:sldMk cId="3754451298" sldId="324"/>
            <ac:spMk id="6" creationId="{B8DD046B-5550-424C-AECD-4CBBBD36E7E2}"/>
          </ac:spMkLst>
        </pc:spChg>
        <pc:spChg chg="add mod">
          <ac:chgData name="Antonio-Marius Tricolici" userId="4ca5b4ffc4fcfb59" providerId="LiveId" clId="{B5E6C3A3-CDBD-44E5-9D38-76A5FCEE3671}" dt="2022-03-02T07:32:31.416" v="1650" actId="1076"/>
          <ac:spMkLst>
            <pc:docMk/>
            <pc:sldMk cId="3754451298" sldId="324"/>
            <ac:spMk id="7" creationId="{714C83E3-1392-436B-BDF6-5D077D95D1CC}"/>
          </ac:spMkLst>
        </pc:spChg>
        <pc:spChg chg="add mod">
          <ac:chgData name="Antonio-Marius Tricolici" userId="4ca5b4ffc4fcfb59" providerId="LiveId" clId="{B5E6C3A3-CDBD-44E5-9D38-76A5FCEE3671}" dt="2022-03-02T07:34:16.041" v="1954" actId="1076"/>
          <ac:spMkLst>
            <pc:docMk/>
            <pc:sldMk cId="3754451298" sldId="324"/>
            <ac:spMk id="8" creationId="{17B5AEF7-FD35-4BDE-A199-2D4E8489919F}"/>
          </ac:spMkLst>
        </pc:spChg>
        <pc:spChg chg="add mod">
          <ac:chgData name="Antonio-Marius Tricolici" userId="4ca5b4ffc4fcfb59" providerId="LiveId" clId="{B5E6C3A3-CDBD-44E5-9D38-76A5FCEE3671}" dt="2022-03-02T07:34:13.486" v="1952" actId="571"/>
          <ac:spMkLst>
            <pc:docMk/>
            <pc:sldMk cId="3754451298" sldId="324"/>
            <ac:spMk id="9" creationId="{24D19594-A0D1-48E2-A64B-E377D3E803D9}"/>
          </ac:spMkLst>
        </pc:spChg>
        <pc:spChg chg="add mod">
          <ac:chgData name="Antonio-Marius Tricolici" userId="4ca5b4ffc4fcfb59" providerId="LiveId" clId="{B5E6C3A3-CDBD-44E5-9D38-76A5FCEE3671}" dt="2022-03-02T07:34:13.486" v="1952" actId="571"/>
          <ac:spMkLst>
            <pc:docMk/>
            <pc:sldMk cId="3754451298" sldId="324"/>
            <ac:spMk id="10" creationId="{D9D17043-A240-4B04-9578-15211E5C7371}"/>
          </ac:spMkLst>
        </pc:spChg>
        <pc:spChg chg="add mod">
          <ac:chgData name="Antonio-Marius Tricolici" userId="4ca5b4ffc4fcfb59" providerId="LiveId" clId="{B5E6C3A3-CDBD-44E5-9D38-76A5FCEE3671}" dt="2022-03-02T07:34:49.766" v="2035" actId="1076"/>
          <ac:spMkLst>
            <pc:docMk/>
            <pc:sldMk cId="3754451298" sldId="324"/>
            <ac:spMk id="11" creationId="{953E7E94-1BC2-47E9-B5BE-B3402F873A47}"/>
          </ac:spMkLst>
        </pc:spChg>
      </pc:sldChg>
      <pc:sldChg chg="addSp delSp modSp new mod">
        <pc:chgData name="Antonio-Marius Tricolici" userId="4ca5b4ffc4fcfb59" providerId="LiveId" clId="{B5E6C3A3-CDBD-44E5-9D38-76A5FCEE3671}" dt="2022-03-02T08:05:12.483" v="2683" actId="313"/>
        <pc:sldMkLst>
          <pc:docMk/>
          <pc:sldMk cId="196400602" sldId="325"/>
        </pc:sldMkLst>
        <pc:spChg chg="mod">
          <ac:chgData name="Antonio-Marius Tricolici" userId="4ca5b4ffc4fcfb59" providerId="LiveId" clId="{B5E6C3A3-CDBD-44E5-9D38-76A5FCEE3671}" dt="2022-03-02T08:05:12.483" v="2683" actId="313"/>
          <ac:spMkLst>
            <pc:docMk/>
            <pc:sldMk cId="196400602" sldId="325"/>
            <ac:spMk id="2" creationId="{781AC72B-B703-48CB-A1BA-86C9F19A6185}"/>
          </ac:spMkLst>
        </pc:spChg>
        <pc:spChg chg="del">
          <ac:chgData name="Antonio-Marius Tricolici" userId="4ca5b4ffc4fcfb59" providerId="LiveId" clId="{B5E6C3A3-CDBD-44E5-9D38-76A5FCEE3671}" dt="2022-03-02T07:36:48.399" v="2071" actId="478"/>
          <ac:spMkLst>
            <pc:docMk/>
            <pc:sldMk cId="196400602" sldId="325"/>
            <ac:spMk id="3" creationId="{0B3533F9-1F2B-49B4-AE3E-A1A8ACF24DCB}"/>
          </ac:spMkLst>
        </pc:spChg>
        <pc:spChg chg="add mod">
          <ac:chgData name="Antonio-Marius Tricolici" userId="4ca5b4ffc4fcfb59" providerId="LiveId" clId="{B5E6C3A3-CDBD-44E5-9D38-76A5FCEE3671}" dt="2022-03-02T07:50:41.217" v="2617" actId="1076"/>
          <ac:spMkLst>
            <pc:docMk/>
            <pc:sldMk cId="196400602" sldId="325"/>
            <ac:spMk id="4" creationId="{3B560627-53AD-4A87-9E75-2DBC12BA5774}"/>
          </ac:spMkLst>
        </pc:spChg>
        <pc:spChg chg="add del mod">
          <ac:chgData name="Antonio-Marius Tricolici" userId="4ca5b4ffc4fcfb59" providerId="LiveId" clId="{B5E6C3A3-CDBD-44E5-9D38-76A5FCEE3671}" dt="2022-03-02T07:48:46.619" v="2578"/>
          <ac:spMkLst>
            <pc:docMk/>
            <pc:sldMk cId="196400602" sldId="325"/>
            <ac:spMk id="5" creationId="{DDA6E144-2424-42BF-90A9-F39D4B3735DC}"/>
          </ac:spMkLst>
        </pc:spChg>
        <pc:spChg chg="add mod">
          <ac:chgData name="Antonio-Marius Tricolici" userId="4ca5b4ffc4fcfb59" providerId="LiveId" clId="{B5E6C3A3-CDBD-44E5-9D38-76A5FCEE3671}" dt="2022-03-02T07:50:32.491" v="2615" actId="339"/>
          <ac:spMkLst>
            <pc:docMk/>
            <pc:sldMk cId="196400602" sldId="325"/>
            <ac:spMk id="6" creationId="{F603167C-129D-404A-B47F-333A4A9EF440}"/>
          </ac:spMkLst>
        </pc:spChg>
        <pc:spChg chg="add mod">
          <ac:chgData name="Antonio-Marius Tricolici" userId="4ca5b4ffc4fcfb59" providerId="LiveId" clId="{B5E6C3A3-CDBD-44E5-9D38-76A5FCEE3671}" dt="2022-03-02T07:53:17.416" v="2680" actId="1076"/>
          <ac:spMkLst>
            <pc:docMk/>
            <pc:sldMk cId="196400602" sldId="325"/>
            <ac:spMk id="7" creationId="{92D9202B-D948-4FD7-AC4B-AD2CDCB2C619}"/>
          </ac:spMkLst>
        </pc:spChg>
        <pc:spChg chg="add mod">
          <ac:chgData name="Antonio-Marius Tricolici" userId="4ca5b4ffc4fcfb59" providerId="LiveId" clId="{B5E6C3A3-CDBD-44E5-9D38-76A5FCEE3671}" dt="2022-03-02T07:53:15.356" v="2679" actId="1076"/>
          <ac:spMkLst>
            <pc:docMk/>
            <pc:sldMk cId="196400602" sldId="325"/>
            <ac:spMk id="8" creationId="{BABA8784-7002-4C27-BF42-7459E6D34F94}"/>
          </ac:spMkLst>
        </pc:spChg>
        <pc:spChg chg="add mod">
          <ac:chgData name="Antonio-Marius Tricolici" userId="4ca5b4ffc4fcfb59" providerId="LiveId" clId="{B5E6C3A3-CDBD-44E5-9D38-76A5FCEE3671}" dt="2022-03-02T07:51:45.636" v="2676" actId="20577"/>
          <ac:spMkLst>
            <pc:docMk/>
            <pc:sldMk cId="196400602" sldId="325"/>
            <ac:spMk id="9" creationId="{C389EDCB-3F7D-4993-814D-203563BF81F6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591784943" sldId="325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826080776" sldId="326"/>
        </pc:sldMkLst>
      </pc:sldChg>
      <pc:sldChg chg="addSp delSp modSp new mod">
        <pc:chgData name="Antonio-Marius Tricolici" userId="4ca5b4ffc4fcfb59" providerId="LiveId" clId="{B5E6C3A3-CDBD-44E5-9D38-76A5FCEE3671}" dt="2022-03-02T08:09:10.899" v="2953" actId="1076"/>
        <pc:sldMkLst>
          <pc:docMk/>
          <pc:sldMk cId="904663850" sldId="326"/>
        </pc:sldMkLst>
        <pc:spChg chg="mod">
          <ac:chgData name="Antonio-Marius Tricolici" userId="4ca5b4ffc4fcfb59" providerId="LiveId" clId="{B5E6C3A3-CDBD-44E5-9D38-76A5FCEE3671}" dt="2022-03-02T08:06:49.834" v="2721" actId="1076"/>
          <ac:spMkLst>
            <pc:docMk/>
            <pc:sldMk cId="904663850" sldId="326"/>
            <ac:spMk id="2" creationId="{E7B32CCF-5009-4130-A044-93FE6523FDC1}"/>
          </ac:spMkLst>
        </pc:spChg>
        <pc:spChg chg="del">
          <ac:chgData name="Antonio-Marius Tricolici" userId="4ca5b4ffc4fcfb59" providerId="LiveId" clId="{B5E6C3A3-CDBD-44E5-9D38-76A5FCEE3671}" dt="2022-03-02T08:06:05.428" v="2692" actId="478"/>
          <ac:spMkLst>
            <pc:docMk/>
            <pc:sldMk cId="904663850" sldId="326"/>
            <ac:spMk id="3" creationId="{95679DE6-4230-4B28-B9E9-699BEF5176CA}"/>
          </ac:spMkLst>
        </pc:spChg>
        <pc:spChg chg="add del mod">
          <ac:chgData name="Antonio-Marius Tricolici" userId="4ca5b4ffc4fcfb59" providerId="LiveId" clId="{B5E6C3A3-CDBD-44E5-9D38-76A5FCEE3671}" dt="2022-03-02T08:06:29.561" v="2705" actId="478"/>
          <ac:spMkLst>
            <pc:docMk/>
            <pc:sldMk cId="904663850" sldId="326"/>
            <ac:spMk id="4" creationId="{B743EFCA-86DD-4E1B-BFFA-718549473E4E}"/>
          </ac:spMkLst>
        </pc:spChg>
        <pc:spChg chg="add mod">
          <ac:chgData name="Antonio-Marius Tricolici" userId="4ca5b4ffc4fcfb59" providerId="LiveId" clId="{B5E6C3A3-CDBD-44E5-9D38-76A5FCEE3671}" dt="2022-03-02T08:07:37.389" v="2736" actId="339"/>
          <ac:spMkLst>
            <pc:docMk/>
            <pc:sldMk cId="904663850" sldId="326"/>
            <ac:spMk id="5" creationId="{1830D804-706A-4B4B-9F05-89DB32D05D06}"/>
          </ac:spMkLst>
        </pc:spChg>
        <pc:spChg chg="add mod">
          <ac:chgData name="Antonio-Marius Tricolici" userId="4ca5b4ffc4fcfb59" providerId="LiveId" clId="{B5E6C3A3-CDBD-44E5-9D38-76A5FCEE3671}" dt="2022-03-02T08:07:37.389" v="2736" actId="339"/>
          <ac:spMkLst>
            <pc:docMk/>
            <pc:sldMk cId="904663850" sldId="326"/>
            <ac:spMk id="6" creationId="{C7EA628F-107F-4773-BE18-EE2CC11A0B3F}"/>
          </ac:spMkLst>
        </pc:spChg>
        <pc:spChg chg="add mod">
          <ac:chgData name="Antonio-Marius Tricolici" userId="4ca5b4ffc4fcfb59" providerId="LiveId" clId="{B5E6C3A3-CDBD-44E5-9D38-76A5FCEE3671}" dt="2022-03-02T08:09:10.899" v="2953" actId="1076"/>
          <ac:spMkLst>
            <pc:docMk/>
            <pc:sldMk cId="904663850" sldId="326"/>
            <ac:spMk id="7" creationId="{678E5498-CCD3-48B2-80EE-D656ECF1D521}"/>
          </ac:spMkLst>
        </pc:spChg>
        <pc:spChg chg="add mod">
          <ac:chgData name="Antonio-Marius Tricolici" userId="4ca5b4ffc4fcfb59" providerId="LiveId" clId="{B5E6C3A3-CDBD-44E5-9D38-76A5FCEE3671}" dt="2022-03-02T08:08:39.267" v="2952" actId="20577"/>
          <ac:spMkLst>
            <pc:docMk/>
            <pc:sldMk cId="904663850" sldId="326"/>
            <ac:spMk id="8" creationId="{E331B3E7-63C1-4E5D-8F71-8EEE97BA1077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45764600" sldId="327"/>
        </pc:sldMkLst>
      </pc:sldChg>
      <pc:sldChg chg="addSp delSp modSp new mod">
        <pc:chgData name="Antonio-Marius Tricolici" userId="4ca5b4ffc4fcfb59" providerId="LiveId" clId="{B5E6C3A3-CDBD-44E5-9D38-76A5FCEE3671}" dt="2022-03-02T08:20:17.916" v="3374" actId="339"/>
        <pc:sldMkLst>
          <pc:docMk/>
          <pc:sldMk cId="388316707" sldId="327"/>
        </pc:sldMkLst>
        <pc:spChg chg="mod">
          <ac:chgData name="Antonio-Marius Tricolici" userId="4ca5b4ffc4fcfb59" providerId="LiveId" clId="{B5E6C3A3-CDBD-44E5-9D38-76A5FCEE3671}" dt="2022-03-02T08:09:57.244" v="2980" actId="20577"/>
          <ac:spMkLst>
            <pc:docMk/>
            <pc:sldMk cId="388316707" sldId="327"/>
            <ac:spMk id="2" creationId="{68E6C688-CCCA-4F31-9F8C-CC3223BC7C03}"/>
          </ac:spMkLst>
        </pc:spChg>
        <pc:spChg chg="del">
          <ac:chgData name="Antonio-Marius Tricolici" userId="4ca5b4ffc4fcfb59" providerId="LiveId" clId="{B5E6C3A3-CDBD-44E5-9D38-76A5FCEE3671}" dt="2022-03-02T08:09:59.542" v="2981" actId="478"/>
          <ac:spMkLst>
            <pc:docMk/>
            <pc:sldMk cId="388316707" sldId="327"/>
            <ac:spMk id="3" creationId="{4A5785DB-79F6-4E73-96B7-830AD5B01F01}"/>
          </ac:spMkLst>
        </pc:spChg>
        <pc:spChg chg="add mod">
          <ac:chgData name="Antonio-Marius Tricolici" userId="4ca5b4ffc4fcfb59" providerId="LiveId" clId="{B5E6C3A3-CDBD-44E5-9D38-76A5FCEE3671}" dt="2022-03-02T08:18:10.652" v="3122" actId="20577"/>
          <ac:spMkLst>
            <pc:docMk/>
            <pc:sldMk cId="388316707" sldId="327"/>
            <ac:spMk id="4" creationId="{DAAFD1F3-E30D-4497-8035-6AB2FEDD31F4}"/>
          </ac:spMkLst>
        </pc:spChg>
        <pc:spChg chg="add mod">
          <ac:chgData name="Antonio-Marius Tricolici" userId="4ca5b4ffc4fcfb59" providerId="LiveId" clId="{B5E6C3A3-CDBD-44E5-9D38-76A5FCEE3671}" dt="2022-03-02T08:20:10.403" v="3373" actId="339"/>
          <ac:spMkLst>
            <pc:docMk/>
            <pc:sldMk cId="388316707" sldId="327"/>
            <ac:spMk id="5" creationId="{C5A2A4A9-C5E4-48F0-8990-D9DEBA816EBC}"/>
          </ac:spMkLst>
        </pc:spChg>
        <pc:spChg chg="add mod">
          <ac:chgData name="Antonio-Marius Tricolici" userId="4ca5b4ffc4fcfb59" providerId="LiveId" clId="{B5E6C3A3-CDBD-44E5-9D38-76A5FCEE3671}" dt="2022-03-02T08:20:10.403" v="3373" actId="339"/>
          <ac:spMkLst>
            <pc:docMk/>
            <pc:sldMk cId="388316707" sldId="327"/>
            <ac:spMk id="6" creationId="{37E7A0C6-15F1-4E57-9C81-D852284A85B2}"/>
          </ac:spMkLst>
        </pc:spChg>
        <pc:spChg chg="add mod">
          <ac:chgData name="Antonio-Marius Tricolici" userId="4ca5b4ffc4fcfb59" providerId="LiveId" clId="{B5E6C3A3-CDBD-44E5-9D38-76A5FCEE3671}" dt="2022-03-02T08:20:10.403" v="3373" actId="339"/>
          <ac:spMkLst>
            <pc:docMk/>
            <pc:sldMk cId="388316707" sldId="327"/>
            <ac:spMk id="7" creationId="{6C81A126-9151-4FF6-880E-7AA426B0353A}"/>
          </ac:spMkLst>
        </pc:spChg>
        <pc:spChg chg="add mod">
          <ac:chgData name="Antonio-Marius Tricolici" userId="4ca5b4ffc4fcfb59" providerId="LiveId" clId="{B5E6C3A3-CDBD-44E5-9D38-76A5FCEE3671}" dt="2022-03-02T08:20:10.403" v="3373" actId="339"/>
          <ac:spMkLst>
            <pc:docMk/>
            <pc:sldMk cId="388316707" sldId="327"/>
            <ac:spMk id="8" creationId="{99F2EBB5-D1D1-48C5-A520-F5D8237BDF1F}"/>
          </ac:spMkLst>
        </pc:spChg>
        <pc:spChg chg="add mod">
          <ac:chgData name="Antonio-Marius Tricolici" userId="4ca5b4ffc4fcfb59" providerId="LiveId" clId="{B5E6C3A3-CDBD-44E5-9D38-76A5FCEE3671}" dt="2022-03-02T08:18:54.752" v="3222" actId="20577"/>
          <ac:spMkLst>
            <pc:docMk/>
            <pc:sldMk cId="388316707" sldId="327"/>
            <ac:spMk id="31" creationId="{AB7BEF8E-E422-4B0C-840E-F21AD93F186F}"/>
          </ac:spMkLst>
        </pc:spChg>
        <pc:spChg chg="add mod">
          <ac:chgData name="Antonio-Marius Tricolici" userId="4ca5b4ffc4fcfb59" providerId="LiveId" clId="{B5E6C3A3-CDBD-44E5-9D38-76A5FCEE3671}" dt="2022-03-02T08:19:39.686" v="3365" actId="20577"/>
          <ac:spMkLst>
            <pc:docMk/>
            <pc:sldMk cId="388316707" sldId="327"/>
            <ac:spMk id="32" creationId="{8683EEA6-96FD-4EC8-96B1-A903DA28E46C}"/>
          </ac:spMkLst>
        </pc:spChg>
        <pc:spChg chg="add mod">
          <ac:chgData name="Antonio-Marius Tricolici" userId="4ca5b4ffc4fcfb59" providerId="LiveId" clId="{B5E6C3A3-CDBD-44E5-9D38-76A5FCEE3671}" dt="2022-03-02T08:20:17.916" v="3374" actId="339"/>
          <ac:spMkLst>
            <pc:docMk/>
            <pc:sldMk cId="388316707" sldId="327"/>
            <ac:spMk id="33" creationId="{FB348DBF-8D82-468A-99CB-B972DF60D272}"/>
          </ac:spMkLst>
        </pc:spChg>
        <pc:cxnChg chg="add del mod">
          <ac:chgData name="Antonio-Marius Tricolici" userId="4ca5b4ffc4fcfb59" providerId="LiveId" clId="{B5E6C3A3-CDBD-44E5-9D38-76A5FCEE3671}" dt="2022-03-02T08:16:37.408" v="3103" actId="11529"/>
          <ac:cxnSpMkLst>
            <pc:docMk/>
            <pc:sldMk cId="388316707" sldId="327"/>
            <ac:cxnSpMk id="10" creationId="{B1146DD3-1B63-4B8C-9263-0799A5DE4926}"/>
          </ac:cxnSpMkLst>
        </pc:cxnChg>
        <pc:cxnChg chg="add del mod">
          <ac:chgData name="Antonio-Marius Tricolici" userId="4ca5b4ffc4fcfb59" providerId="LiveId" clId="{B5E6C3A3-CDBD-44E5-9D38-76A5FCEE3671}" dt="2022-03-02T08:16:45.135" v="3105" actId="11529"/>
          <ac:cxnSpMkLst>
            <pc:docMk/>
            <pc:sldMk cId="388316707" sldId="327"/>
            <ac:cxnSpMk id="12" creationId="{FFB475D2-5CFD-441C-9CB3-8BDB8F9E24FC}"/>
          </ac:cxnSpMkLst>
        </pc:cxnChg>
        <pc:cxnChg chg="add mod">
          <ac:chgData name="Antonio-Marius Tricolici" userId="4ca5b4ffc4fcfb59" providerId="LiveId" clId="{B5E6C3A3-CDBD-44E5-9D38-76A5FCEE3671}" dt="2022-03-02T08:17:26.152" v="3115" actId="1076"/>
          <ac:cxnSpMkLst>
            <pc:docMk/>
            <pc:sldMk cId="388316707" sldId="327"/>
            <ac:cxnSpMk id="14" creationId="{6EABB902-09CC-4775-B664-BA863AF9DAFF}"/>
          </ac:cxnSpMkLst>
        </pc:cxnChg>
        <pc:cxnChg chg="add mod">
          <ac:chgData name="Antonio-Marius Tricolici" userId="4ca5b4ffc4fcfb59" providerId="LiveId" clId="{B5E6C3A3-CDBD-44E5-9D38-76A5FCEE3671}" dt="2022-03-02T08:17:26.152" v="3115" actId="1076"/>
          <ac:cxnSpMkLst>
            <pc:docMk/>
            <pc:sldMk cId="388316707" sldId="327"/>
            <ac:cxnSpMk id="17" creationId="{AE29E4D2-C731-4818-884B-A42877710F9E}"/>
          </ac:cxnSpMkLst>
        </pc:cxnChg>
        <pc:cxnChg chg="add mod">
          <ac:chgData name="Antonio-Marius Tricolici" userId="4ca5b4ffc4fcfb59" providerId="LiveId" clId="{B5E6C3A3-CDBD-44E5-9D38-76A5FCEE3671}" dt="2022-03-02T08:17:36.525" v="3117" actId="14100"/>
          <ac:cxnSpMkLst>
            <pc:docMk/>
            <pc:sldMk cId="388316707" sldId="327"/>
            <ac:cxnSpMk id="26" creationId="{DA35A788-A849-4C39-B225-98DF6C9DBA66}"/>
          </ac:cxnSpMkLst>
        </pc:cxnChg>
        <pc:cxnChg chg="add mod">
          <ac:chgData name="Antonio-Marius Tricolici" userId="4ca5b4ffc4fcfb59" providerId="LiveId" clId="{B5E6C3A3-CDBD-44E5-9D38-76A5FCEE3671}" dt="2022-03-02T08:17:44.568" v="3119" actId="14100"/>
          <ac:cxnSpMkLst>
            <pc:docMk/>
            <pc:sldMk cId="388316707" sldId="327"/>
            <ac:cxnSpMk id="29" creationId="{085AE62C-D200-45CE-B653-027F3D1D9994}"/>
          </ac:cxnSpMkLst>
        </pc:cxnChg>
      </pc:sldChg>
      <pc:sldChg chg="addSp delSp modSp new mod">
        <pc:chgData name="Antonio-Marius Tricolici" userId="4ca5b4ffc4fcfb59" providerId="LiveId" clId="{B5E6C3A3-CDBD-44E5-9D38-76A5FCEE3671}" dt="2022-03-02T08:25:20.460" v="4248" actId="20577"/>
        <pc:sldMkLst>
          <pc:docMk/>
          <pc:sldMk cId="1579719405" sldId="328"/>
        </pc:sldMkLst>
        <pc:spChg chg="mod">
          <ac:chgData name="Antonio-Marius Tricolici" userId="4ca5b4ffc4fcfb59" providerId="LiveId" clId="{B5E6C3A3-CDBD-44E5-9D38-76A5FCEE3671}" dt="2022-03-02T08:21:24.419" v="3480" actId="20577"/>
          <ac:spMkLst>
            <pc:docMk/>
            <pc:sldMk cId="1579719405" sldId="328"/>
            <ac:spMk id="2" creationId="{CF491692-B5E7-4839-9CF6-B05BFE163682}"/>
          </ac:spMkLst>
        </pc:spChg>
        <pc:spChg chg="del">
          <ac:chgData name="Antonio-Marius Tricolici" userId="4ca5b4ffc4fcfb59" providerId="LiveId" clId="{B5E6C3A3-CDBD-44E5-9D38-76A5FCEE3671}" dt="2022-03-02T08:21:26.505" v="3481" actId="478"/>
          <ac:spMkLst>
            <pc:docMk/>
            <pc:sldMk cId="1579719405" sldId="328"/>
            <ac:spMk id="3" creationId="{E1C7D3A2-A004-4350-B70A-FFB97EB62B73}"/>
          </ac:spMkLst>
        </pc:spChg>
        <pc:spChg chg="add mod">
          <ac:chgData name="Antonio-Marius Tricolici" userId="4ca5b4ffc4fcfb59" providerId="LiveId" clId="{B5E6C3A3-CDBD-44E5-9D38-76A5FCEE3671}" dt="2022-03-02T08:23:33.409" v="3807" actId="20577"/>
          <ac:spMkLst>
            <pc:docMk/>
            <pc:sldMk cId="1579719405" sldId="328"/>
            <ac:spMk id="4" creationId="{A2020652-0C72-4914-AF00-958B9152CBB8}"/>
          </ac:spMkLst>
        </pc:spChg>
        <pc:spChg chg="add mod">
          <ac:chgData name="Antonio-Marius Tricolici" userId="4ca5b4ffc4fcfb59" providerId="LiveId" clId="{B5E6C3A3-CDBD-44E5-9D38-76A5FCEE3671}" dt="2022-03-02T08:23:37.071" v="3808" actId="1076"/>
          <ac:spMkLst>
            <pc:docMk/>
            <pc:sldMk cId="1579719405" sldId="328"/>
            <ac:spMk id="5" creationId="{A71F4D9A-850A-4474-83B8-6BF3E3F19818}"/>
          </ac:spMkLst>
        </pc:spChg>
        <pc:spChg chg="add mod">
          <ac:chgData name="Antonio-Marius Tricolici" userId="4ca5b4ffc4fcfb59" providerId="LiveId" clId="{B5E6C3A3-CDBD-44E5-9D38-76A5FCEE3671}" dt="2022-03-02T08:25:20.460" v="4248" actId="20577"/>
          <ac:spMkLst>
            <pc:docMk/>
            <pc:sldMk cId="1579719405" sldId="328"/>
            <ac:spMk id="6" creationId="{6358D6D0-9C7A-4A6F-AC94-D6F3168B9A66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4257264422" sldId="328"/>
        </pc:sldMkLst>
      </pc:sldChg>
      <pc:sldChg chg="addSp delSp modSp new mod">
        <pc:chgData name="Antonio-Marius Tricolici" userId="4ca5b4ffc4fcfb59" providerId="LiveId" clId="{B5E6C3A3-CDBD-44E5-9D38-76A5FCEE3671}" dt="2022-03-02T08:29:53.864" v="4701" actId="20577"/>
        <pc:sldMkLst>
          <pc:docMk/>
          <pc:sldMk cId="788358261" sldId="329"/>
        </pc:sldMkLst>
        <pc:spChg chg="mod">
          <ac:chgData name="Antonio-Marius Tricolici" userId="4ca5b4ffc4fcfb59" providerId="LiveId" clId="{B5E6C3A3-CDBD-44E5-9D38-76A5FCEE3671}" dt="2022-03-02T08:26:48.430" v="4269" actId="20577"/>
          <ac:spMkLst>
            <pc:docMk/>
            <pc:sldMk cId="788358261" sldId="329"/>
            <ac:spMk id="2" creationId="{5B721F77-7262-4F3D-8F13-B222BF76F574}"/>
          </ac:spMkLst>
        </pc:spChg>
        <pc:spChg chg="del">
          <ac:chgData name="Antonio-Marius Tricolici" userId="4ca5b4ffc4fcfb59" providerId="LiveId" clId="{B5E6C3A3-CDBD-44E5-9D38-76A5FCEE3671}" dt="2022-03-02T08:26:50.416" v="4270" actId="478"/>
          <ac:spMkLst>
            <pc:docMk/>
            <pc:sldMk cId="788358261" sldId="329"/>
            <ac:spMk id="3" creationId="{6B432510-6821-4F1F-AFBE-67D277D3840A}"/>
          </ac:spMkLst>
        </pc:spChg>
        <pc:spChg chg="add mod">
          <ac:chgData name="Antonio-Marius Tricolici" userId="4ca5b4ffc4fcfb59" providerId="LiveId" clId="{B5E6C3A3-CDBD-44E5-9D38-76A5FCEE3671}" dt="2022-03-02T08:28:15.057" v="4303" actId="1076"/>
          <ac:spMkLst>
            <pc:docMk/>
            <pc:sldMk cId="788358261" sldId="329"/>
            <ac:spMk id="4" creationId="{BBCA7693-3882-4E53-8807-F37D43C10831}"/>
          </ac:spMkLst>
        </pc:spChg>
        <pc:spChg chg="add mod">
          <ac:chgData name="Antonio-Marius Tricolici" userId="4ca5b4ffc4fcfb59" providerId="LiveId" clId="{B5E6C3A3-CDBD-44E5-9D38-76A5FCEE3671}" dt="2022-03-02T08:28:15.057" v="4303" actId="1076"/>
          <ac:spMkLst>
            <pc:docMk/>
            <pc:sldMk cId="788358261" sldId="329"/>
            <ac:spMk id="5" creationId="{699C392F-8798-4BF6-ADEA-46B4FBF479D1}"/>
          </ac:spMkLst>
        </pc:spChg>
        <pc:spChg chg="add mod">
          <ac:chgData name="Antonio-Marius Tricolici" userId="4ca5b4ffc4fcfb59" providerId="LiveId" clId="{B5E6C3A3-CDBD-44E5-9D38-76A5FCEE3671}" dt="2022-03-02T08:28:07.776" v="4301" actId="339"/>
          <ac:spMkLst>
            <pc:docMk/>
            <pc:sldMk cId="788358261" sldId="329"/>
            <ac:spMk id="6" creationId="{A829BC70-6C6D-4BDE-91ED-55673B5310BB}"/>
          </ac:spMkLst>
        </pc:spChg>
        <pc:spChg chg="add mod">
          <ac:chgData name="Antonio-Marius Tricolici" userId="4ca5b4ffc4fcfb59" providerId="LiveId" clId="{B5E6C3A3-CDBD-44E5-9D38-76A5FCEE3671}" dt="2022-03-02T08:29:53.864" v="4701" actId="20577"/>
          <ac:spMkLst>
            <pc:docMk/>
            <pc:sldMk cId="788358261" sldId="329"/>
            <ac:spMk id="7" creationId="{5CDDB16D-3424-411C-9F51-8C552C5997D1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3027021984" sldId="329"/>
        </pc:sldMkLst>
      </pc:sldChg>
      <pc:sldChg chg="addSp delSp modSp new mod modAnim">
        <pc:chgData name="Antonio-Marius Tricolici" userId="4ca5b4ffc4fcfb59" providerId="LiveId" clId="{B5E6C3A3-CDBD-44E5-9D38-76A5FCEE3671}" dt="2022-03-02T08:37:39.507" v="5422"/>
        <pc:sldMkLst>
          <pc:docMk/>
          <pc:sldMk cId="274858898" sldId="330"/>
        </pc:sldMkLst>
        <pc:spChg chg="mod">
          <ac:chgData name="Antonio-Marius Tricolici" userId="4ca5b4ffc4fcfb59" providerId="LiveId" clId="{B5E6C3A3-CDBD-44E5-9D38-76A5FCEE3671}" dt="2022-03-02T08:30:31.371" v="4757" actId="20577"/>
          <ac:spMkLst>
            <pc:docMk/>
            <pc:sldMk cId="274858898" sldId="330"/>
            <ac:spMk id="2" creationId="{6765BDCD-F0AD-4846-B6D1-4A3CA202B300}"/>
          </ac:spMkLst>
        </pc:spChg>
        <pc:spChg chg="del">
          <ac:chgData name="Antonio-Marius Tricolici" userId="4ca5b4ffc4fcfb59" providerId="LiveId" clId="{B5E6C3A3-CDBD-44E5-9D38-76A5FCEE3671}" dt="2022-03-02T08:30:39.364" v="4758" actId="478"/>
          <ac:spMkLst>
            <pc:docMk/>
            <pc:sldMk cId="274858898" sldId="330"/>
            <ac:spMk id="3" creationId="{5A13EE86-CC74-4F46-9F0F-CF02C01A49BF}"/>
          </ac:spMkLst>
        </pc:spChg>
        <pc:spChg chg="add mod">
          <ac:chgData name="Antonio-Marius Tricolici" userId="4ca5b4ffc4fcfb59" providerId="LiveId" clId="{B5E6C3A3-CDBD-44E5-9D38-76A5FCEE3671}" dt="2022-03-02T08:32:58.500" v="5080" actId="1076"/>
          <ac:spMkLst>
            <pc:docMk/>
            <pc:sldMk cId="274858898" sldId="330"/>
            <ac:spMk id="4" creationId="{E64C0162-E2D6-4658-971A-57DC31EC1A00}"/>
          </ac:spMkLst>
        </pc:spChg>
        <pc:spChg chg="add mod">
          <ac:chgData name="Antonio-Marius Tricolici" userId="4ca5b4ffc4fcfb59" providerId="LiveId" clId="{B5E6C3A3-CDBD-44E5-9D38-76A5FCEE3671}" dt="2022-03-02T08:33:02.710" v="5082" actId="1076"/>
          <ac:spMkLst>
            <pc:docMk/>
            <pc:sldMk cId="274858898" sldId="330"/>
            <ac:spMk id="5" creationId="{51DC9CD5-2BB7-4793-9CB5-1D549EC968E6}"/>
          </ac:spMkLst>
        </pc:spChg>
        <pc:spChg chg="add mod">
          <ac:chgData name="Antonio-Marius Tricolici" userId="4ca5b4ffc4fcfb59" providerId="LiveId" clId="{B5E6C3A3-CDBD-44E5-9D38-76A5FCEE3671}" dt="2022-03-02T08:33:06.759" v="5083" actId="1076"/>
          <ac:spMkLst>
            <pc:docMk/>
            <pc:sldMk cId="274858898" sldId="330"/>
            <ac:spMk id="6" creationId="{55980DC0-A052-416F-9CAA-BF8494E38389}"/>
          </ac:spMkLst>
        </pc:spChg>
        <pc:spChg chg="add mod">
          <ac:chgData name="Antonio-Marius Tricolici" userId="4ca5b4ffc4fcfb59" providerId="LiveId" clId="{B5E6C3A3-CDBD-44E5-9D38-76A5FCEE3671}" dt="2022-03-02T08:33:47.041" v="5232" actId="20577"/>
          <ac:spMkLst>
            <pc:docMk/>
            <pc:sldMk cId="274858898" sldId="330"/>
            <ac:spMk id="7" creationId="{1E0050A0-F123-4658-A9C4-DD7A0F2F8497}"/>
          </ac:spMkLst>
        </pc:spChg>
        <pc:spChg chg="add mod">
          <ac:chgData name="Antonio-Marius Tricolici" userId="4ca5b4ffc4fcfb59" providerId="LiveId" clId="{B5E6C3A3-CDBD-44E5-9D38-76A5FCEE3671}" dt="2022-03-02T08:34:27.358" v="5242" actId="1076"/>
          <ac:spMkLst>
            <pc:docMk/>
            <pc:sldMk cId="274858898" sldId="330"/>
            <ac:spMk id="8" creationId="{39413512-8B8C-425F-B010-464845ECFA43}"/>
          </ac:spMkLst>
        </pc:spChg>
        <pc:spChg chg="add mod">
          <ac:chgData name="Antonio-Marius Tricolici" userId="4ca5b4ffc4fcfb59" providerId="LiveId" clId="{B5E6C3A3-CDBD-44E5-9D38-76A5FCEE3671}" dt="2022-03-02T08:36:18.442" v="5405" actId="20577"/>
          <ac:spMkLst>
            <pc:docMk/>
            <pc:sldMk cId="274858898" sldId="330"/>
            <ac:spMk id="9" creationId="{3EEEBF32-3877-4DF7-B5E9-5500E6C86E2B}"/>
          </ac:spMkLst>
        </pc:spChg>
        <pc:spChg chg="add mod">
          <ac:chgData name="Antonio-Marius Tricolici" userId="4ca5b4ffc4fcfb59" providerId="LiveId" clId="{B5E6C3A3-CDBD-44E5-9D38-76A5FCEE3671}" dt="2022-03-02T08:36:22.213" v="5406" actId="14100"/>
          <ac:spMkLst>
            <pc:docMk/>
            <pc:sldMk cId="274858898" sldId="330"/>
            <ac:spMk id="10" creationId="{8C22E42D-D723-4526-BA73-9BEA47F5D889}"/>
          </ac:spMkLst>
        </pc:spChg>
        <pc:spChg chg="add mod">
          <ac:chgData name="Antonio-Marius Tricolici" userId="4ca5b4ffc4fcfb59" providerId="LiveId" clId="{B5E6C3A3-CDBD-44E5-9D38-76A5FCEE3671}" dt="2022-03-02T08:37:30.626" v="5421" actId="1076"/>
          <ac:spMkLst>
            <pc:docMk/>
            <pc:sldMk cId="274858898" sldId="330"/>
            <ac:spMk id="11" creationId="{35F99C58-DB54-4EC3-8915-476D0E03CB8C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3508664921" sldId="330"/>
        </pc:sldMkLst>
      </pc:sldChg>
      <pc:sldChg chg="addSp delSp modSp new mod">
        <pc:chgData name="Antonio-Marius Tricolici" userId="4ca5b4ffc4fcfb59" providerId="LiveId" clId="{B5E6C3A3-CDBD-44E5-9D38-76A5FCEE3671}" dt="2022-03-02T08:41:29.411" v="6060" actId="20577"/>
        <pc:sldMkLst>
          <pc:docMk/>
          <pc:sldMk cId="640293102" sldId="331"/>
        </pc:sldMkLst>
        <pc:spChg chg="mod">
          <ac:chgData name="Antonio-Marius Tricolici" userId="4ca5b4ffc4fcfb59" providerId="LiveId" clId="{B5E6C3A3-CDBD-44E5-9D38-76A5FCEE3671}" dt="2022-03-02T08:38:43.455" v="5462" actId="20577"/>
          <ac:spMkLst>
            <pc:docMk/>
            <pc:sldMk cId="640293102" sldId="331"/>
            <ac:spMk id="2" creationId="{9BCD2FBD-FA9B-48D6-BE08-9D10672F4416}"/>
          </ac:spMkLst>
        </pc:spChg>
        <pc:spChg chg="del">
          <ac:chgData name="Antonio-Marius Tricolici" userId="4ca5b4ffc4fcfb59" providerId="LiveId" clId="{B5E6C3A3-CDBD-44E5-9D38-76A5FCEE3671}" dt="2022-03-02T08:38:45.952" v="5463" actId="478"/>
          <ac:spMkLst>
            <pc:docMk/>
            <pc:sldMk cId="640293102" sldId="331"/>
            <ac:spMk id="3" creationId="{92201470-97DC-49E0-AA40-8C5BA0066C0C}"/>
          </ac:spMkLst>
        </pc:spChg>
        <pc:spChg chg="add mod">
          <ac:chgData name="Antonio-Marius Tricolici" userId="4ca5b4ffc4fcfb59" providerId="LiveId" clId="{B5E6C3A3-CDBD-44E5-9D38-76A5FCEE3671}" dt="2022-03-02T08:41:29.411" v="6060" actId="20577"/>
          <ac:spMkLst>
            <pc:docMk/>
            <pc:sldMk cId="640293102" sldId="331"/>
            <ac:spMk id="4" creationId="{9BC76489-5184-4460-8FF1-92B561B3CFF7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3745224931" sldId="331"/>
        </pc:sldMkLst>
      </pc:sldChg>
      <pc:sldChg chg="delSp modSp new del mod">
        <pc:chgData name="Antonio-Marius Tricolici" userId="4ca5b4ffc4fcfb59" providerId="LiveId" clId="{B5E6C3A3-CDBD-44E5-9D38-76A5FCEE3671}" dt="2022-03-02T08:43:16.646" v="6070" actId="2696"/>
        <pc:sldMkLst>
          <pc:docMk/>
          <pc:sldMk cId="1501811753" sldId="332"/>
        </pc:sldMkLst>
        <pc:spChg chg="mod">
          <ac:chgData name="Antonio-Marius Tricolici" userId="4ca5b4ffc4fcfb59" providerId="LiveId" clId="{B5E6C3A3-CDBD-44E5-9D38-76A5FCEE3671}" dt="2022-03-02T08:42:11.791" v="6068" actId="20577"/>
          <ac:spMkLst>
            <pc:docMk/>
            <pc:sldMk cId="1501811753" sldId="332"/>
            <ac:spMk id="2" creationId="{D2375843-AD87-47D8-A187-C5B535080A4B}"/>
          </ac:spMkLst>
        </pc:spChg>
        <pc:spChg chg="del">
          <ac:chgData name="Antonio-Marius Tricolici" userId="4ca5b4ffc4fcfb59" providerId="LiveId" clId="{B5E6C3A3-CDBD-44E5-9D38-76A5FCEE3671}" dt="2022-03-02T08:42:14.133" v="6069" actId="478"/>
          <ac:spMkLst>
            <pc:docMk/>
            <pc:sldMk cId="1501811753" sldId="332"/>
            <ac:spMk id="3" creationId="{32C5E6BE-B500-442B-AF2B-EAA6E7C80188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1830965324" sldId="332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355185904" sldId="333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1654750573" sldId="334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4108245215" sldId="335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3890494417" sldId="336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034767028" sldId="337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1548105523" sldId="338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1310893695" sldId="339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563702473" sldId="340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314665862" sldId="341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1455130235" sldId="342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1634282982" sldId="343"/>
        </pc:sldMkLst>
      </pc:sldChg>
    </pc:docChg>
  </pc:docChgLst>
  <pc:docChgLst>
    <pc:chgData name="Antonio-Marius Tricolici" userId="4ca5b4ffc4fcfb59" providerId="LiveId" clId="{263DF1CF-DEED-47C1-9F53-3F9411169E79}"/>
    <pc:docChg chg="undo custSel addSld delSld modSld sldOrd addMainMaster delMainMaster modMainMaster modSection">
      <pc:chgData name="Antonio-Marius Tricolici" userId="4ca5b4ffc4fcfb59" providerId="LiveId" clId="{263DF1CF-DEED-47C1-9F53-3F9411169E79}" dt="2022-02-25T16:19:53.070" v="10288" actId="339"/>
      <pc:docMkLst>
        <pc:docMk/>
      </pc:docMkLst>
      <pc:sldChg chg="modSp mod">
        <pc:chgData name="Antonio-Marius Tricolici" userId="4ca5b4ffc4fcfb59" providerId="LiveId" clId="{263DF1CF-DEED-47C1-9F53-3F9411169E79}" dt="2022-02-25T05:51:48.288" v="31" actId="20577"/>
        <pc:sldMkLst>
          <pc:docMk/>
          <pc:sldMk cId="0" sldId="256"/>
        </pc:sldMkLst>
        <pc:spChg chg="mod">
          <ac:chgData name="Antonio-Marius Tricolici" userId="4ca5b4ffc4fcfb59" providerId="LiveId" clId="{263DF1CF-DEED-47C1-9F53-3F9411169E79}" dt="2022-02-25T05:51:48.288" v="31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263DF1CF-DEED-47C1-9F53-3F9411169E79}" dt="2022-02-25T05:56:12.015" v="110" actId="20577"/>
        <pc:sldMkLst>
          <pc:docMk/>
          <pc:sldMk cId="1307481501" sldId="289"/>
        </pc:sldMkLst>
        <pc:spChg chg="mod">
          <ac:chgData name="Antonio-Marius Tricolici" userId="4ca5b4ffc4fcfb59" providerId="LiveId" clId="{263DF1CF-DEED-47C1-9F53-3F9411169E79}" dt="2022-02-25T05:56:12.015" v="110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mod">
        <pc:chgData name="Antonio-Marius Tricolici" userId="4ca5b4ffc4fcfb59" providerId="LiveId" clId="{263DF1CF-DEED-47C1-9F53-3F9411169E79}" dt="2022-02-25T05:59:04.685" v="310" actId="478"/>
        <pc:sldMkLst>
          <pc:docMk/>
          <pc:sldMk cId="4039160169" sldId="320"/>
        </pc:sldMkLst>
        <pc:spChg chg="mod">
          <ac:chgData name="Antonio-Marius Tricolici" userId="4ca5b4ffc4fcfb59" providerId="LiveId" clId="{263DF1CF-DEED-47C1-9F53-3F9411169E79}" dt="2022-02-25T05:56:25.002" v="131" actId="20577"/>
          <ac:spMkLst>
            <pc:docMk/>
            <pc:sldMk cId="4039160169" sldId="320"/>
            <ac:spMk id="2" creationId="{57167A7A-1E93-4B75-80EC-167918A71C4D}"/>
          </ac:spMkLst>
        </pc:spChg>
        <pc:spChg chg="add mod">
          <ac:chgData name="Antonio-Marius Tricolici" userId="4ca5b4ffc4fcfb59" providerId="LiveId" clId="{263DF1CF-DEED-47C1-9F53-3F9411169E79}" dt="2022-02-25T05:58:32.678" v="304" actId="1076"/>
          <ac:spMkLst>
            <pc:docMk/>
            <pc:sldMk cId="4039160169" sldId="320"/>
            <ac:spMk id="3" creationId="{FA92460C-9637-4D71-B44D-72DD1DDA0AD2}"/>
          </ac:spMkLst>
        </pc:spChg>
        <pc:spChg chg="add del mod">
          <ac:chgData name="Antonio-Marius Tricolici" userId="4ca5b4ffc4fcfb59" providerId="LiveId" clId="{263DF1CF-DEED-47C1-9F53-3F9411169E79}" dt="2022-02-25T05:59:04.685" v="310" actId="478"/>
          <ac:spMkLst>
            <pc:docMk/>
            <pc:sldMk cId="4039160169" sldId="320"/>
            <ac:spMk id="4" creationId="{6981C70E-7D12-43E8-A01F-4C49985C46F1}"/>
          </ac:spMkLst>
        </pc:spChg>
        <pc:spChg chg="mod">
          <ac:chgData name="Antonio-Marius Tricolici" userId="4ca5b4ffc4fcfb59" providerId="LiveId" clId="{263DF1CF-DEED-47C1-9F53-3F9411169E79}" dt="2022-02-25T05:58:08.732" v="295" actId="20577"/>
          <ac:spMkLst>
            <pc:docMk/>
            <pc:sldMk cId="4039160169" sldId="320"/>
            <ac:spMk id="5" creationId="{0B2BEB8B-4A79-416D-BA48-35E76456BA26}"/>
          </ac:spMkLst>
        </pc:spChg>
        <pc:picChg chg="del">
          <ac:chgData name="Antonio-Marius Tricolici" userId="4ca5b4ffc4fcfb59" providerId="LiveId" clId="{263DF1CF-DEED-47C1-9F53-3F9411169E79}" dt="2022-02-25T05:57:30.504" v="246" actId="478"/>
          <ac:picMkLst>
            <pc:docMk/>
            <pc:sldMk cId="4039160169" sldId="320"/>
            <ac:picMk id="12" creationId="{D8275339-2470-4802-A998-0D36690BAF17}"/>
          </ac:picMkLst>
        </pc:picChg>
        <pc:picChg chg="del">
          <ac:chgData name="Antonio-Marius Tricolici" userId="4ca5b4ffc4fcfb59" providerId="LiveId" clId="{263DF1CF-DEED-47C1-9F53-3F9411169E79}" dt="2022-02-25T05:57:30.504" v="246" actId="478"/>
          <ac:picMkLst>
            <pc:docMk/>
            <pc:sldMk cId="4039160169" sldId="320"/>
            <ac:picMk id="14" creationId="{182EE574-F0C5-4312-B4D7-15D127BB366B}"/>
          </ac:picMkLst>
        </pc:picChg>
      </pc:sldChg>
      <pc:sldChg chg="addSp delSp modSp new mod modAnim">
        <pc:chgData name="Antonio-Marius Tricolici" userId="4ca5b4ffc4fcfb59" providerId="LiveId" clId="{263DF1CF-DEED-47C1-9F53-3F9411169E79}" dt="2022-02-25T06:04:07.003" v="912"/>
        <pc:sldMkLst>
          <pc:docMk/>
          <pc:sldMk cId="3902332717" sldId="321"/>
        </pc:sldMkLst>
        <pc:spChg chg="mod">
          <ac:chgData name="Antonio-Marius Tricolici" userId="4ca5b4ffc4fcfb59" providerId="LiveId" clId="{263DF1CF-DEED-47C1-9F53-3F9411169E79}" dt="2022-02-25T05:59:12.958" v="344" actId="20577"/>
          <ac:spMkLst>
            <pc:docMk/>
            <pc:sldMk cId="3902332717" sldId="321"/>
            <ac:spMk id="2" creationId="{2584F07B-856A-472C-BC61-AF1409A9AC5B}"/>
          </ac:spMkLst>
        </pc:spChg>
        <pc:spChg chg="add mod">
          <ac:chgData name="Antonio-Marius Tricolici" userId="4ca5b4ffc4fcfb59" providerId="LiveId" clId="{263DF1CF-DEED-47C1-9F53-3F9411169E79}" dt="2022-02-25T06:00:01.350" v="549" actId="20577"/>
          <ac:spMkLst>
            <pc:docMk/>
            <pc:sldMk cId="3902332717" sldId="321"/>
            <ac:spMk id="3" creationId="{33EF3C84-32D8-407B-AAB2-8DBC471B1EDA}"/>
          </ac:spMkLst>
        </pc:spChg>
        <pc:spChg chg="add del">
          <ac:chgData name="Antonio-Marius Tricolici" userId="4ca5b4ffc4fcfb59" providerId="LiveId" clId="{263DF1CF-DEED-47C1-9F53-3F9411169E79}" dt="2022-02-25T06:00:04.263" v="551"/>
          <ac:spMkLst>
            <pc:docMk/>
            <pc:sldMk cId="3902332717" sldId="321"/>
            <ac:spMk id="4" creationId="{501A86B5-967A-42FE-A68F-C54D6EEC1927}"/>
          </ac:spMkLst>
        </pc:spChg>
        <pc:spChg chg="add mod">
          <ac:chgData name="Antonio-Marius Tricolici" userId="4ca5b4ffc4fcfb59" providerId="LiveId" clId="{263DF1CF-DEED-47C1-9F53-3F9411169E79}" dt="2022-02-25T06:01:39.450" v="562" actId="339"/>
          <ac:spMkLst>
            <pc:docMk/>
            <pc:sldMk cId="3902332717" sldId="321"/>
            <ac:spMk id="5" creationId="{72DBAD5A-22B1-45A8-81D5-D6C9108014A5}"/>
          </ac:spMkLst>
        </pc:spChg>
        <pc:spChg chg="add mod">
          <ac:chgData name="Antonio-Marius Tricolici" userId="4ca5b4ffc4fcfb59" providerId="LiveId" clId="{263DF1CF-DEED-47C1-9F53-3F9411169E79}" dt="2022-02-25T06:02:13.557" v="666" actId="20577"/>
          <ac:spMkLst>
            <pc:docMk/>
            <pc:sldMk cId="3902332717" sldId="321"/>
            <ac:spMk id="6" creationId="{F6C4B5B4-A2EB-4FFB-9EA8-D4D8D7D44B7D}"/>
          </ac:spMkLst>
        </pc:spChg>
        <pc:spChg chg="add mod">
          <ac:chgData name="Antonio-Marius Tricolici" userId="4ca5b4ffc4fcfb59" providerId="LiveId" clId="{263DF1CF-DEED-47C1-9F53-3F9411169E79}" dt="2022-02-25T06:03:34.631" v="825" actId="1076"/>
          <ac:spMkLst>
            <pc:docMk/>
            <pc:sldMk cId="3902332717" sldId="321"/>
            <ac:spMk id="7" creationId="{DFDAA654-75A7-4FA5-8321-FCB279E9AAF2}"/>
          </ac:spMkLst>
        </pc:spChg>
        <pc:spChg chg="add mod">
          <ac:chgData name="Antonio-Marius Tricolici" userId="4ca5b4ffc4fcfb59" providerId="LiveId" clId="{263DF1CF-DEED-47C1-9F53-3F9411169E79}" dt="2022-02-25T06:03:34.631" v="825" actId="1076"/>
          <ac:spMkLst>
            <pc:docMk/>
            <pc:sldMk cId="3902332717" sldId="321"/>
            <ac:spMk id="8" creationId="{062B7FEF-724F-4CFF-8F07-7648F05FD9A8}"/>
          </ac:spMkLst>
        </pc:spChg>
        <pc:spChg chg="add mod">
          <ac:chgData name="Antonio-Marius Tricolici" userId="4ca5b4ffc4fcfb59" providerId="LiveId" clId="{263DF1CF-DEED-47C1-9F53-3F9411169E79}" dt="2022-02-25T06:03:34.631" v="825" actId="1076"/>
          <ac:spMkLst>
            <pc:docMk/>
            <pc:sldMk cId="3902332717" sldId="321"/>
            <ac:spMk id="9" creationId="{A42C2BCD-7713-4C3D-A84C-3FA144752EB4}"/>
          </ac:spMkLst>
        </pc:spChg>
        <pc:spChg chg="add mod">
          <ac:chgData name="Antonio-Marius Tricolici" userId="4ca5b4ffc4fcfb59" providerId="LiveId" clId="{263DF1CF-DEED-47C1-9F53-3F9411169E79}" dt="2022-02-25T06:04:02.726" v="911" actId="20577"/>
          <ac:spMkLst>
            <pc:docMk/>
            <pc:sldMk cId="3902332717" sldId="321"/>
            <ac:spMk id="10" creationId="{467F9CE4-3889-4CD8-9043-D47234B3F576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10:14.863" v="1304" actId="339"/>
        <pc:sldMkLst>
          <pc:docMk/>
          <pc:sldMk cId="128608673" sldId="322"/>
        </pc:sldMkLst>
        <pc:spChg chg="mod">
          <ac:chgData name="Antonio-Marius Tricolici" userId="4ca5b4ffc4fcfb59" providerId="LiveId" clId="{263DF1CF-DEED-47C1-9F53-3F9411169E79}" dt="2022-02-25T06:04:18.513" v="960" actId="20577"/>
          <ac:spMkLst>
            <pc:docMk/>
            <pc:sldMk cId="128608673" sldId="322"/>
            <ac:spMk id="2" creationId="{035783A2-8AD3-4A58-A046-17AB6A71C143}"/>
          </ac:spMkLst>
        </pc:spChg>
        <pc:spChg chg="add mod">
          <ac:chgData name="Antonio-Marius Tricolici" userId="4ca5b4ffc4fcfb59" providerId="LiveId" clId="{263DF1CF-DEED-47C1-9F53-3F9411169E79}" dt="2022-02-25T06:10:07.976" v="1301" actId="20577"/>
          <ac:spMkLst>
            <pc:docMk/>
            <pc:sldMk cId="128608673" sldId="322"/>
            <ac:spMk id="3" creationId="{90167CA6-FF6F-4960-A91B-B4720763FD1C}"/>
          </ac:spMkLst>
        </pc:spChg>
        <pc:spChg chg="add del">
          <ac:chgData name="Antonio-Marius Tricolici" userId="4ca5b4ffc4fcfb59" providerId="LiveId" clId="{263DF1CF-DEED-47C1-9F53-3F9411169E79}" dt="2022-02-25T06:05:34.826" v="1077"/>
          <ac:spMkLst>
            <pc:docMk/>
            <pc:sldMk cId="128608673" sldId="322"/>
            <ac:spMk id="4" creationId="{3820ECAC-3D85-44C6-BBB6-B7FDB15DE54F}"/>
          </ac:spMkLst>
        </pc:spChg>
        <pc:spChg chg="add del mod">
          <ac:chgData name="Antonio-Marius Tricolici" userId="4ca5b4ffc4fcfb59" providerId="LiveId" clId="{263DF1CF-DEED-47C1-9F53-3F9411169E79}" dt="2022-02-25T06:07:37.784" v="1089" actId="478"/>
          <ac:spMkLst>
            <pc:docMk/>
            <pc:sldMk cId="128608673" sldId="322"/>
            <ac:spMk id="5" creationId="{3CEB9257-848E-4B2C-A93F-22A9DDDE73D5}"/>
          </ac:spMkLst>
        </pc:spChg>
        <pc:spChg chg="add mod">
          <ac:chgData name="Antonio-Marius Tricolici" userId="4ca5b4ffc4fcfb59" providerId="LiveId" clId="{263DF1CF-DEED-47C1-9F53-3F9411169E79}" dt="2022-02-25T06:10:14.863" v="1304" actId="339"/>
          <ac:spMkLst>
            <pc:docMk/>
            <pc:sldMk cId="128608673" sldId="322"/>
            <ac:spMk id="6" creationId="{CB60AA1E-A49C-46D2-BF52-20245E26192B}"/>
          </ac:spMkLst>
        </pc:spChg>
        <pc:spChg chg="add mod">
          <ac:chgData name="Antonio-Marius Tricolici" userId="4ca5b4ffc4fcfb59" providerId="LiveId" clId="{263DF1CF-DEED-47C1-9F53-3F9411169E79}" dt="2022-02-25T06:10:11.862" v="1303" actId="1076"/>
          <ac:spMkLst>
            <pc:docMk/>
            <pc:sldMk cId="128608673" sldId="322"/>
            <ac:spMk id="7" creationId="{7BE5BEED-691D-4B32-83F4-B8179ECB3C0D}"/>
          </ac:spMkLst>
        </pc:spChg>
        <pc:spChg chg="add del mod">
          <ac:chgData name="Antonio-Marius Tricolici" userId="4ca5b4ffc4fcfb59" providerId="LiveId" clId="{263DF1CF-DEED-47C1-9F53-3F9411169E79}" dt="2022-02-25T06:09:19.711" v="1175" actId="478"/>
          <ac:spMkLst>
            <pc:docMk/>
            <pc:sldMk cId="128608673" sldId="322"/>
            <ac:spMk id="8" creationId="{0A336F36-2BDE-44CD-BB1E-F554C10CD24F}"/>
          </ac:spMkLst>
        </pc:spChg>
        <pc:spChg chg="add mod">
          <ac:chgData name="Antonio-Marius Tricolici" userId="4ca5b4ffc4fcfb59" providerId="LiveId" clId="{263DF1CF-DEED-47C1-9F53-3F9411169E79}" dt="2022-02-25T06:09:28.167" v="1186" actId="2711"/>
          <ac:spMkLst>
            <pc:docMk/>
            <pc:sldMk cId="128608673" sldId="322"/>
            <ac:spMk id="9" creationId="{6494E7E5-FF97-4C9E-B3FF-7E5FC748B81A}"/>
          </ac:spMkLst>
        </pc:spChg>
      </pc:sldChg>
      <pc:sldChg chg="addSp delSp modSp new mod modAnim">
        <pc:chgData name="Antonio-Marius Tricolici" userId="4ca5b4ffc4fcfb59" providerId="LiveId" clId="{263DF1CF-DEED-47C1-9F53-3F9411169E79}" dt="2022-02-25T06:16:23.114" v="1957"/>
        <pc:sldMkLst>
          <pc:docMk/>
          <pc:sldMk cId="1260938304" sldId="323"/>
        </pc:sldMkLst>
        <pc:spChg chg="mod">
          <ac:chgData name="Antonio-Marius Tricolici" userId="4ca5b4ffc4fcfb59" providerId="LiveId" clId="{263DF1CF-DEED-47C1-9F53-3F9411169E79}" dt="2022-02-25T06:11:55.358" v="1319" actId="20577"/>
          <ac:spMkLst>
            <pc:docMk/>
            <pc:sldMk cId="1260938304" sldId="323"/>
            <ac:spMk id="2" creationId="{B6D44429-0200-450D-86C0-F17BDA07CB93}"/>
          </ac:spMkLst>
        </pc:spChg>
        <pc:spChg chg="add mod">
          <ac:chgData name="Antonio-Marius Tricolici" userId="4ca5b4ffc4fcfb59" providerId="LiveId" clId="{263DF1CF-DEED-47C1-9F53-3F9411169E79}" dt="2022-02-25T06:14:22.038" v="1718" actId="20577"/>
          <ac:spMkLst>
            <pc:docMk/>
            <pc:sldMk cId="1260938304" sldId="323"/>
            <ac:spMk id="3" creationId="{1C454881-D7A2-4855-B8B5-2A69C7EC8252}"/>
          </ac:spMkLst>
        </pc:spChg>
        <pc:spChg chg="add del mod">
          <ac:chgData name="Antonio-Marius Tricolici" userId="4ca5b4ffc4fcfb59" providerId="LiveId" clId="{263DF1CF-DEED-47C1-9F53-3F9411169E79}" dt="2022-02-25T06:15:08.993" v="1784" actId="478"/>
          <ac:spMkLst>
            <pc:docMk/>
            <pc:sldMk cId="1260938304" sldId="323"/>
            <ac:spMk id="4" creationId="{5DFF1BE9-CA3E-4038-B87A-6F1AC71951D3}"/>
          </ac:spMkLst>
        </pc:spChg>
        <pc:spChg chg="add mod">
          <ac:chgData name="Antonio-Marius Tricolici" userId="4ca5b4ffc4fcfb59" providerId="LiveId" clId="{263DF1CF-DEED-47C1-9F53-3F9411169E79}" dt="2022-02-25T06:16:18.524" v="1956" actId="1076"/>
          <ac:spMkLst>
            <pc:docMk/>
            <pc:sldMk cId="1260938304" sldId="323"/>
            <ac:spMk id="5" creationId="{0CD22821-F0CB-4583-BFC3-B19B3C392065}"/>
          </ac:spMkLst>
        </pc:spChg>
        <pc:spChg chg="add mod">
          <ac:chgData name="Antonio-Marius Tricolici" userId="4ca5b4ffc4fcfb59" providerId="LiveId" clId="{263DF1CF-DEED-47C1-9F53-3F9411169E79}" dt="2022-02-25T06:16:18.524" v="1956" actId="1076"/>
          <ac:spMkLst>
            <pc:docMk/>
            <pc:sldMk cId="1260938304" sldId="323"/>
            <ac:spMk id="6" creationId="{A126031D-1383-496B-B5A9-4585C478B6C8}"/>
          </ac:spMkLst>
        </pc:spChg>
        <pc:spChg chg="add mod">
          <ac:chgData name="Antonio-Marius Tricolici" userId="4ca5b4ffc4fcfb59" providerId="LiveId" clId="{263DF1CF-DEED-47C1-9F53-3F9411169E79}" dt="2022-02-25T06:16:18.524" v="1956" actId="1076"/>
          <ac:spMkLst>
            <pc:docMk/>
            <pc:sldMk cId="1260938304" sldId="323"/>
            <ac:spMk id="7" creationId="{69333089-6C57-4149-9C91-516708C39680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39:06.067" v="3311" actId="313"/>
        <pc:sldMkLst>
          <pc:docMk/>
          <pc:sldMk cId="3980072953" sldId="324"/>
        </pc:sldMkLst>
        <pc:spChg chg="mod">
          <ac:chgData name="Antonio-Marius Tricolici" userId="4ca5b4ffc4fcfb59" providerId="LiveId" clId="{263DF1CF-DEED-47C1-9F53-3F9411169E79}" dt="2022-02-25T06:16:29.249" v="1980" actId="20577"/>
          <ac:spMkLst>
            <pc:docMk/>
            <pc:sldMk cId="3980072953" sldId="324"/>
            <ac:spMk id="2" creationId="{0842D1DD-C3D8-481B-AE4D-33C5C52B1C03}"/>
          </ac:spMkLst>
        </pc:spChg>
        <pc:spChg chg="add mod">
          <ac:chgData name="Antonio-Marius Tricolici" userId="4ca5b4ffc4fcfb59" providerId="LiveId" clId="{263DF1CF-DEED-47C1-9F53-3F9411169E79}" dt="2022-02-25T06:20:50.560" v="2597" actId="20577"/>
          <ac:spMkLst>
            <pc:docMk/>
            <pc:sldMk cId="3980072953" sldId="324"/>
            <ac:spMk id="3" creationId="{61E69CA3-E79B-44B7-AE7F-E064370D5106}"/>
          </ac:spMkLst>
        </pc:spChg>
        <pc:spChg chg="add del">
          <ac:chgData name="Antonio-Marius Tricolici" userId="4ca5b4ffc4fcfb59" providerId="LiveId" clId="{263DF1CF-DEED-47C1-9F53-3F9411169E79}" dt="2022-02-25T06:16:51.737" v="1983"/>
          <ac:spMkLst>
            <pc:docMk/>
            <pc:sldMk cId="3980072953" sldId="324"/>
            <ac:spMk id="4" creationId="{8161B76A-1688-4FA4-8562-4C9A0D6AD60D}"/>
          </ac:spMkLst>
        </pc:spChg>
        <pc:spChg chg="add del mod">
          <ac:chgData name="Antonio-Marius Tricolici" userId="4ca5b4ffc4fcfb59" providerId="LiveId" clId="{263DF1CF-DEED-47C1-9F53-3F9411169E79}" dt="2022-02-25T06:19:03.486" v="2231" actId="478"/>
          <ac:spMkLst>
            <pc:docMk/>
            <pc:sldMk cId="3980072953" sldId="324"/>
            <ac:spMk id="5" creationId="{5F2B4D53-DE49-453A-AE5C-7DC5843F2224}"/>
          </ac:spMkLst>
        </pc:spChg>
        <pc:spChg chg="add del mod">
          <ac:chgData name="Antonio-Marius Tricolici" userId="4ca5b4ffc4fcfb59" providerId="LiveId" clId="{263DF1CF-DEED-47C1-9F53-3F9411169E79}" dt="2022-02-25T06:20:43.697" v="2589" actId="478"/>
          <ac:spMkLst>
            <pc:docMk/>
            <pc:sldMk cId="3980072953" sldId="324"/>
            <ac:spMk id="6" creationId="{2C4D9937-6097-4ECF-A9BA-8A956EFF84B4}"/>
          </ac:spMkLst>
        </pc:spChg>
        <pc:spChg chg="add mod">
          <ac:chgData name="Antonio-Marius Tricolici" userId="4ca5b4ffc4fcfb59" providerId="LiveId" clId="{263DF1CF-DEED-47C1-9F53-3F9411169E79}" dt="2022-02-25T06:38:52.377" v="3301" actId="339"/>
          <ac:spMkLst>
            <pc:docMk/>
            <pc:sldMk cId="3980072953" sldId="324"/>
            <ac:spMk id="7" creationId="{76848679-FAB3-4C33-AC77-6584F918D21E}"/>
          </ac:spMkLst>
        </pc:spChg>
        <pc:spChg chg="add mod">
          <ac:chgData name="Antonio-Marius Tricolici" userId="4ca5b4ffc4fcfb59" providerId="LiveId" clId="{263DF1CF-DEED-47C1-9F53-3F9411169E79}" dt="2022-02-25T06:39:06.067" v="3311" actId="313"/>
          <ac:spMkLst>
            <pc:docMk/>
            <pc:sldMk cId="3980072953" sldId="324"/>
            <ac:spMk id="8" creationId="{CD42069D-904A-40DB-B9E7-782CB3DA721F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24:46.905" v="2751" actId="339"/>
        <pc:sldMkLst>
          <pc:docMk/>
          <pc:sldMk cId="2500835459" sldId="325"/>
        </pc:sldMkLst>
        <pc:spChg chg="mod">
          <ac:chgData name="Antonio-Marius Tricolici" userId="4ca5b4ffc4fcfb59" providerId="LiveId" clId="{263DF1CF-DEED-47C1-9F53-3F9411169E79}" dt="2022-02-25T06:24:22.768" v="2730" actId="20577"/>
          <ac:spMkLst>
            <pc:docMk/>
            <pc:sldMk cId="2500835459" sldId="325"/>
            <ac:spMk id="2" creationId="{F1B0D117-7C7B-4B79-8FC6-728F0F49B55E}"/>
          </ac:spMkLst>
        </pc:spChg>
        <pc:spChg chg="add del">
          <ac:chgData name="Antonio-Marius Tricolici" userId="4ca5b4ffc4fcfb59" providerId="LiveId" clId="{263DF1CF-DEED-47C1-9F53-3F9411169E79}" dt="2022-02-25T06:20:46.530" v="2593" actId="22"/>
          <ac:spMkLst>
            <pc:docMk/>
            <pc:sldMk cId="2500835459" sldId="325"/>
            <ac:spMk id="4" creationId="{1EAD6C49-676F-4ACB-9597-897EBD656F69}"/>
          </ac:spMkLst>
        </pc:spChg>
        <pc:spChg chg="add mod">
          <ac:chgData name="Antonio-Marius Tricolici" userId="4ca5b4ffc4fcfb59" providerId="LiveId" clId="{263DF1CF-DEED-47C1-9F53-3F9411169E79}" dt="2022-02-25T06:24:40.155" v="2749" actId="1076"/>
          <ac:spMkLst>
            <pc:docMk/>
            <pc:sldMk cId="2500835459" sldId="325"/>
            <ac:spMk id="5" creationId="{5A8DAEAE-1A31-4AC3-9BF7-46A187F8B67E}"/>
          </ac:spMkLst>
        </pc:spChg>
        <pc:spChg chg="add del mod">
          <ac:chgData name="Antonio-Marius Tricolici" userId="4ca5b4ffc4fcfb59" providerId="LiveId" clId="{263DF1CF-DEED-47C1-9F53-3F9411169E79}" dt="2022-02-25T06:24:32.267" v="2739" actId="478"/>
          <ac:spMkLst>
            <pc:docMk/>
            <pc:sldMk cId="2500835459" sldId="325"/>
            <ac:spMk id="6" creationId="{7BFE7DDD-6B8E-486B-95E7-486C0DF25E8C}"/>
          </ac:spMkLst>
        </pc:spChg>
        <pc:spChg chg="add mod">
          <ac:chgData name="Antonio-Marius Tricolici" userId="4ca5b4ffc4fcfb59" providerId="LiveId" clId="{263DF1CF-DEED-47C1-9F53-3F9411169E79}" dt="2022-02-25T06:24:46.905" v="2751" actId="339"/>
          <ac:spMkLst>
            <pc:docMk/>
            <pc:sldMk cId="2500835459" sldId="325"/>
            <ac:spMk id="7" creationId="{96889A10-1C55-4B47-8AF2-A91075FB5017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26:21.126" v="2945" actId="255"/>
        <pc:sldMkLst>
          <pc:docMk/>
          <pc:sldMk cId="453779411" sldId="326"/>
        </pc:sldMkLst>
        <pc:spChg chg="mod">
          <ac:chgData name="Antonio-Marius Tricolici" userId="4ca5b4ffc4fcfb59" providerId="LiveId" clId="{263DF1CF-DEED-47C1-9F53-3F9411169E79}" dt="2022-02-25T06:25:14.998" v="2793" actId="20577"/>
          <ac:spMkLst>
            <pc:docMk/>
            <pc:sldMk cId="453779411" sldId="326"/>
            <ac:spMk id="2" creationId="{30DEA703-7602-4BA6-9C49-3142B3F580CC}"/>
          </ac:spMkLst>
        </pc:spChg>
        <pc:spChg chg="add mod">
          <ac:chgData name="Antonio-Marius Tricolici" userId="4ca5b4ffc4fcfb59" providerId="LiveId" clId="{263DF1CF-DEED-47C1-9F53-3F9411169E79}" dt="2022-02-25T06:25:51.317" v="2931" actId="20577"/>
          <ac:spMkLst>
            <pc:docMk/>
            <pc:sldMk cId="453779411" sldId="326"/>
            <ac:spMk id="3" creationId="{F785D4AF-DBD5-4AEF-9C21-25A586ACA60D}"/>
          </ac:spMkLst>
        </pc:spChg>
        <pc:spChg chg="add del">
          <ac:chgData name="Antonio-Marius Tricolici" userId="4ca5b4ffc4fcfb59" providerId="LiveId" clId="{263DF1CF-DEED-47C1-9F53-3F9411169E79}" dt="2022-02-25T06:25:54.440" v="2933"/>
          <ac:spMkLst>
            <pc:docMk/>
            <pc:sldMk cId="453779411" sldId="326"/>
            <ac:spMk id="4" creationId="{A6C01D6A-603C-40FD-845B-DC93E676E9A5}"/>
          </ac:spMkLst>
        </pc:spChg>
        <pc:spChg chg="add mod">
          <ac:chgData name="Antonio-Marius Tricolici" userId="4ca5b4ffc4fcfb59" providerId="LiveId" clId="{263DF1CF-DEED-47C1-9F53-3F9411169E79}" dt="2022-02-25T06:26:21.126" v="2945" actId="255"/>
          <ac:spMkLst>
            <pc:docMk/>
            <pc:sldMk cId="453779411" sldId="326"/>
            <ac:spMk id="5" creationId="{56338195-079E-42CA-B6D8-926C2D46A2E3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40:03.758" v="3313" actId="1076"/>
        <pc:sldMkLst>
          <pc:docMk/>
          <pc:sldMk cId="3304730243" sldId="327"/>
        </pc:sldMkLst>
        <pc:spChg chg="mod">
          <ac:chgData name="Antonio-Marius Tricolici" userId="4ca5b4ffc4fcfb59" providerId="LiveId" clId="{263DF1CF-DEED-47C1-9F53-3F9411169E79}" dt="2022-02-25T06:33:10.735" v="2971" actId="20577"/>
          <ac:spMkLst>
            <pc:docMk/>
            <pc:sldMk cId="3304730243" sldId="327"/>
            <ac:spMk id="2" creationId="{2F83A269-5E18-4575-A47A-8D41FA3B3196}"/>
          </ac:spMkLst>
        </pc:spChg>
        <pc:spChg chg="add mod">
          <ac:chgData name="Antonio-Marius Tricolici" userId="4ca5b4ffc4fcfb59" providerId="LiveId" clId="{263DF1CF-DEED-47C1-9F53-3F9411169E79}" dt="2022-02-25T06:33:48.246" v="3097" actId="1076"/>
          <ac:spMkLst>
            <pc:docMk/>
            <pc:sldMk cId="3304730243" sldId="327"/>
            <ac:spMk id="3" creationId="{4DFBB57D-9166-4F44-8D4F-DE5F0572C45C}"/>
          </ac:spMkLst>
        </pc:spChg>
        <pc:spChg chg="add mod">
          <ac:chgData name="Antonio-Marius Tricolici" userId="4ca5b4ffc4fcfb59" providerId="LiveId" clId="{263DF1CF-DEED-47C1-9F53-3F9411169E79}" dt="2022-02-25T06:34:31.653" v="3167" actId="20577"/>
          <ac:spMkLst>
            <pc:docMk/>
            <pc:sldMk cId="3304730243" sldId="327"/>
            <ac:spMk id="4" creationId="{47B518F3-D59D-41C1-89BF-C8BFF1DCDE8A}"/>
          </ac:spMkLst>
        </pc:spChg>
        <pc:spChg chg="add del">
          <ac:chgData name="Antonio-Marius Tricolici" userId="4ca5b4ffc4fcfb59" providerId="LiveId" clId="{263DF1CF-DEED-47C1-9F53-3F9411169E79}" dt="2022-02-25T06:34:03.885" v="3105"/>
          <ac:spMkLst>
            <pc:docMk/>
            <pc:sldMk cId="3304730243" sldId="327"/>
            <ac:spMk id="5" creationId="{F13B7B6F-3DBB-43D6-B4B6-0E5FE60D86F8}"/>
          </ac:spMkLst>
        </pc:spChg>
        <pc:spChg chg="add mod">
          <ac:chgData name="Antonio-Marius Tricolici" userId="4ca5b4ffc4fcfb59" providerId="LiveId" clId="{263DF1CF-DEED-47C1-9F53-3F9411169E79}" dt="2022-02-25T06:40:03.758" v="3313" actId="1076"/>
          <ac:spMkLst>
            <pc:docMk/>
            <pc:sldMk cId="3304730243" sldId="327"/>
            <ac:spMk id="6" creationId="{EE42A2A3-40D9-48B0-A461-1ECC84277F16}"/>
          </ac:spMkLst>
        </pc:spChg>
        <pc:spChg chg="add del">
          <ac:chgData name="Antonio-Marius Tricolici" userId="4ca5b4ffc4fcfb59" providerId="LiveId" clId="{263DF1CF-DEED-47C1-9F53-3F9411169E79}" dt="2022-02-25T06:34:38.269" v="3169"/>
          <ac:spMkLst>
            <pc:docMk/>
            <pc:sldMk cId="3304730243" sldId="327"/>
            <ac:spMk id="7" creationId="{F4314D8F-5841-4D13-BA2B-B619DA9C4825}"/>
          </ac:spMkLst>
        </pc:spChg>
        <pc:spChg chg="add mod">
          <ac:chgData name="Antonio-Marius Tricolici" userId="4ca5b4ffc4fcfb59" providerId="LiveId" clId="{263DF1CF-DEED-47C1-9F53-3F9411169E79}" dt="2022-02-25T06:36:50.113" v="3254" actId="339"/>
          <ac:spMkLst>
            <pc:docMk/>
            <pc:sldMk cId="3304730243" sldId="327"/>
            <ac:spMk id="8" creationId="{9DBE7E4F-2F27-41EE-A9DB-DA9666D61127}"/>
          </ac:spMkLst>
        </pc:spChg>
        <pc:spChg chg="add mod">
          <ac:chgData name="Antonio-Marius Tricolici" userId="4ca5b4ffc4fcfb59" providerId="LiveId" clId="{263DF1CF-DEED-47C1-9F53-3F9411169E79}" dt="2022-02-25T06:38:42.880" v="3299" actId="1076"/>
          <ac:spMkLst>
            <pc:docMk/>
            <pc:sldMk cId="3304730243" sldId="327"/>
            <ac:spMk id="9" creationId="{285E24ED-AA61-4CBA-90D1-0062CF21BCAD}"/>
          </ac:spMkLst>
        </pc:spChg>
        <pc:spChg chg="add del">
          <ac:chgData name="Antonio-Marius Tricolici" userId="4ca5b4ffc4fcfb59" providerId="LiveId" clId="{263DF1CF-DEED-47C1-9F53-3F9411169E79}" dt="2022-02-25T06:35:38.615" v="3219"/>
          <ac:spMkLst>
            <pc:docMk/>
            <pc:sldMk cId="3304730243" sldId="327"/>
            <ac:spMk id="10" creationId="{DC3F89D8-DC0B-4BCA-87A1-BCDB5A4653C8}"/>
          </ac:spMkLst>
        </pc:spChg>
        <pc:spChg chg="add del mod">
          <ac:chgData name="Antonio-Marius Tricolici" userId="4ca5b4ffc4fcfb59" providerId="LiveId" clId="{263DF1CF-DEED-47C1-9F53-3F9411169E79}" dt="2022-02-25T06:36:00.365" v="3229" actId="478"/>
          <ac:spMkLst>
            <pc:docMk/>
            <pc:sldMk cId="3304730243" sldId="327"/>
            <ac:spMk id="11" creationId="{1B507158-68B8-425C-8E6D-B5A240AEDC8B}"/>
          </ac:spMkLst>
        </pc:spChg>
        <pc:spChg chg="add mod">
          <ac:chgData name="Antonio-Marius Tricolici" userId="4ca5b4ffc4fcfb59" providerId="LiveId" clId="{263DF1CF-DEED-47C1-9F53-3F9411169E79}" dt="2022-02-25T06:38:42.880" v="3299" actId="1076"/>
          <ac:spMkLst>
            <pc:docMk/>
            <pc:sldMk cId="3304730243" sldId="327"/>
            <ac:spMk id="12" creationId="{880F742D-4EF4-4B08-8B8A-CC291CDCB667}"/>
          </ac:spMkLst>
        </pc:spChg>
        <pc:spChg chg="add mod">
          <ac:chgData name="Antonio-Marius Tricolici" userId="4ca5b4ffc4fcfb59" providerId="LiveId" clId="{263DF1CF-DEED-47C1-9F53-3F9411169E79}" dt="2022-02-25T06:38:42.880" v="3299" actId="1076"/>
          <ac:spMkLst>
            <pc:docMk/>
            <pc:sldMk cId="3304730243" sldId="327"/>
            <ac:spMk id="13" creationId="{9923586D-A617-4903-84FD-94842D70880A}"/>
          </ac:spMkLst>
        </pc:spChg>
        <pc:spChg chg="add del mod">
          <ac:chgData name="Antonio-Marius Tricolici" userId="4ca5b4ffc4fcfb59" providerId="LiveId" clId="{263DF1CF-DEED-47C1-9F53-3F9411169E79}" dt="2022-02-25T06:37:33.571" v="3262" actId="478"/>
          <ac:spMkLst>
            <pc:docMk/>
            <pc:sldMk cId="3304730243" sldId="327"/>
            <ac:spMk id="14" creationId="{EA3FF014-92B1-4FD0-A245-91CF7926911F}"/>
          </ac:spMkLst>
        </pc:spChg>
        <pc:spChg chg="add mod">
          <ac:chgData name="Antonio-Marius Tricolici" userId="4ca5b4ffc4fcfb59" providerId="LiveId" clId="{263DF1CF-DEED-47C1-9F53-3F9411169E79}" dt="2022-02-25T06:38:27.938" v="3298" actId="339"/>
          <ac:spMkLst>
            <pc:docMk/>
            <pc:sldMk cId="3304730243" sldId="327"/>
            <ac:spMk id="15" creationId="{EA924A1A-61AB-48C0-8023-68C0D9E35EA4}"/>
          </ac:spMkLst>
        </pc:spChg>
        <pc:spChg chg="add mod">
          <ac:chgData name="Antonio-Marius Tricolici" userId="4ca5b4ffc4fcfb59" providerId="LiveId" clId="{263DF1CF-DEED-47C1-9F53-3F9411169E79}" dt="2022-02-25T06:38:27.938" v="3298" actId="339"/>
          <ac:spMkLst>
            <pc:docMk/>
            <pc:sldMk cId="3304730243" sldId="327"/>
            <ac:spMk id="16" creationId="{9096950E-73DA-4583-B76F-3C57F6FCFD71}"/>
          </ac:spMkLst>
        </pc:spChg>
        <pc:spChg chg="add mod">
          <ac:chgData name="Antonio-Marius Tricolici" userId="4ca5b4ffc4fcfb59" providerId="LiveId" clId="{263DF1CF-DEED-47C1-9F53-3F9411169E79}" dt="2022-02-25T06:38:46.265" v="3300" actId="1076"/>
          <ac:spMkLst>
            <pc:docMk/>
            <pc:sldMk cId="3304730243" sldId="327"/>
            <ac:spMk id="17" creationId="{4803B839-C5F7-4C1A-BECD-4070B97C3842}"/>
          </ac:spMkLst>
        </pc:spChg>
      </pc:sldChg>
      <pc:sldChg chg="addSp modSp new mod modAnim">
        <pc:chgData name="Antonio-Marius Tricolici" userId="4ca5b4ffc4fcfb59" providerId="LiveId" clId="{263DF1CF-DEED-47C1-9F53-3F9411169E79}" dt="2022-02-25T15:40:31.450" v="10217"/>
        <pc:sldMkLst>
          <pc:docMk/>
          <pc:sldMk cId="3803240242" sldId="328"/>
        </pc:sldMkLst>
        <pc:spChg chg="mod">
          <ac:chgData name="Antonio-Marius Tricolici" userId="4ca5b4ffc4fcfb59" providerId="LiveId" clId="{263DF1CF-DEED-47C1-9F53-3F9411169E79}" dt="2022-02-25T06:40:13.693" v="3319" actId="20577"/>
          <ac:spMkLst>
            <pc:docMk/>
            <pc:sldMk cId="3803240242" sldId="328"/>
            <ac:spMk id="2" creationId="{B911F4BF-8313-4A95-AC35-91BD40D3EEAE}"/>
          </ac:spMkLst>
        </pc:spChg>
        <pc:spChg chg="add mod">
          <ac:chgData name="Antonio-Marius Tricolici" userId="4ca5b4ffc4fcfb59" providerId="LiveId" clId="{263DF1CF-DEED-47C1-9F53-3F9411169E79}" dt="2022-02-25T06:41:46.453" v="3612" actId="20577"/>
          <ac:spMkLst>
            <pc:docMk/>
            <pc:sldMk cId="3803240242" sldId="328"/>
            <ac:spMk id="3" creationId="{0CEC4AE0-DEF6-4667-BF54-E86C3998E1D7}"/>
          </ac:spMkLst>
        </pc:spChg>
      </pc:sldChg>
      <pc:sldChg chg="addSp delSp modSp new mod">
        <pc:chgData name="Antonio-Marius Tricolici" userId="4ca5b4ffc4fcfb59" providerId="LiveId" clId="{263DF1CF-DEED-47C1-9F53-3F9411169E79}" dt="2022-02-25T15:45:55.690" v="10287" actId="478"/>
        <pc:sldMkLst>
          <pc:docMk/>
          <pc:sldMk cId="3449581601" sldId="329"/>
        </pc:sldMkLst>
        <pc:spChg chg="mod">
          <ac:chgData name="Antonio-Marius Tricolici" userId="4ca5b4ffc4fcfb59" providerId="LiveId" clId="{263DF1CF-DEED-47C1-9F53-3F9411169E79}" dt="2022-02-25T06:42:16.290" v="3635" actId="20577"/>
          <ac:spMkLst>
            <pc:docMk/>
            <pc:sldMk cId="3449581601" sldId="329"/>
            <ac:spMk id="2" creationId="{A8C39ECB-1672-43BF-850D-CF996D22F445}"/>
          </ac:spMkLst>
        </pc:spChg>
        <pc:spChg chg="add mod">
          <ac:chgData name="Antonio-Marius Tricolici" userId="4ca5b4ffc4fcfb59" providerId="LiveId" clId="{263DF1CF-DEED-47C1-9F53-3F9411169E79}" dt="2022-02-25T06:43:16.775" v="3899" actId="20577"/>
          <ac:spMkLst>
            <pc:docMk/>
            <pc:sldMk cId="3449581601" sldId="329"/>
            <ac:spMk id="3" creationId="{61749F64-9A97-4F87-AD96-33038C54F695}"/>
          </ac:spMkLst>
        </pc:spChg>
        <pc:spChg chg="add">
          <ac:chgData name="Antonio-Marius Tricolici" userId="4ca5b4ffc4fcfb59" providerId="LiveId" clId="{263DF1CF-DEED-47C1-9F53-3F9411169E79}" dt="2022-02-25T15:42:24.616" v="10218" actId="11529"/>
          <ac:spMkLst>
            <pc:docMk/>
            <pc:sldMk cId="3449581601" sldId="329"/>
            <ac:spMk id="4" creationId="{448F4712-9CCC-457C-B7DD-BE1276FF612F}"/>
          </ac:spMkLst>
        </pc:spChg>
        <pc:spChg chg="add del">
          <ac:chgData name="Antonio-Marius Tricolici" userId="4ca5b4ffc4fcfb59" providerId="LiveId" clId="{263DF1CF-DEED-47C1-9F53-3F9411169E79}" dt="2022-02-25T06:43:20.068" v="3901"/>
          <ac:spMkLst>
            <pc:docMk/>
            <pc:sldMk cId="3449581601" sldId="329"/>
            <ac:spMk id="4" creationId="{5A0739C3-BD1D-4802-8BB8-1FB767AA4818}"/>
          </ac:spMkLst>
        </pc:spChg>
        <pc:spChg chg="add mod">
          <ac:chgData name="Antonio-Marius Tricolici" userId="4ca5b4ffc4fcfb59" providerId="LiveId" clId="{263DF1CF-DEED-47C1-9F53-3F9411169E79}" dt="2022-02-25T06:43:43.040" v="3911" actId="339"/>
          <ac:spMkLst>
            <pc:docMk/>
            <pc:sldMk cId="3449581601" sldId="329"/>
            <ac:spMk id="5" creationId="{2ACFC9A7-CA2D-4267-9FFC-E5F26B45CE79}"/>
          </ac:spMkLst>
        </pc:spChg>
        <pc:spChg chg="add mod">
          <ac:chgData name="Antonio-Marius Tricolici" userId="4ca5b4ffc4fcfb59" providerId="LiveId" clId="{263DF1CF-DEED-47C1-9F53-3F9411169E79}" dt="2022-02-25T06:46:54.472" v="4208" actId="1076"/>
          <ac:spMkLst>
            <pc:docMk/>
            <pc:sldMk cId="3449581601" sldId="329"/>
            <ac:spMk id="6" creationId="{0733EFCA-A1FC-4A78-A184-B2FF964DA4C6}"/>
          </ac:spMkLst>
        </pc:spChg>
        <pc:spChg chg="add mod">
          <ac:chgData name="Antonio-Marius Tricolici" userId="4ca5b4ffc4fcfb59" providerId="LiveId" clId="{263DF1CF-DEED-47C1-9F53-3F9411169E79}" dt="2022-02-25T06:45:17.072" v="4007" actId="20577"/>
          <ac:spMkLst>
            <pc:docMk/>
            <pc:sldMk cId="3449581601" sldId="329"/>
            <ac:spMk id="7" creationId="{A24F0A2F-D3EE-4175-BCB5-0F560178AE65}"/>
          </ac:spMkLst>
        </pc:spChg>
        <pc:spChg chg="add mod">
          <ac:chgData name="Antonio-Marius Tricolici" userId="4ca5b4ffc4fcfb59" providerId="LiveId" clId="{263DF1CF-DEED-47C1-9F53-3F9411169E79}" dt="2022-02-25T06:47:04.045" v="4217" actId="404"/>
          <ac:spMkLst>
            <pc:docMk/>
            <pc:sldMk cId="3449581601" sldId="329"/>
            <ac:spMk id="8" creationId="{DE53F5E6-5BEF-42C3-A419-63C78AB052A9}"/>
          </ac:spMkLst>
        </pc:spChg>
        <pc:spChg chg="add">
          <ac:chgData name="Antonio-Marius Tricolici" userId="4ca5b4ffc4fcfb59" providerId="LiveId" clId="{263DF1CF-DEED-47C1-9F53-3F9411169E79}" dt="2022-02-25T15:42:32.002" v="10219" actId="11529"/>
          <ac:spMkLst>
            <pc:docMk/>
            <pc:sldMk cId="3449581601" sldId="329"/>
            <ac:spMk id="9" creationId="{AF4F032A-D18A-4702-B4D6-B0646A510B71}"/>
          </ac:spMkLst>
        </pc:spChg>
        <pc:spChg chg="add mod">
          <ac:chgData name="Antonio-Marius Tricolici" userId="4ca5b4ffc4fcfb59" providerId="LiveId" clId="{263DF1CF-DEED-47C1-9F53-3F9411169E79}" dt="2022-02-25T15:42:43.428" v="10221" actId="14100"/>
          <ac:spMkLst>
            <pc:docMk/>
            <pc:sldMk cId="3449581601" sldId="329"/>
            <ac:spMk id="10" creationId="{E2456F52-6EF1-4FD4-8D6A-9B6DCDE63555}"/>
          </ac:spMkLst>
        </pc:spChg>
        <pc:spChg chg="add del mod">
          <ac:chgData name="Antonio-Marius Tricolici" userId="4ca5b4ffc4fcfb59" providerId="LiveId" clId="{263DF1CF-DEED-47C1-9F53-3F9411169E79}" dt="2022-02-25T15:43:04.192" v="10224" actId="478"/>
          <ac:spMkLst>
            <pc:docMk/>
            <pc:sldMk cId="3449581601" sldId="329"/>
            <ac:spMk id="11" creationId="{87BBA7BF-706E-48AF-9329-2C855DE9CE02}"/>
          </ac:spMkLst>
        </pc:spChg>
        <pc:spChg chg="add mod">
          <ac:chgData name="Antonio-Marius Tricolici" userId="4ca5b4ffc4fcfb59" providerId="LiveId" clId="{263DF1CF-DEED-47C1-9F53-3F9411169E79}" dt="2022-02-25T15:43:10.146" v="10226" actId="1076"/>
          <ac:spMkLst>
            <pc:docMk/>
            <pc:sldMk cId="3449581601" sldId="329"/>
            <ac:spMk id="12" creationId="{AC498284-F161-46EE-8F41-BDDAFDF00F4B}"/>
          </ac:spMkLst>
        </pc:spChg>
        <pc:spChg chg="add mod">
          <ac:chgData name="Antonio-Marius Tricolici" userId="4ca5b4ffc4fcfb59" providerId="LiveId" clId="{263DF1CF-DEED-47C1-9F53-3F9411169E79}" dt="2022-02-25T15:44:02.485" v="10259" actId="1076"/>
          <ac:spMkLst>
            <pc:docMk/>
            <pc:sldMk cId="3449581601" sldId="329"/>
            <ac:spMk id="13" creationId="{3F587995-CEFF-40FE-9BB2-526A9919BA08}"/>
          </ac:spMkLst>
        </pc:spChg>
        <pc:spChg chg="add mod">
          <ac:chgData name="Antonio-Marius Tricolici" userId="4ca5b4ffc4fcfb59" providerId="LiveId" clId="{263DF1CF-DEED-47C1-9F53-3F9411169E79}" dt="2022-02-25T15:43:47.836" v="10248" actId="1035"/>
          <ac:spMkLst>
            <pc:docMk/>
            <pc:sldMk cId="3449581601" sldId="329"/>
            <ac:spMk id="14" creationId="{1701FAC2-7D57-4E7D-9414-2EE5156D03A0}"/>
          </ac:spMkLst>
        </pc:spChg>
        <pc:spChg chg="add mod">
          <ac:chgData name="Antonio-Marius Tricolici" userId="4ca5b4ffc4fcfb59" providerId="LiveId" clId="{263DF1CF-DEED-47C1-9F53-3F9411169E79}" dt="2022-02-25T15:43:49.984" v="10250" actId="20577"/>
          <ac:spMkLst>
            <pc:docMk/>
            <pc:sldMk cId="3449581601" sldId="329"/>
            <ac:spMk id="15" creationId="{29725A90-A0B5-4B48-91A7-1A30BC3FA4C6}"/>
          </ac:spMkLst>
        </pc:spChg>
        <pc:spChg chg="add mod">
          <ac:chgData name="Antonio-Marius Tricolici" userId="4ca5b4ffc4fcfb59" providerId="LiveId" clId="{263DF1CF-DEED-47C1-9F53-3F9411169E79}" dt="2022-02-25T15:43:54.038" v="10254" actId="20577"/>
          <ac:spMkLst>
            <pc:docMk/>
            <pc:sldMk cId="3449581601" sldId="329"/>
            <ac:spMk id="16" creationId="{02681DE2-FF48-49BB-A3C0-FDD442911253}"/>
          </ac:spMkLst>
        </pc:spChg>
        <pc:spChg chg="add mod">
          <ac:chgData name="Antonio-Marius Tricolici" userId="4ca5b4ffc4fcfb59" providerId="LiveId" clId="{263DF1CF-DEED-47C1-9F53-3F9411169E79}" dt="2022-02-25T15:43:56.254" v="10256" actId="20577"/>
          <ac:spMkLst>
            <pc:docMk/>
            <pc:sldMk cId="3449581601" sldId="329"/>
            <ac:spMk id="17" creationId="{5FA9435E-3C99-4F28-B138-17DCC55EACBF}"/>
          </ac:spMkLst>
        </pc:spChg>
        <pc:spChg chg="add mod">
          <ac:chgData name="Antonio-Marius Tricolici" userId="4ca5b4ffc4fcfb59" providerId="LiveId" clId="{263DF1CF-DEED-47C1-9F53-3F9411169E79}" dt="2022-02-25T15:43:58.917" v="10258" actId="20577"/>
          <ac:spMkLst>
            <pc:docMk/>
            <pc:sldMk cId="3449581601" sldId="329"/>
            <ac:spMk id="18" creationId="{5A3089BA-D719-41B3-82BD-89285BB74E00}"/>
          </ac:spMkLst>
        </pc:spChg>
        <pc:spChg chg="add del mod">
          <ac:chgData name="Antonio-Marius Tricolici" userId="4ca5b4ffc4fcfb59" providerId="LiveId" clId="{263DF1CF-DEED-47C1-9F53-3F9411169E79}" dt="2022-02-25T15:44:53.216" v="10267" actId="11529"/>
          <ac:spMkLst>
            <pc:docMk/>
            <pc:sldMk cId="3449581601" sldId="329"/>
            <ac:spMk id="19" creationId="{8CFC309A-A425-459C-93D1-4EA722E981D0}"/>
          </ac:spMkLst>
        </pc:spChg>
        <pc:spChg chg="add del">
          <ac:chgData name="Antonio-Marius Tricolici" userId="4ca5b4ffc4fcfb59" providerId="LiveId" clId="{263DF1CF-DEED-47C1-9F53-3F9411169E79}" dt="2022-02-25T15:45:04.704" v="10269" actId="11529"/>
          <ac:spMkLst>
            <pc:docMk/>
            <pc:sldMk cId="3449581601" sldId="329"/>
            <ac:spMk id="20" creationId="{5F34C616-C60C-40B7-9FCA-DBE11B26DDB9}"/>
          </ac:spMkLst>
        </pc:spChg>
        <pc:spChg chg="add del">
          <ac:chgData name="Antonio-Marius Tricolici" userId="4ca5b4ffc4fcfb59" providerId="LiveId" clId="{263DF1CF-DEED-47C1-9F53-3F9411169E79}" dt="2022-02-25T15:45:17.667" v="10271" actId="11529"/>
          <ac:spMkLst>
            <pc:docMk/>
            <pc:sldMk cId="3449581601" sldId="329"/>
            <ac:spMk id="21" creationId="{A6AA7F08-F575-4747-A594-6BA5F8488F77}"/>
          </ac:spMkLst>
        </pc:spChg>
        <pc:spChg chg="add del mod">
          <ac:chgData name="Antonio-Marius Tricolici" userId="4ca5b4ffc4fcfb59" providerId="LiveId" clId="{263DF1CF-DEED-47C1-9F53-3F9411169E79}" dt="2022-02-25T15:45:55.690" v="10287" actId="478"/>
          <ac:spMkLst>
            <pc:docMk/>
            <pc:sldMk cId="3449581601" sldId="329"/>
            <ac:spMk id="22" creationId="{178F1140-E879-46BF-A2A1-1D945AEDCD6F}"/>
          </ac:spMkLst>
        </pc:spChg>
      </pc:sldChg>
      <pc:sldChg chg="addSp delSp modSp new mod">
        <pc:chgData name="Antonio-Marius Tricolici" userId="4ca5b4ffc4fcfb59" providerId="LiveId" clId="{263DF1CF-DEED-47C1-9F53-3F9411169E79}" dt="2022-02-25T16:19:53.070" v="10288" actId="339"/>
        <pc:sldMkLst>
          <pc:docMk/>
          <pc:sldMk cId="3994431366" sldId="330"/>
        </pc:sldMkLst>
        <pc:spChg chg="mod">
          <ac:chgData name="Antonio-Marius Tricolici" userId="4ca5b4ffc4fcfb59" providerId="LiveId" clId="{263DF1CF-DEED-47C1-9F53-3F9411169E79}" dt="2022-02-25T06:45:40.090" v="4038" actId="20577"/>
          <ac:spMkLst>
            <pc:docMk/>
            <pc:sldMk cId="3994431366" sldId="330"/>
            <ac:spMk id="2" creationId="{C1426EC5-52F5-439B-B674-DBF2AF2AE6CE}"/>
          </ac:spMkLst>
        </pc:spChg>
        <pc:spChg chg="add del">
          <ac:chgData name="Antonio-Marius Tricolici" userId="4ca5b4ffc4fcfb59" providerId="LiveId" clId="{263DF1CF-DEED-47C1-9F53-3F9411169E79}" dt="2022-02-25T06:45:42.227" v="4040"/>
          <ac:spMkLst>
            <pc:docMk/>
            <pc:sldMk cId="3994431366" sldId="330"/>
            <ac:spMk id="3" creationId="{BA1017FA-FA02-4D4F-B04E-338D1C7638F4}"/>
          </ac:spMkLst>
        </pc:spChg>
        <pc:spChg chg="add mod">
          <ac:chgData name="Antonio-Marius Tricolici" userId="4ca5b4ffc4fcfb59" providerId="LiveId" clId="{263DF1CF-DEED-47C1-9F53-3F9411169E79}" dt="2022-02-25T16:19:53.070" v="10288" actId="339"/>
          <ac:spMkLst>
            <pc:docMk/>
            <pc:sldMk cId="3994431366" sldId="330"/>
            <ac:spMk id="4" creationId="{32BDF5AA-00C7-42A8-9CF7-C1B7D1235F93}"/>
          </ac:spMkLst>
        </pc:spChg>
        <pc:spChg chg="add mod">
          <ac:chgData name="Antonio-Marius Tricolici" userId="4ca5b4ffc4fcfb59" providerId="LiveId" clId="{263DF1CF-DEED-47C1-9F53-3F9411169E79}" dt="2022-02-25T06:46:36" v="4203" actId="113"/>
          <ac:spMkLst>
            <pc:docMk/>
            <pc:sldMk cId="3994431366" sldId="330"/>
            <ac:spMk id="5" creationId="{B7CE5E5F-C43B-41C6-8685-4ADF9249D631}"/>
          </ac:spMkLst>
        </pc:spChg>
      </pc:sldChg>
      <pc:sldChg chg="addSp delSp modSp new mod modAnim">
        <pc:chgData name="Antonio-Marius Tricolici" userId="4ca5b4ffc4fcfb59" providerId="LiveId" clId="{263DF1CF-DEED-47C1-9F53-3F9411169E79}" dt="2022-02-25T06:59:47.806" v="4818" actId="113"/>
        <pc:sldMkLst>
          <pc:docMk/>
          <pc:sldMk cId="665370895" sldId="331"/>
        </pc:sldMkLst>
        <pc:spChg chg="mod">
          <ac:chgData name="Antonio-Marius Tricolici" userId="4ca5b4ffc4fcfb59" providerId="LiveId" clId="{263DF1CF-DEED-47C1-9F53-3F9411169E79}" dt="2022-02-25T06:54:11.368" v="4222" actId="20577"/>
          <ac:spMkLst>
            <pc:docMk/>
            <pc:sldMk cId="665370895" sldId="331"/>
            <ac:spMk id="2" creationId="{5499EC94-D762-43D7-8733-F1B5D97D3846}"/>
          </ac:spMkLst>
        </pc:spChg>
        <pc:spChg chg="add mod">
          <ac:chgData name="Antonio-Marius Tricolici" userId="4ca5b4ffc4fcfb59" providerId="LiveId" clId="{263DF1CF-DEED-47C1-9F53-3F9411169E79}" dt="2022-02-25T06:56:44.828" v="4554" actId="1076"/>
          <ac:spMkLst>
            <pc:docMk/>
            <pc:sldMk cId="665370895" sldId="331"/>
            <ac:spMk id="3" creationId="{F637DF0A-A601-4146-9C4C-9DB7D4D56A95}"/>
          </ac:spMkLst>
        </pc:spChg>
        <pc:spChg chg="add mod">
          <ac:chgData name="Antonio-Marius Tricolici" userId="4ca5b4ffc4fcfb59" providerId="LiveId" clId="{263DF1CF-DEED-47C1-9F53-3F9411169E79}" dt="2022-02-25T06:55:55.422" v="4404" actId="339"/>
          <ac:spMkLst>
            <pc:docMk/>
            <pc:sldMk cId="665370895" sldId="331"/>
            <ac:spMk id="4" creationId="{642777FA-260D-49BE-975F-5D753427F757}"/>
          </ac:spMkLst>
        </pc:spChg>
        <pc:spChg chg="add mod">
          <ac:chgData name="Antonio-Marius Tricolici" userId="4ca5b4ffc4fcfb59" providerId="LiveId" clId="{263DF1CF-DEED-47C1-9F53-3F9411169E79}" dt="2022-02-25T06:57:28.736" v="4556" actId="1076"/>
          <ac:spMkLst>
            <pc:docMk/>
            <pc:sldMk cId="665370895" sldId="331"/>
            <ac:spMk id="5" creationId="{93F1E1DA-0C79-4475-BED7-C549F3F53A0B}"/>
          </ac:spMkLst>
        </pc:spChg>
        <pc:spChg chg="add del">
          <ac:chgData name="Antonio-Marius Tricolici" userId="4ca5b4ffc4fcfb59" providerId="LiveId" clId="{263DF1CF-DEED-47C1-9F53-3F9411169E79}" dt="2022-02-25T06:55:33.876" v="4391"/>
          <ac:spMkLst>
            <pc:docMk/>
            <pc:sldMk cId="665370895" sldId="331"/>
            <ac:spMk id="6" creationId="{B93B6E9D-9713-4B2C-B891-4B7FEC2A2D27}"/>
          </ac:spMkLst>
        </pc:spChg>
        <pc:spChg chg="add mod">
          <ac:chgData name="Antonio-Marius Tricolici" userId="4ca5b4ffc4fcfb59" providerId="LiveId" clId="{263DF1CF-DEED-47C1-9F53-3F9411169E79}" dt="2022-02-25T06:55:55.422" v="4404" actId="339"/>
          <ac:spMkLst>
            <pc:docMk/>
            <pc:sldMk cId="665370895" sldId="331"/>
            <ac:spMk id="7" creationId="{5F13BABE-4BCE-44B1-9065-1788A1A11E32}"/>
          </ac:spMkLst>
        </pc:spChg>
        <pc:spChg chg="add mod">
          <ac:chgData name="Antonio-Marius Tricolici" userId="4ca5b4ffc4fcfb59" providerId="LiveId" clId="{263DF1CF-DEED-47C1-9F53-3F9411169E79}" dt="2022-02-25T06:59:47.806" v="4818" actId="113"/>
          <ac:spMkLst>
            <pc:docMk/>
            <pc:sldMk cId="665370895" sldId="331"/>
            <ac:spMk id="8" creationId="{EA6C1995-CBB9-4FB9-91A0-BC8D688D7026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59:20.711" v="4817" actId="313"/>
        <pc:sldMkLst>
          <pc:docMk/>
          <pc:sldMk cId="40519344" sldId="332"/>
        </pc:sldMkLst>
        <pc:spChg chg="mod">
          <ac:chgData name="Antonio-Marius Tricolici" userId="4ca5b4ffc4fcfb59" providerId="LiveId" clId="{263DF1CF-DEED-47C1-9F53-3F9411169E79}" dt="2022-02-25T06:57:51.811" v="4565" actId="20577"/>
          <ac:spMkLst>
            <pc:docMk/>
            <pc:sldMk cId="40519344" sldId="332"/>
            <ac:spMk id="2" creationId="{028EE5AB-D878-4FAB-BC61-C35EF96D4645}"/>
          </ac:spMkLst>
        </pc:spChg>
        <pc:spChg chg="add mod">
          <ac:chgData name="Antonio-Marius Tricolici" userId="4ca5b4ffc4fcfb59" providerId="LiveId" clId="{263DF1CF-DEED-47C1-9F53-3F9411169E79}" dt="2022-02-25T06:58:27.678" v="4596" actId="339"/>
          <ac:spMkLst>
            <pc:docMk/>
            <pc:sldMk cId="40519344" sldId="332"/>
            <ac:spMk id="3" creationId="{0FDC7DDB-A587-48BF-BD82-186D654E301C}"/>
          </ac:spMkLst>
        </pc:spChg>
        <pc:spChg chg="add del mod">
          <ac:chgData name="Antonio-Marius Tricolici" userId="4ca5b4ffc4fcfb59" providerId="LiveId" clId="{263DF1CF-DEED-47C1-9F53-3F9411169E79}" dt="2022-02-25T06:58:09.230" v="4584"/>
          <ac:spMkLst>
            <pc:docMk/>
            <pc:sldMk cId="40519344" sldId="332"/>
            <ac:spMk id="4" creationId="{8D3801D4-89D4-4231-8E68-E5AAD83D6128}"/>
          </ac:spMkLst>
        </pc:spChg>
        <pc:spChg chg="add mod">
          <ac:chgData name="Antonio-Marius Tricolici" userId="4ca5b4ffc4fcfb59" providerId="LiveId" clId="{263DF1CF-DEED-47C1-9F53-3F9411169E79}" dt="2022-02-25T06:58:33.131" v="4597" actId="1076"/>
          <ac:spMkLst>
            <pc:docMk/>
            <pc:sldMk cId="40519344" sldId="332"/>
            <ac:spMk id="5" creationId="{2B9F9D53-4871-43D8-BFD0-EF054578208F}"/>
          </ac:spMkLst>
        </pc:spChg>
        <pc:spChg chg="add mod">
          <ac:chgData name="Antonio-Marius Tricolici" userId="4ca5b4ffc4fcfb59" providerId="LiveId" clId="{263DF1CF-DEED-47C1-9F53-3F9411169E79}" dt="2022-02-25T06:59:20.711" v="4817" actId="313"/>
          <ac:spMkLst>
            <pc:docMk/>
            <pc:sldMk cId="40519344" sldId="332"/>
            <ac:spMk id="6" creationId="{BC57EA3C-B870-43F6-A389-BBBD8AF08138}"/>
          </ac:spMkLst>
        </pc:spChg>
      </pc:sldChg>
      <pc:sldChg chg="addSp delSp modSp new mod">
        <pc:chgData name="Antonio-Marius Tricolici" userId="4ca5b4ffc4fcfb59" providerId="LiveId" clId="{263DF1CF-DEED-47C1-9F53-3F9411169E79}" dt="2022-02-25T07:27:12.755" v="5331" actId="339"/>
        <pc:sldMkLst>
          <pc:docMk/>
          <pc:sldMk cId="239189056" sldId="333"/>
        </pc:sldMkLst>
        <pc:spChg chg="mod">
          <ac:chgData name="Antonio-Marius Tricolici" userId="4ca5b4ffc4fcfb59" providerId="LiveId" clId="{263DF1CF-DEED-47C1-9F53-3F9411169E79}" dt="2022-02-25T07:00:46.482" v="4828" actId="20577"/>
          <ac:spMkLst>
            <pc:docMk/>
            <pc:sldMk cId="239189056" sldId="333"/>
            <ac:spMk id="2" creationId="{DE9F5164-2074-44C0-A67C-46CF1C294933}"/>
          </ac:spMkLst>
        </pc:spChg>
        <pc:spChg chg="add mod">
          <ac:chgData name="Antonio-Marius Tricolici" userId="4ca5b4ffc4fcfb59" providerId="LiveId" clId="{263DF1CF-DEED-47C1-9F53-3F9411169E79}" dt="2022-02-25T07:22:20.223" v="4891" actId="20577"/>
          <ac:spMkLst>
            <pc:docMk/>
            <pc:sldMk cId="239189056" sldId="333"/>
            <ac:spMk id="3" creationId="{CC83FAF0-5C01-4772-8B34-8C940FC84F47}"/>
          </ac:spMkLst>
        </pc:spChg>
        <pc:spChg chg="add mod">
          <ac:chgData name="Antonio-Marius Tricolici" userId="4ca5b4ffc4fcfb59" providerId="LiveId" clId="{263DF1CF-DEED-47C1-9F53-3F9411169E79}" dt="2022-02-25T07:23:00.071" v="4902" actId="1076"/>
          <ac:spMkLst>
            <pc:docMk/>
            <pc:sldMk cId="239189056" sldId="333"/>
            <ac:spMk id="4" creationId="{0714B56A-4650-487B-9917-B2F78A915A7E}"/>
          </ac:spMkLst>
        </pc:spChg>
        <pc:spChg chg="add mod">
          <ac:chgData name="Antonio-Marius Tricolici" userId="4ca5b4ffc4fcfb59" providerId="LiveId" clId="{263DF1CF-DEED-47C1-9F53-3F9411169E79}" dt="2022-02-25T07:23:12.931" v="4948" actId="1076"/>
          <ac:spMkLst>
            <pc:docMk/>
            <pc:sldMk cId="239189056" sldId="333"/>
            <ac:spMk id="5" creationId="{EE65E0D5-55C4-4648-8701-688FEE30736E}"/>
          </ac:spMkLst>
        </pc:spChg>
        <pc:spChg chg="add del mod">
          <ac:chgData name="Antonio-Marius Tricolici" userId="4ca5b4ffc4fcfb59" providerId="LiveId" clId="{263DF1CF-DEED-47C1-9F53-3F9411169E79}" dt="2022-02-25T07:23:55.211" v="4955" actId="478"/>
          <ac:spMkLst>
            <pc:docMk/>
            <pc:sldMk cId="239189056" sldId="333"/>
            <ac:spMk id="6" creationId="{8EC02082-93CF-486C-B8A5-850A32659D84}"/>
          </ac:spMkLst>
        </pc:spChg>
        <pc:spChg chg="add mod">
          <ac:chgData name="Antonio-Marius Tricolici" userId="4ca5b4ffc4fcfb59" providerId="LiveId" clId="{263DF1CF-DEED-47C1-9F53-3F9411169E79}" dt="2022-02-25T07:27:12.755" v="5331" actId="339"/>
          <ac:spMkLst>
            <pc:docMk/>
            <pc:sldMk cId="239189056" sldId="333"/>
            <ac:spMk id="7" creationId="{8403DB8B-4DED-4CBA-9DF3-FC282276FA83}"/>
          </ac:spMkLst>
        </pc:spChg>
      </pc:sldChg>
      <pc:sldChg chg="addSp modSp new mod">
        <pc:chgData name="Antonio-Marius Tricolici" userId="4ca5b4ffc4fcfb59" providerId="LiveId" clId="{263DF1CF-DEED-47C1-9F53-3F9411169E79}" dt="2022-02-25T07:29:16.586" v="5483" actId="20577"/>
        <pc:sldMkLst>
          <pc:docMk/>
          <pc:sldMk cId="137881391" sldId="334"/>
        </pc:sldMkLst>
        <pc:spChg chg="mod">
          <ac:chgData name="Antonio-Marius Tricolici" userId="4ca5b4ffc4fcfb59" providerId="LiveId" clId="{263DF1CF-DEED-47C1-9F53-3F9411169E79}" dt="2022-02-25T07:24:14.105" v="5021" actId="20577"/>
          <ac:spMkLst>
            <pc:docMk/>
            <pc:sldMk cId="137881391" sldId="334"/>
            <ac:spMk id="2" creationId="{C65EF5FC-F8BE-4257-B249-C93CBBCDCBE9}"/>
          </ac:spMkLst>
        </pc:spChg>
        <pc:spChg chg="add mod">
          <ac:chgData name="Antonio-Marius Tricolici" userId="4ca5b4ffc4fcfb59" providerId="LiveId" clId="{263DF1CF-DEED-47C1-9F53-3F9411169E79}" dt="2022-02-25T07:24:55.230" v="5233" actId="20577"/>
          <ac:spMkLst>
            <pc:docMk/>
            <pc:sldMk cId="137881391" sldId="334"/>
            <ac:spMk id="3" creationId="{271B41C0-7215-41A4-B113-E14C3D1CB0E8}"/>
          </ac:spMkLst>
        </pc:spChg>
        <pc:spChg chg="add mod">
          <ac:chgData name="Antonio-Marius Tricolici" userId="4ca5b4ffc4fcfb59" providerId="LiveId" clId="{263DF1CF-DEED-47C1-9F53-3F9411169E79}" dt="2022-02-25T07:26:39.206" v="5243" actId="2711"/>
          <ac:spMkLst>
            <pc:docMk/>
            <pc:sldMk cId="137881391" sldId="334"/>
            <ac:spMk id="4" creationId="{C12152EB-5A94-49FA-8413-5C378F9ADE78}"/>
          </ac:spMkLst>
        </pc:spChg>
        <pc:spChg chg="add mod">
          <ac:chgData name="Antonio-Marius Tricolici" userId="4ca5b4ffc4fcfb59" providerId="LiveId" clId="{263DF1CF-DEED-47C1-9F53-3F9411169E79}" dt="2022-02-25T07:29:16.586" v="5483" actId="20577"/>
          <ac:spMkLst>
            <pc:docMk/>
            <pc:sldMk cId="137881391" sldId="334"/>
            <ac:spMk id="5" creationId="{EE0D2A38-EC61-4ACA-B054-4EB56E571715}"/>
          </ac:spMkLst>
        </pc:spChg>
      </pc:sldChg>
      <pc:sldChg chg="addSp delSp modSp new mod">
        <pc:chgData name="Antonio-Marius Tricolici" userId="4ca5b4ffc4fcfb59" providerId="LiveId" clId="{263DF1CF-DEED-47C1-9F53-3F9411169E79}" dt="2022-02-25T07:28:39.993" v="5404" actId="20577"/>
        <pc:sldMkLst>
          <pc:docMk/>
          <pc:sldMk cId="2113749428" sldId="335"/>
        </pc:sldMkLst>
        <pc:spChg chg="mod">
          <ac:chgData name="Antonio-Marius Tricolici" userId="4ca5b4ffc4fcfb59" providerId="LiveId" clId="{263DF1CF-DEED-47C1-9F53-3F9411169E79}" dt="2022-02-25T07:28:39.993" v="5404" actId="20577"/>
          <ac:spMkLst>
            <pc:docMk/>
            <pc:sldMk cId="2113749428" sldId="335"/>
            <ac:spMk id="2" creationId="{CC680454-8325-4BEB-92CB-EA5E3FBCE734}"/>
          </ac:spMkLst>
        </pc:spChg>
        <pc:spChg chg="add del">
          <ac:chgData name="Antonio-Marius Tricolici" userId="4ca5b4ffc4fcfb59" providerId="LiveId" clId="{263DF1CF-DEED-47C1-9F53-3F9411169E79}" dt="2022-02-25T07:27:25.564" v="5334"/>
          <ac:spMkLst>
            <pc:docMk/>
            <pc:sldMk cId="2113749428" sldId="335"/>
            <ac:spMk id="3" creationId="{9DF56FA9-A15E-4005-B83D-344D0B857DA3}"/>
          </ac:spMkLst>
        </pc:spChg>
        <pc:spChg chg="add mod">
          <ac:chgData name="Antonio-Marius Tricolici" userId="4ca5b4ffc4fcfb59" providerId="LiveId" clId="{263DF1CF-DEED-47C1-9F53-3F9411169E79}" dt="2022-02-25T07:28:05.771" v="5346" actId="1076"/>
          <ac:spMkLst>
            <pc:docMk/>
            <pc:sldMk cId="2113749428" sldId="335"/>
            <ac:spMk id="4" creationId="{E56EC212-D470-42E0-A1A5-E9ABDCE53AC8}"/>
          </ac:spMkLst>
        </pc:spChg>
        <pc:spChg chg="add mod">
          <ac:chgData name="Antonio-Marius Tricolici" userId="4ca5b4ffc4fcfb59" providerId="LiveId" clId="{263DF1CF-DEED-47C1-9F53-3F9411169E79}" dt="2022-02-25T07:28:37.301" v="5397" actId="20577"/>
          <ac:spMkLst>
            <pc:docMk/>
            <pc:sldMk cId="2113749428" sldId="335"/>
            <ac:spMk id="5" creationId="{C6E6A65F-31D3-45FF-B32D-C023295004BB}"/>
          </ac:spMkLst>
        </pc:spChg>
      </pc:sldChg>
      <pc:sldChg chg="addSp modSp new mod">
        <pc:chgData name="Antonio-Marius Tricolici" userId="4ca5b4ffc4fcfb59" providerId="LiveId" clId="{263DF1CF-DEED-47C1-9F53-3F9411169E79}" dt="2022-02-25T07:31:01.433" v="5774" actId="20577"/>
        <pc:sldMkLst>
          <pc:docMk/>
          <pc:sldMk cId="2741145125" sldId="336"/>
        </pc:sldMkLst>
        <pc:spChg chg="mod">
          <ac:chgData name="Antonio-Marius Tricolici" userId="4ca5b4ffc4fcfb59" providerId="LiveId" clId="{263DF1CF-DEED-47C1-9F53-3F9411169E79}" dt="2022-02-25T07:29:26.749" v="5515" actId="20577"/>
          <ac:spMkLst>
            <pc:docMk/>
            <pc:sldMk cId="2741145125" sldId="336"/>
            <ac:spMk id="2" creationId="{28640AE0-83CE-41E0-BFE8-A8B4D5D7A9C5}"/>
          </ac:spMkLst>
        </pc:spChg>
        <pc:spChg chg="add mod">
          <ac:chgData name="Antonio-Marius Tricolici" userId="4ca5b4ffc4fcfb59" providerId="LiveId" clId="{263DF1CF-DEED-47C1-9F53-3F9411169E79}" dt="2022-02-25T07:29:50.443" v="5640" actId="20577"/>
          <ac:spMkLst>
            <pc:docMk/>
            <pc:sldMk cId="2741145125" sldId="336"/>
            <ac:spMk id="3" creationId="{4EF7EACE-7F17-40AB-AD4F-A5D6BB98B730}"/>
          </ac:spMkLst>
        </pc:spChg>
        <pc:spChg chg="add mod">
          <ac:chgData name="Antonio-Marius Tricolici" userId="4ca5b4ffc4fcfb59" providerId="LiveId" clId="{263DF1CF-DEED-47C1-9F53-3F9411169E79}" dt="2022-02-25T07:30:29.224" v="5651" actId="1076"/>
          <ac:spMkLst>
            <pc:docMk/>
            <pc:sldMk cId="2741145125" sldId="336"/>
            <ac:spMk id="4" creationId="{B6E66D7D-A94A-4C40-96A3-F491CC9455A6}"/>
          </ac:spMkLst>
        </pc:spChg>
        <pc:spChg chg="add mod">
          <ac:chgData name="Antonio-Marius Tricolici" userId="4ca5b4ffc4fcfb59" providerId="LiveId" clId="{263DF1CF-DEED-47C1-9F53-3F9411169E79}" dt="2022-02-25T07:31:01.433" v="5774" actId="20577"/>
          <ac:spMkLst>
            <pc:docMk/>
            <pc:sldMk cId="2741145125" sldId="336"/>
            <ac:spMk id="5" creationId="{7812247A-1302-4857-BDD0-7FA8D867D143}"/>
          </ac:spMkLst>
        </pc:spChg>
      </pc:sldChg>
      <pc:sldChg chg="addSp delSp modSp new mod modAnim">
        <pc:chgData name="Antonio-Marius Tricolici" userId="4ca5b4ffc4fcfb59" providerId="LiveId" clId="{263DF1CF-DEED-47C1-9F53-3F9411169E79}" dt="2022-02-25T07:39:02.967" v="6644"/>
        <pc:sldMkLst>
          <pc:docMk/>
          <pc:sldMk cId="2468193092" sldId="337"/>
        </pc:sldMkLst>
        <pc:spChg chg="mod">
          <ac:chgData name="Antonio-Marius Tricolici" userId="4ca5b4ffc4fcfb59" providerId="LiveId" clId="{263DF1CF-DEED-47C1-9F53-3F9411169E79}" dt="2022-02-25T07:31:06.806" v="5782" actId="20577"/>
          <ac:spMkLst>
            <pc:docMk/>
            <pc:sldMk cId="2468193092" sldId="337"/>
            <ac:spMk id="2" creationId="{52A2C734-AB94-498C-AFD0-63A98BA0FC97}"/>
          </ac:spMkLst>
        </pc:spChg>
        <pc:spChg chg="add mod">
          <ac:chgData name="Antonio-Marius Tricolici" userId="4ca5b4ffc4fcfb59" providerId="LiveId" clId="{263DF1CF-DEED-47C1-9F53-3F9411169E79}" dt="2022-02-25T07:34:01.950" v="6083" actId="20577"/>
          <ac:spMkLst>
            <pc:docMk/>
            <pc:sldMk cId="2468193092" sldId="337"/>
            <ac:spMk id="3" creationId="{8D0D40F2-1462-4ECD-9079-7B1DC5F00E4A}"/>
          </ac:spMkLst>
        </pc:spChg>
        <pc:spChg chg="add del mod">
          <ac:chgData name="Antonio-Marius Tricolici" userId="4ca5b4ffc4fcfb59" providerId="LiveId" clId="{263DF1CF-DEED-47C1-9F53-3F9411169E79}" dt="2022-02-25T07:32:15.319" v="5936"/>
          <ac:spMkLst>
            <pc:docMk/>
            <pc:sldMk cId="2468193092" sldId="337"/>
            <ac:spMk id="4" creationId="{52CA7FAE-5B19-4B4E-8A8D-961098D25473}"/>
          </ac:spMkLst>
        </pc:spChg>
        <pc:spChg chg="add mod">
          <ac:chgData name="Antonio-Marius Tricolici" userId="4ca5b4ffc4fcfb59" providerId="LiveId" clId="{263DF1CF-DEED-47C1-9F53-3F9411169E79}" dt="2022-02-25T07:33:06.227" v="5946" actId="403"/>
          <ac:spMkLst>
            <pc:docMk/>
            <pc:sldMk cId="2468193092" sldId="337"/>
            <ac:spMk id="5" creationId="{D8451189-56F0-4176-A3DA-D0D930E96914}"/>
          </ac:spMkLst>
        </pc:spChg>
        <pc:spChg chg="add mod">
          <ac:chgData name="Antonio-Marius Tricolici" userId="4ca5b4ffc4fcfb59" providerId="LiveId" clId="{263DF1CF-DEED-47C1-9F53-3F9411169E79}" dt="2022-02-25T07:38:49.814" v="6642" actId="1076"/>
          <ac:spMkLst>
            <pc:docMk/>
            <pc:sldMk cId="2468193092" sldId="337"/>
            <ac:spMk id="6" creationId="{E0A7BA91-B83E-4D74-B796-DD68CD39245D}"/>
          </ac:spMkLst>
        </pc:spChg>
        <pc:spChg chg="add del mod">
          <ac:chgData name="Antonio-Marius Tricolici" userId="4ca5b4ffc4fcfb59" providerId="LiveId" clId="{263DF1CF-DEED-47C1-9F53-3F9411169E79}" dt="2022-02-25T07:34:33.190" v="6085"/>
          <ac:spMkLst>
            <pc:docMk/>
            <pc:sldMk cId="2468193092" sldId="337"/>
            <ac:spMk id="7" creationId="{6963BFCD-B41B-45B8-9391-A27C6C0C1681}"/>
          </ac:spMkLst>
        </pc:spChg>
        <pc:spChg chg="add del mod">
          <ac:chgData name="Antonio-Marius Tricolici" userId="4ca5b4ffc4fcfb59" providerId="LiveId" clId="{263DF1CF-DEED-47C1-9F53-3F9411169E79}" dt="2022-02-25T07:34:47.800" v="6087"/>
          <ac:spMkLst>
            <pc:docMk/>
            <pc:sldMk cId="2468193092" sldId="337"/>
            <ac:spMk id="8" creationId="{B275D708-5980-41FF-A3C2-2D079CECCB88}"/>
          </ac:spMkLst>
        </pc:spChg>
        <pc:spChg chg="add mod">
          <ac:chgData name="Antonio-Marius Tricolici" userId="4ca5b4ffc4fcfb59" providerId="LiveId" clId="{263DF1CF-DEED-47C1-9F53-3F9411169E79}" dt="2022-02-25T07:35:18.791" v="6106" actId="339"/>
          <ac:spMkLst>
            <pc:docMk/>
            <pc:sldMk cId="2468193092" sldId="337"/>
            <ac:spMk id="9" creationId="{154FAF62-3379-4563-AB7E-71768D17A065}"/>
          </ac:spMkLst>
        </pc:spChg>
        <pc:spChg chg="add mod">
          <ac:chgData name="Antonio-Marius Tricolici" userId="4ca5b4ffc4fcfb59" providerId="LiveId" clId="{263DF1CF-DEED-47C1-9F53-3F9411169E79}" dt="2022-02-25T07:38:52.729" v="6643" actId="313"/>
          <ac:spMkLst>
            <pc:docMk/>
            <pc:sldMk cId="2468193092" sldId="337"/>
            <ac:spMk id="10" creationId="{184EFE77-55FF-4A2A-BDE0-95EB2A4E22DB}"/>
          </ac:spMkLst>
        </pc:spChg>
      </pc:sldChg>
      <pc:sldChg chg="addSp delSp modSp new mod">
        <pc:chgData name="Antonio-Marius Tricolici" userId="4ca5b4ffc4fcfb59" providerId="LiveId" clId="{263DF1CF-DEED-47C1-9F53-3F9411169E79}" dt="2022-02-25T07:39:49.472" v="6746" actId="20577"/>
        <pc:sldMkLst>
          <pc:docMk/>
          <pc:sldMk cId="3632440454" sldId="338"/>
        </pc:sldMkLst>
        <pc:spChg chg="mod">
          <ac:chgData name="Antonio-Marius Tricolici" userId="4ca5b4ffc4fcfb59" providerId="LiveId" clId="{263DF1CF-DEED-47C1-9F53-3F9411169E79}" dt="2022-02-25T07:35:53.303" v="6228" actId="20577"/>
          <ac:spMkLst>
            <pc:docMk/>
            <pc:sldMk cId="3632440454" sldId="338"/>
            <ac:spMk id="2" creationId="{01301C7E-E86E-4679-84BE-9608856D3556}"/>
          </ac:spMkLst>
        </pc:spChg>
        <pc:spChg chg="add mod">
          <ac:chgData name="Antonio-Marius Tricolici" userId="4ca5b4ffc4fcfb59" providerId="LiveId" clId="{263DF1CF-DEED-47C1-9F53-3F9411169E79}" dt="2022-02-25T07:39:49.472" v="6746" actId="20577"/>
          <ac:spMkLst>
            <pc:docMk/>
            <pc:sldMk cId="3632440454" sldId="338"/>
            <ac:spMk id="3" creationId="{6FC1B905-205C-4017-BC96-2BA2E7433F79}"/>
          </ac:spMkLst>
        </pc:spChg>
        <pc:spChg chg="add del">
          <ac:chgData name="Antonio-Marius Tricolici" userId="4ca5b4ffc4fcfb59" providerId="LiveId" clId="{263DF1CF-DEED-47C1-9F53-3F9411169E79}" dt="2022-02-25T07:36:44.073" v="6473"/>
          <ac:spMkLst>
            <pc:docMk/>
            <pc:sldMk cId="3632440454" sldId="338"/>
            <ac:spMk id="4" creationId="{7FE4CC53-6C67-403A-83C1-6CAF67BF5AE1}"/>
          </ac:spMkLst>
        </pc:spChg>
        <pc:spChg chg="add del">
          <ac:chgData name="Antonio-Marius Tricolici" userId="4ca5b4ffc4fcfb59" providerId="LiveId" clId="{263DF1CF-DEED-47C1-9F53-3F9411169E79}" dt="2022-02-25T07:36:45.237" v="6475"/>
          <ac:spMkLst>
            <pc:docMk/>
            <pc:sldMk cId="3632440454" sldId="338"/>
            <ac:spMk id="5" creationId="{8BC8094A-E0BA-4825-A1DE-C27B5BA22DAD}"/>
          </ac:spMkLst>
        </pc:spChg>
        <pc:spChg chg="add del mod">
          <ac:chgData name="Antonio-Marius Tricolici" userId="4ca5b4ffc4fcfb59" providerId="LiveId" clId="{263DF1CF-DEED-47C1-9F53-3F9411169E79}" dt="2022-02-25T07:36:52.642" v="6484" actId="478"/>
          <ac:spMkLst>
            <pc:docMk/>
            <pc:sldMk cId="3632440454" sldId="338"/>
            <ac:spMk id="6" creationId="{351C72F5-96EC-4FE1-8C6A-0914DC338C8F}"/>
          </ac:spMkLst>
        </pc:spChg>
        <pc:spChg chg="add mod">
          <ac:chgData name="Antonio-Marius Tricolici" userId="4ca5b4ffc4fcfb59" providerId="LiveId" clId="{263DF1CF-DEED-47C1-9F53-3F9411169E79}" dt="2022-02-25T07:39:29.004" v="6645" actId="1076"/>
          <ac:spMkLst>
            <pc:docMk/>
            <pc:sldMk cId="3632440454" sldId="338"/>
            <ac:spMk id="7" creationId="{F74EC53A-D61A-4B85-AC65-C284C36E7915}"/>
          </ac:spMkLst>
        </pc:spChg>
        <pc:spChg chg="add mod">
          <ac:chgData name="Antonio-Marius Tricolici" userId="4ca5b4ffc4fcfb59" providerId="LiveId" clId="{263DF1CF-DEED-47C1-9F53-3F9411169E79}" dt="2022-02-25T07:39:29.004" v="6645" actId="1076"/>
          <ac:spMkLst>
            <pc:docMk/>
            <pc:sldMk cId="3632440454" sldId="338"/>
            <ac:spMk id="8" creationId="{75F041C7-84CB-4E87-B9B3-DD57F9DF5778}"/>
          </ac:spMkLst>
        </pc:spChg>
      </pc:sldChg>
      <pc:sldChg chg="addSp delSp modSp new mod">
        <pc:chgData name="Antonio-Marius Tricolici" userId="4ca5b4ffc4fcfb59" providerId="LiveId" clId="{263DF1CF-DEED-47C1-9F53-3F9411169E79}" dt="2022-02-25T07:44:23.392" v="7179" actId="20577"/>
        <pc:sldMkLst>
          <pc:docMk/>
          <pc:sldMk cId="1788160160" sldId="339"/>
        </pc:sldMkLst>
        <pc:spChg chg="mod">
          <ac:chgData name="Antonio-Marius Tricolici" userId="4ca5b4ffc4fcfb59" providerId="LiveId" clId="{263DF1CF-DEED-47C1-9F53-3F9411169E79}" dt="2022-02-25T07:41:14.807" v="6759" actId="20577"/>
          <ac:spMkLst>
            <pc:docMk/>
            <pc:sldMk cId="1788160160" sldId="339"/>
            <ac:spMk id="2" creationId="{5DBF6FBD-8D65-417E-A14E-AC36BD87B87C}"/>
          </ac:spMkLst>
        </pc:spChg>
        <pc:spChg chg="add mod">
          <ac:chgData name="Antonio-Marius Tricolici" userId="4ca5b4ffc4fcfb59" providerId="LiveId" clId="{263DF1CF-DEED-47C1-9F53-3F9411169E79}" dt="2022-02-25T07:41:44.807" v="6900" actId="20577"/>
          <ac:spMkLst>
            <pc:docMk/>
            <pc:sldMk cId="1788160160" sldId="339"/>
            <ac:spMk id="3" creationId="{97EF9FB8-F78E-4061-939F-44D9EBFCB5EC}"/>
          </ac:spMkLst>
        </pc:spChg>
        <pc:spChg chg="add mod">
          <ac:chgData name="Antonio-Marius Tricolici" userId="4ca5b4ffc4fcfb59" providerId="LiveId" clId="{263DF1CF-DEED-47C1-9F53-3F9411169E79}" dt="2022-02-25T07:43:08.028" v="7033" actId="1076"/>
          <ac:spMkLst>
            <pc:docMk/>
            <pc:sldMk cId="1788160160" sldId="339"/>
            <ac:spMk id="4" creationId="{27C84840-3C7E-49F6-AC01-81BBE1760B3A}"/>
          </ac:spMkLst>
        </pc:spChg>
        <pc:spChg chg="add mod">
          <ac:chgData name="Antonio-Marius Tricolici" userId="4ca5b4ffc4fcfb59" providerId="LiveId" clId="{263DF1CF-DEED-47C1-9F53-3F9411169E79}" dt="2022-02-25T07:43:08.028" v="7033" actId="1076"/>
          <ac:spMkLst>
            <pc:docMk/>
            <pc:sldMk cId="1788160160" sldId="339"/>
            <ac:spMk id="5" creationId="{439A6171-AD99-4158-BD2D-A9EC796C5275}"/>
          </ac:spMkLst>
        </pc:spChg>
        <pc:spChg chg="add del">
          <ac:chgData name="Antonio-Marius Tricolici" userId="4ca5b4ffc4fcfb59" providerId="LiveId" clId="{263DF1CF-DEED-47C1-9F53-3F9411169E79}" dt="2022-02-25T07:43:09.870" v="7035"/>
          <ac:spMkLst>
            <pc:docMk/>
            <pc:sldMk cId="1788160160" sldId="339"/>
            <ac:spMk id="6" creationId="{19CA9DA8-9ED2-4883-A6F5-2BE036417856}"/>
          </ac:spMkLst>
        </pc:spChg>
        <pc:spChg chg="add del mod">
          <ac:chgData name="Antonio-Marius Tricolici" userId="4ca5b4ffc4fcfb59" providerId="LiveId" clId="{263DF1CF-DEED-47C1-9F53-3F9411169E79}" dt="2022-02-25T07:43:17.602" v="7039" actId="767"/>
          <ac:spMkLst>
            <pc:docMk/>
            <pc:sldMk cId="1788160160" sldId="339"/>
            <ac:spMk id="7" creationId="{89DC132E-CB49-43E4-9653-278EDA66516A}"/>
          </ac:spMkLst>
        </pc:spChg>
        <pc:spChg chg="add del">
          <ac:chgData name="Antonio-Marius Tricolici" userId="4ca5b4ffc4fcfb59" providerId="LiveId" clId="{263DF1CF-DEED-47C1-9F53-3F9411169E79}" dt="2022-02-25T07:43:17.291" v="7038"/>
          <ac:spMkLst>
            <pc:docMk/>
            <pc:sldMk cId="1788160160" sldId="339"/>
            <ac:spMk id="8" creationId="{E2F36946-142C-4526-B040-4BAEB1D95DEF}"/>
          </ac:spMkLst>
        </pc:spChg>
        <pc:spChg chg="add mod">
          <ac:chgData name="Antonio-Marius Tricolici" userId="4ca5b4ffc4fcfb59" providerId="LiveId" clId="{263DF1CF-DEED-47C1-9F53-3F9411169E79}" dt="2022-02-25T07:43:29.190" v="7052" actId="2711"/>
          <ac:spMkLst>
            <pc:docMk/>
            <pc:sldMk cId="1788160160" sldId="339"/>
            <ac:spMk id="9" creationId="{B7CDD91E-E7B9-44CA-8FE7-61D21745076B}"/>
          </ac:spMkLst>
        </pc:spChg>
        <pc:spChg chg="add mod">
          <ac:chgData name="Antonio-Marius Tricolici" userId="4ca5b4ffc4fcfb59" providerId="LiveId" clId="{263DF1CF-DEED-47C1-9F53-3F9411169E79}" dt="2022-02-25T07:44:23.392" v="7179" actId="20577"/>
          <ac:spMkLst>
            <pc:docMk/>
            <pc:sldMk cId="1788160160" sldId="339"/>
            <ac:spMk id="10" creationId="{43A9CBA3-AA96-4CE6-8D79-D9FE3B18E641}"/>
          </ac:spMkLst>
        </pc:spChg>
      </pc:sldChg>
      <pc:sldChg chg="addSp modSp new mod">
        <pc:chgData name="Antonio-Marius Tricolici" userId="4ca5b4ffc4fcfb59" providerId="LiveId" clId="{263DF1CF-DEED-47C1-9F53-3F9411169E79}" dt="2022-02-25T07:53:51.588" v="8099" actId="21"/>
        <pc:sldMkLst>
          <pc:docMk/>
          <pc:sldMk cId="1388426202" sldId="340"/>
        </pc:sldMkLst>
        <pc:spChg chg="mod">
          <ac:chgData name="Antonio-Marius Tricolici" userId="4ca5b4ffc4fcfb59" providerId="LiveId" clId="{263DF1CF-DEED-47C1-9F53-3F9411169E79}" dt="2022-02-25T07:50:03.526" v="7202" actId="20577"/>
          <ac:spMkLst>
            <pc:docMk/>
            <pc:sldMk cId="1388426202" sldId="340"/>
            <ac:spMk id="2" creationId="{6B0427CE-E941-4119-A705-1B3160399177}"/>
          </ac:spMkLst>
        </pc:spChg>
        <pc:spChg chg="add mod">
          <ac:chgData name="Antonio-Marius Tricolici" userId="4ca5b4ffc4fcfb59" providerId="LiveId" clId="{263DF1CF-DEED-47C1-9F53-3F9411169E79}" dt="2022-02-25T07:53:51.588" v="8099" actId="21"/>
          <ac:spMkLst>
            <pc:docMk/>
            <pc:sldMk cId="1388426202" sldId="340"/>
            <ac:spMk id="3" creationId="{DA868597-0E14-4F93-BA20-B9822CC1444F}"/>
          </ac:spMkLst>
        </pc:spChg>
      </pc:sldChg>
      <pc:sldChg chg="addSp modSp new mod modAnim">
        <pc:chgData name="Antonio-Marius Tricolici" userId="4ca5b4ffc4fcfb59" providerId="LiveId" clId="{263DF1CF-DEED-47C1-9F53-3F9411169E79}" dt="2022-02-25T07:55:46.842" v="8368"/>
        <pc:sldMkLst>
          <pc:docMk/>
          <pc:sldMk cId="2046599229" sldId="341"/>
        </pc:sldMkLst>
        <pc:spChg chg="mod">
          <ac:chgData name="Antonio-Marius Tricolici" userId="4ca5b4ffc4fcfb59" providerId="LiveId" clId="{263DF1CF-DEED-47C1-9F53-3F9411169E79}" dt="2022-02-25T07:54:01.627" v="8147" actId="20577"/>
          <ac:spMkLst>
            <pc:docMk/>
            <pc:sldMk cId="2046599229" sldId="341"/>
            <ac:spMk id="2" creationId="{FEF486CB-3048-447F-9031-99E088060843}"/>
          </ac:spMkLst>
        </pc:spChg>
        <pc:spChg chg="add mod">
          <ac:chgData name="Antonio-Marius Tricolici" userId="4ca5b4ffc4fcfb59" providerId="LiveId" clId="{263DF1CF-DEED-47C1-9F53-3F9411169E79}" dt="2022-02-25T07:54:53.966" v="8273" actId="20577"/>
          <ac:spMkLst>
            <pc:docMk/>
            <pc:sldMk cId="2046599229" sldId="341"/>
            <ac:spMk id="3" creationId="{817A624B-FE56-4378-9CD7-E975CC7CCA18}"/>
          </ac:spMkLst>
        </pc:spChg>
        <pc:spChg chg="add mod">
          <ac:chgData name="Antonio-Marius Tricolici" userId="4ca5b4ffc4fcfb59" providerId="LiveId" clId="{263DF1CF-DEED-47C1-9F53-3F9411169E79}" dt="2022-02-25T07:55:44.999" v="8367" actId="1076"/>
          <ac:spMkLst>
            <pc:docMk/>
            <pc:sldMk cId="2046599229" sldId="341"/>
            <ac:spMk id="4" creationId="{9A7BF185-4F5E-45CF-8F27-231B692B148E}"/>
          </ac:spMkLst>
        </pc:spChg>
      </pc:sldChg>
      <pc:sldChg chg="addSp modSp new mod">
        <pc:chgData name="Antonio-Marius Tricolici" userId="4ca5b4ffc4fcfb59" providerId="LiveId" clId="{263DF1CF-DEED-47C1-9F53-3F9411169E79}" dt="2022-02-25T07:57:58.143" v="8722" actId="20577"/>
        <pc:sldMkLst>
          <pc:docMk/>
          <pc:sldMk cId="2306899083" sldId="342"/>
        </pc:sldMkLst>
        <pc:spChg chg="mod">
          <ac:chgData name="Antonio-Marius Tricolici" userId="4ca5b4ffc4fcfb59" providerId="LiveId" clId="{263DF1CF-DEED-47C1-9F53-3F9411169E79}" dt="2022-02-25T07:56:00.152" v="8391" actId="27636"/>
          <ac:spMkLst>
            <pc:docMk/>
            <pc:sldMk cId="2306899083" sldId="342"/>
            <ac:spMk id="2" creationId="{A84F0929-C807-4DDA-86C1-94B1525F4BE6}"/>
          </ac:spMkLst>
        </pc:spChg>
        <pc:spChg chg="add mod">
          <ac:chgData name="Antonio-Marius Tricolici" userId="4ca5b4ffc4fcfb59" providerId="LiveId" clId="{263DF1CF-DEED-47C1-9F53-3F9411169E79}" dt="2022-02-25T07:56:29.138" v="8489" actId="20577"/>
          <ac:spMkLst>
            <pc:docMk/>
            <pc:sldMk cId="2306899083" sldId="342"/>
            <ac:spMk id="3" creationId="{1F4B6079-30B4-4D35-A5E4-51D66327482F}"/>
          </ac:spMkLst>
        </pc:spChg>
        <pc:spChg chg="add mod">
          <ac:chgData name="Antonio-Marius Tricolici" userId="4ca5b4ffc4fcfb59" providerId="LiveId" clId="{263DF1CF-DEED-47C1-9F53-3F9411169E79}" dt="2022-02-25T07:57:58.143" v="8722" actId="20577"/>
          <ac:spMkLst>
            <pc:docMk/>
            <pc:sldMk cId="2306899083" sldId="342"/>
            <ac:spMk id="6" creationId="{92080048-7658-4E73-9197-B1C9FE180E17}"/>
          </ac:spMkLst>
        </pc:spChg>
        <pc:picChg chg="add mod">
          <ac:chgData name="Antonio-Marius Tricolici" userId="4ca5b4ffc4fcfb59" providerId="LiveId" clId="{263DF1CF-DEED-47C1-9F53-3F9411169E79}" dt="2022-02-25T07:57:32.867" v="8616" actId="1076"/>
          <ac:picMkLst>
            <pc:docMk/>
            <pc:sldMk cId="2306899083" sldId="342"/>
            <ac:picMk id="5" creationId="{145B7C21-76E6-4814-9B6D-8CE7E910B6A1}"/>
          </ac:picMkLst>
        </pc:picChg>
      </pc:sldChg>
      <pc:sldChg chg="addSp modSp add mod ord">
        <pc:chgData name="Antonio-Marius Tricolici" userId="4ca5b4ffc4fcfb59" providerId="LiveId" clId="{263DF1CF-DEED-47C1-9F53-3F9411169E79}" dt="2022-02-25T07:57:19.794" v="8612"/>
        <pc:sldMkLst>
          <pc:docMk/>
          <pc:sldMk cId="1898492365" sldId="343"/>
        </pc:sldMkLst>
        <pc:spChg chg="add mod">
          <ac:chgData name="Antonio-Marius Tricolici" userId="4ca5b4ffc4fcfb59" providerId="LiveId" clId="{263DF1CF-DEED-47C1-9F53-3F9411169E79}" dt="2022-02-25T07:57:13.399" v="8610" actId="20577"/>
          <ac:spMkLst>
            <pc:docMk/>
            <pc:sldMk cId="1898492365" sldId="343"/>
            <ac:spMk id="6" creationId="{28F46F24-BC9B-4433-91EB-370A137C8E50}"/>
          </ac:spMkLst>
        </pc:spChg>
        <pc:picChg chg="add mod">
          <ac:chgData name="Antonio-Marius Tricolici" userId="4ca5b4ffc4fcfb59" providerId="LiveId" clId="{263DF1CF-DEED-47C1-9F53-3F9411169E79}" dt="2022-02-25T07:56:52.106" v="8496" actId="1076"/>
          <ac:picMkLst>
            <pc:docMk/>
            <pc:sldMk cId="1898492365" sldId="343"/>
            <ac:picMk id="5" creationId="{4DE5C6B5-D147-4D69-92EB-BB19746C8000}"/>
          </ac:picMkLst>
        </pc:picChg>
      </pc:sldChg>
      <pc:sldChg chg="addSp modSp new mod">
        <pc:chgData name="Antonio-Marius Tricolici" userId="4ca5b4ffc4fcfb59" providerId="LiveId" clId="{263DF1CF-DEED-47C1-9F53-3F9411169E79}" dt="2022-02-25T08:00:47.354" v="9244" actId="20577"/>
        <pc:sldMkLst>
          <pc:docMk/>
          <pc:sldMk cId="3553527806" sldId="344"/>
        </pc:sldMkLst>
        <pc:spChg chg="mod">
          <ac:chgData name="Antonio-Marius Tricolici" userId="4ca5b4ffc4fcfb59" providerId="LiveId" clId="{263DF1CF-DEED-47C1-9F53-3F9411169E79}" dt="2022-02-25T07:58:18.490" v="8732" actId="20577"/>
          <ac:spMkLst>
            <pc:docMk/>
            <pc:sldMk cId="3553527806" sldId="344"/>
            <ac:spMk id="2" creationId="{157A1149-0BA2-494B-94E6-38659D617A04}"/>
          </ac:spMkLst>
        </pc:spChg>
        <pc:spChg chg="add mod">
          <ac:chgData name="Antonio-Marius Tricolici" userId="4ca5b4ffc4fcfb59" providerId="LiveId" clId="{263DF1CF-DEED-47C1-9F53-3F9411169E79}" dt="2022-02-25T08:00:47.354" v="9244" actId="20577"/>
          <ac:spMkLst>
            <pc:docMk/>
            <pc:sldMk cId="3553527806" sldId="344"/>
            <ac:spMk id="3" creationId="{70141F31-3D53-4390-A5EF-3BA27D39E27C}"/>
          </ac:spMkLst>
        </pc:spChg>
      </pc:sldChg>
      <pc:sldChg chg="addSp delSp modSp new mod">
        <pc:chgData name="Antonio-Marius Tricolici" userId="4ca5b4ffc4fcfb59" providerId="LiveId" clId="{263DF1CF-DEED-47C1-9F53-3F9411169E79}" dt="2022-02-25T15:13:01.742" v="10216" actId="20577"/>
        <pc:sldMkLst>
          <pc:docMk/>
          <pc:sldMk cId="1742347970" sldId="345"/>
        </pc:sldMkLst>
        <pc:spChg chg="mod">
          <ac:chgData name="Antonio-Marius Tricolici" userId="4ca5b4ffc4fcfb59" providerId="LiveId" clId="{263DF1CF-DEED-47C1-9F53-3F9411169E79}" dt="2022-02-25T08:01:04.771" v="9266" actId="27636"/>
          <ac:spMkLst>
            <pc:docMk/>
            <pc:sldMk cId="1742347970" sldId="345"/>
            <ac:spMk id="2" creationId="{EABC6980-8DB8-4624-9A32-04B3598224B4}"/>
          </ac:spMkLst>
        </pc:spChg>
        <pc:spChg chg="add mod">
          <ac:chgData name="Antonio-Marius Tricolici" userId="4ca5b4ffc4fcfb59" providerId="LiveId" clId="{263DF1CF-DEED-47C1-9F53-3F9411169E79}" dt="2022-02-25T08:13:06.408" v="10130" actId="20577"/>
          <ac:spMkLst>
            <pc:docMk/>
            <pc:sldMk cId="1742347970" sldId="345"/>
            <ac:spMk id="3" creationId="{5085F129-0027-4BF6-9C04-8BB66D6A4BC9}"/>
          </ac:spMkLst>
        </pc:spChg>
        <pc:spChg chg="add del mod">
          <ac:chgData name="Antonio-Marius Tricolici" userId="4ca5b4ffc4fcfb59" providerId="LiveId" clId="{263DF1CF-DEED-47C1-9F53-3F9411169E79}" dt="2022-02-25T08:10:53.293" v="10001" actId="478"/>
          <ac:spMkLst>
            <pc:docMk/>
            <pc:sldMk cId="1742347970" sldId="345"/>
            <ac:spMk id="4" creationId="{DABFACC3-DBC1-46BE-A136-CB307CC14FD0}"/>
          </ac:spMkLst>
        </pc:spChg>
        <pc:spChg chg="add mod">
          <ac:chgData name="Antonio-Marius Tricolici" userId="4ca5b4ffc4fcfb59" providerId="LiveId" clId="{263DF1CF-DEED-47C1-9F53-3F9411169E79}" dt="2022-02-25T15:13:01.742" v="10216" actId="20577"/>
          <ac:spMkLst>
            <pc:docMk/>
            <pc:sldMk cId="1742347970" sldId="345"/>
            <ac:spMk id="5" creationId="{553C44FD-286B-4DF5-9276-A7FE0EC72E4A}"/>
          </ac:spMkLst>
        </pc:spChg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3379030543" sldId="371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442671274" sldId="372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546918992" sldId="373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455054881" sldId="374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112349251" sldId="375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1603085156" sldId="376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1592267891" sldId="377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645692129" sldId="378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744122229" sldId="379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3786796323" sldId="380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448387906" sldId="381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682825520" sldId="382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1711890606" sldId="383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83493052" sldId="384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3926658839" sldId="385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1306247044" sldId="386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61768191" sldId="387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74558165" sldId="388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724260440" sldId="389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3771453679" sldId="390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262338882" sldId="391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3784469686" sldId="392"/>
        </pc:sldMkLst>
      </pc:sldChg>
      <pc:sldMasterChg chg="mod modSldLayout">
        <pc:chgData name="Antonio-Marius Tricolici" userId="4ca5b4ffc4fcfb59" providerId="LiveId" clId="{263DF1CF-DEED-47C1-9F53-3F9411169E79}" dt="2022-02-25T08:10:16.635" v="9987" actId="767"/>
        <pc:sldMasterMkLst>
          <pc:docMk/>
          <pc:sldMasterMk cId="0" sldId="2147483659"/>
        </pc:sldMasterMkLst>
        <pc:sldLayoutChg chg="addSp delSp modSp mod">
          <pc:chgData name="Antonio-Marius Tricolici" userId="4ca5b4ffc4fcfb59" providerId="LiveId" clId="{263DF1CF-DEED-47C1-9F53-3F9411169E79}" dt="2022-02-25T08:10:16.635" v="9987" actId="767"/>
          <pc:sldLayoutMkLst>
            <pc:docMk/>
            <pc:sldMasterMk cId="0" sldId="2147483659"/>
            <pc:sldLayoutMk cId="0" sldId="2147483658"/>
          </pc:sldLayoutMkLst>
          <pc:spChg chg="add del">
            <ac:chgData name="Antonio-Marius Tricolici" userId="4ca5b4ffc4fcfb59" providerId="LiveId" clId="{263DF1CF-DEED-47C1-9F53-3F9411169E79}" dt="2022-02-25T08:10:08.519" v="9984" actId="11529"/>
            <ac:spMkLst>
              <pc:docMk/>
              <pc:sldMasterMk cId="0" sldId="2147483659"/>
              <pc:sldLayoutMk cId="0" sldId="2147483658"/>
              <ac:spMk id="2" creationId="{38F4FDD9-9FC1-40C8-96E8-384FE1BE8206}"/>
            </ac:spMkLst>
          </pc:spChg>
          <pc:spChg chg="add mod">
            <ac:chgData name="Antonio-Marius Tricolici" userId="4ca5b4ffc4fcfb59" providerId="LiveId" clId="{263DF1CF-DEED-47C1-9F53-3F9411169E79}" dt="2022-02-25T08:10:11.175" v="9985" actId="1076"/>
            <ac:spMkLst>
              <pc:docMk/>
              <pc:sldMasterMk cId="0" sldId="2147483659"/>
              <pc:sldLayoutMk cId="0" sldId="2147483658"/>
              <ac:spMk id="3" creationId="{3CCF76C3-A201-43A6-9D1F-F1DF347EE11F}"/>
            </ac:spMkLst>
          </pc:spChg>
          <pc:spChg chg="add del mod">
            <ac:chgData name="Antonio-Marius Tricolici" userId="4ca5b4ffc4fcfb59" providerId="LiveId" clId="{263DF1CF-DEED-47C1-9F53-3F9411169E79}" dt="2022-02-25T08:10:16.635" v="9987" actId="767"/>
            <ac:spMkLst>
              <pc:docMk/>
              <pc:sldMasterMk cId="0" sldId="2147483659"/>
              <pc:sldLayoutMk cId="0" sldId="2147483658"/>
              <ac:spMk id="4" creationId="{25E1E114-2A9D-4E40-BAF8-CCE458A6256D}"/>
            </ac:spMkLst>
          </pc:spChg>
        </pc:sldLayoutChg>
        <pc:sldLayoutChg chg="addSp delSp modSp mod">
          <pc:chgData name="Antonio-Marius Tricolici" userId="4ca5b4ffc4fcfb59" providerId="LiveId" clId="{263DF1CF-DEED-47C1-9F53-3F9411169E79}" dt="2022-02-25T08:06:29.247" v="9887" actId="14100"/>
          <pc:sldLayoutMkLst>
            <pc:docMk/>
            <pc:sldMasterMk cId="0" sldId="2147483659"/>
            <pc:sldLayoutMk cId="3856933869" sldId="2147483660"/>
          </pc:sldLayoutMkLst>
          <pc:spChg chg="add del">
            <ac:chgData name="Antonio-Marius Tricolici" userId="4ca5b4ffc4fcfb59" providerId="LiveId" clId="{263DF1CF-DEED-47C1-9F53-3F9411169E79}" dt="2022-02-25T08:05:31.303" v="9880" actId="11529"/>
            <ac:spMkLst>
              <pc:docMk/>
              <pc:sldMasterMk cId="0" sldId="2147483659"/>
              <pc:sldLayoutMk cId="3856933869" sldId="2147483660"/>
              <ac:spMk id="2" creationId="{DAB8BF28-EF59-4679-B80B-DDE4E6491C6F}"/>
            </ac:spMkLst>
          </pc:spChg>
          <pc:spChg chg="add mod">
            <ac:chgData name="Antonio-Marius Tricolici" userId="4ca5b4ffc4fcfb59" providerId="LiveId" clId="{263DF1CF-DEED-47C1-9F53-3F9411169E79}" dt="2022-02-25T08:06:29.247" v="9887" actId="14100"/>
            <ac:spMkLst>
              <pc:docMk/>
              <pc:sldMasterMk cId="0" sldId="2147483659"/>
              <pc:sldLayoutMk cId="3856933869" sldId="2147483660"/>
              <ac:spMk id="3" creationId="{6EF26071-FB6C-4EB1-8913-A79C12D26B2B}"/>
            </ac:spMkLst>
          </pc:spChg>
          <pc:spChg chg="mod">
            <ac:chgData name="Antonio-Marius Tricolici" userId="4ca5b4ffc4fcfb59" providerId="LiveId" clId="{263DF1CF-DEED-47C1-9F53-3F9411169E79}" dt="2022-02-25T08:05:35.388" v="9882" actId="1076"/>
            <ac:spMkLst>
              <pc:docMk/>
              <pc:sldMasterMk cId="0" sldId="2147483659"/>
              <pc:sldLayoutMk cId="3856933869" sldId="2147483660"/>
              <ac:spMk id="32" creationId="{00000000-0000-0000-0000-000000000000}"/>
            </ac:spMkLst>
          </pc:spChg>
        </pc:sldLayoutChg>
      </pc:sldMasterChg>
      <pc:sldMasterChg chg="new del mod addSldLayout delSldLayout">
        <pc:chgData name="Antonio-Marius Tricolici" userId="4ca5b4ffc4fcfb59" providerId="LiveId" clId="{263DF1CF-DEED-47C1-9F53-3F9411169E79}" dt="2022-02-25T08:07:22.320" v="9946" actId="2696"/>
        <pc:sldMasterMkLst>
          <pc:docMk/>
          <pc:sldMasterMk cId="625428317" sldId="2147483661"/>
        </pc:sldMasterMkLst>
        <pc:sldLayoutChg chg="new del replId">
          <pc:chgData name="Antonio-Marius Tricolici" userId="4ca5b4ffc4fcfb59" providerId="LiveId" clId="{263DF1CF-DEED-47C1-9F53-3F9411169E79}" dt="2022-02-25T08:07:22.286" v="9935" actId="2696"/>
          <pc:sldLayoutMkLst>
            <pc:docMk/>
            <pc:sldMasterMk cId="625428317" sldId="2147483661"/>
            <pc:sldLayoutMk cId="4252325292" sldId="2147483662"/>
          </pc:sldLayoutMkLst>
        </pc:sldLayoutChg>
        <pc:sldLayoutChg chg="new del replId">
          <pc:chgData name="Antonio-Marius Tricolici" userId="4ca5b4ffc4fcfb59" providerId="LiveId" clId="{263DF1CF-DEED-47C1-9F53-3F9411169E79}" dt="2022-02-25T08:07:22.289" v="9936" actId="2696"/>
          <pc:sldLayoutMkLst>
            <pc:docMk/>
            <pc:sldMasterMk cId="625428317" sldId="2147483661"/>
            <pc:sldLayoutMk cId="3855659602" sldId="2147483663"/>
          </pc:sldLayoutMkLst>
        </pc:sldLayoutChg>
        <pc:sldLayoutChg chg="new del replId">
          <pc:chgData name="Antonio-Marius Tricolici" userId="4ca5b4ffc4fcfb59" providerId="LiveId" clId="{263DF1CF-DEED-47C1-9F53-3F9411169E79}" dt="2022-02-25T08:07:22.292" v="9937" actId="2696"/>
          <pc:sldLayoutMkLst>
            <pc:docMk/>
            <pc:sldMasterMk cId="625428317" sldId="2147483661"/>
            <pc:sldLayoutMk cId="3562927090" sldId="2147483664"/>
          </pc:sldLayoutMkLst>
        </pc:sldLayoutChg>
        <pc:sldLayoutChg chg="new del replId">
          <pc:chgData name="Antonio-Marius Tricolici" userId="4ca5b4ffc4fcfb59" providerId="LiveId" clId="{263DF1CF-DEED-47C1-9F53-3F9411169E79}" dt="2022-02-25T08:07:22.296" v="9938" actId="2696"/>
          <pc:sldLayoutMkLst>
            <pc:docMk/>
            <pc:sldMasterMk cId="625428317" sldId="2147483661"/>
            <pc:sldLayoutMk cId="3184540284" sldId="2147483665"/>
          </pc:sldLayoutMkLst>
        </pc:sldLayoutChg>
        <pc:sldLayoutChg chg="new del replId">
          <pc:chgData name="Antonio-Marius Tricolici" userId="4ca5b4ffc4fcfb59" providerId="LiveId" clId="{263DF1CF-DEED-47C1-9F53-3F9411169E79}" dt="2022-02-25T08:07:22.299" v="9939" actId="2696"/>
          <pc:sldLayoutMkLst>
            <pc:docMk/>
            <pc:sldMasterMk cId="625428317" sldId="2147483661"/>
            <pc:sldLayoutMk cId="395910010" sldId="2147483666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02" v="9940" actId="2696"/>
          <pc:sldLayoutMkLst>
            <pc:docMk/>
            <pc:sldMasterMk cId="625428317" sldId="2147483661"/>
            <pc:sldLayoutMk cId="3579843677" sldId="2147483667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06" v="9941" actId="2696"/>
          <pc:sldLayoutMkLst>
            <pc:docMk/>
            <pc:sldMasterMk cId="625428317" sldId="2147483661"/>
            <pc:sldLayoutMk cId="2344755861" sldId="2147483668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09" v="9942" actId="2696"/>
          <pc:sldLayoutMkLst>
            <pc:docMk/>
            <pc:sldMasterMk cId="625428317" sldId="2147483661"/>
            <pc:sldLayoutMk cId="2395963326" sldId="2147483669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12" v="9943" actId="2696"/>
          <pc:sldLayoutMkLst>
            <pc:docMk/>
            <pc:sldMasterMk cId="625428317" sldId="2147483661"/>
            <pc:sldLayoutMk cId="2961859807" sldId="2147483670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14" v="9944" actId="2696"/>
          <pc:sldLayoutMkLst>
            <pc:docMk/>
            <pc:sldMasterMk cId="625428317" sldId="2147483661"/>
            <pc:sldLayoutMk cId="1937831135" sldId="2147483671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17" v="9945" actId="2696"/>
          <pc:sldLayoutMkLst>
            <pc:docMk/>
            <pc:sldMasterMk cId="625428317" sldId="2147483661"/>
            <pc:sldLayoutMk cId="3056429546" sldId="2147483672"/>
          </pc:sldLayoutMkLst>
        </pc:sldLayoutChg>
      </pc:sldMasterChg>
      <pc:sldMasterChg chg="new del mod addSldLayout delSldLayout">
        <pc:chgData name="Antonio-Marius Tricolici" userId="4ca5b4ffc4fcfb59" providerId="LiveId" clId="{263DF1CF-DEED-47C1-9F53-3F9411169E79}" dt="2022-02-25T08:10:36.611" v="10000" actId="2696"/>
        <pc:sldMasterMkLst>
          <pc:docMk/>
          <pc:sldMasterMk cId="1044847737" sldId="2147483661"/>
        </pc:sldMasterMkLst>
        <pc:sldLayoutChg chg="new del replId">
          <pc:chgData name="Antonio-Marius Tricolici" userId="4ca5b4ffc4fcfb59" providerId="LiveId" clId="{263DF1CF-DEED-47C1-9F53-3F9411169E79}" dt="2022-02-25T08:10:36.574" v="9989" actId="2696"/>
          <pc:sldLayoutMkLst>
            <pc:docMk/>
            <pc:sldMasterMk cId="1044847737" sldId="2147483661"/>
            <pc:sldLayoutMk cId="4022430164" sldId="2147483662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78" v="9990" actId="2696"/>
          <pc:sldLayoutMkLst>
            <pc:docMk/>
            <pc:sldMasterMk cId="1044847737" sldId="2147483661"/>
            <pc:sldLayoutMk cId="82497592" sldId="2147483663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84" v="9991" actId="2696"/>
          <pc:sldLayoutMkLst>
            <pc:docMk/>
            <pc:sldMasterMk cId="1044847737" sldId="2147483661"/>
            <pc:sldLayoutMk cId="1445097703" sldId="2147483664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86" v="9992" actId="2696"/>
          <pc:sldLayoutMkLst>
            <pc:docMk/>
            <pc:sldMasterMk cId="1044847737" sldId="2147483661"/>
            <pc:sldLayoutMk cId="2035070997" sldId="2147483665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90" v="9993" actId="2696"/>
          <pc:sldLayoutMkLst>
            <pc:docMk/>
            <pc:sldMasterMk cId="1044847737" sldId="2147483661"/>
            <pc:sldLayoutMk cId="3143781092" sldId="2147483666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96" v="9994" actId="2696"/>
          <pc:sldLayoutMkLst>
            <pc:docMk/>
            <pc:sldMasterMk cId="1044847737" sldId="2147483661"/>
            <pc:sldLayoutMk cId="3667145618" sldId="2147483667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98" v="9995" actId="2696"/>
          <pc:sldLayoutMkLst>
            <pc:docMk/>
            <pc:sldMasterMk cId="1044847737" sldId="2147483661"/>
            <pc:sldLayoutMk cId="3901409692" sldId="2147483668"/>
          </pc:sldLayoutMkLst>
        </pc:sldLayoutChg>
        <pc:sldLayoutChg chg="new del replId">
          <pc:chgData name="Antonio-Marius Tricolici" userId="4ca5b4ffc4fcfb59" providerId="LiveId" clId="{263DF1CF-DEED-47C1-9F53-3F9411169E79}" dt="2022-02-25T08:10:36.602" v="9996" actId="2696"/>
          <pc:sldLayoutMkLst>
            <pc:docMk/>
            <pc:sldMasterMk cId="1044847737" sldId="2147483661"/>
            <pc:sldLayoutMk cId="3093715667" sldId="2147483669"/>
          </pc:sldLayoutMkLst>
        </pc:sldLayoutChg>
        <pc:sldLayoutChg chg="new del replId">
          <pc:chgData name="Antonio-Marius Tricolici" userId="4ca5b4ffc4fcfb59" providerId="LiveId" clId="{263DF1CF-DEED-47C1-9F53-3F9411169E79}" dt="2022-02-25T08:10:36.606" v="9997" actId="2696"/>
          <pc:sldLayoutMkLst>
            <pc:docMk/>
            <pc:sldMasterMk cId="1044847737" sldId="2147483661"/>
            <pc:sldLayoutMk cId="3711038319" sldId="2147483670"/>
          </pc:sldLayoutMkLst>
        </pc:sldLayoutChg>
        <pc:sldLayoutChg chg="new del replId">
          <pc:chgData name="Antonio-Marius Tricolici" userId="4ca5b4ffc4fcfb59" providerId="LiveId" clId="{263DF1CF-DEED-47C1-9F53-3F9411169E79}" dt="2022-02-25T08:10:36.608" v="9998" actId="2696"/>
          <pc:sldLayoutMkLst>
            <pc:docMk/>
            <pc:sldMasterMk cId="1044847737" sldId="2147483661"/>
            <pc:sldLayoutMk cId="345712011" sldId="2147483671"/>
          </pc:sldLayoutMkLst>
        </pc:sldLayoutChg>
        <pc:sldLayoutChg chg="new del replId">
          <pc:chgData name="Antonio-Marius Tricolici" userId="4ca5b4ffc4fcfb59" providerId="LiveId" clId="{263DF1CF-DEED-47C1-9F53-3F9411169E79}" dt="2022-02-25T08:10:36.609" v="9999" actId="2696"/>
          <pc:sldLayoutMkLst>
            <pc:docMk/>
            <pc:sldMasterMk cId="1044847737" sldId="2147483661"/>
            <pc:sldLayoutMk cId="1028934406" sldId="2147483672"/>
          </pc:sldLayoutMkLst>
        </pc:sldLayoutChg>
      </pc:sldMasterChg>
    </pc:docChg>
  </pc:docChgLst>
  <pc:docChgLst>
    <pc:chgData name="Antonio-Marius Tricolici" userId="4ca5b4ffc4fcfb59" providerId="LiveId" clId="{1A3C1E37-893A-4324-806E-B7F9D1E7EA5B}"/>
    <pc:docChg chg="undo custSel addSld delSld modSld sldOrd modSection">
      <pc:chgData name="Antonio-Marius Tricolici" userId="4ca5b4ffc4fcfb59" providerId="LiveId" clId="{1A3C1E37-893A-4324-806E-B7F9D1E7EA5B}" dt="2022-02-11T16:20:34.461" v="1067"/>
      <pc:docMkLst>
        <pc:docMk/>
      </pc:docMkLst>
      <pc:sldChg chg="addSp delSp modSp mod ord delAnim modAnim">
        <pc:chgData name="Antonio-Marius Tricolici" userId="4ca5b4ffc4fcfb59" providerId="LiveId" clId="{1A3C1E37-893A-4324-806E-B7F9D1E7EA5B}" dt="2022-02-11T14:53:51.741" v="943" actId="20578"/>
        <pc:sldMkLst>
          <pc:docMk/>
          <pc:sldMk cId="3565427431" sldId="282"/>
        </pc:sldMkLst>
        <pc:spChg chg="mod">
          <ac:chgData name="Antonio-Marius Tricolici" userId="4ca5b4ffc4fcfb59" providerId="LiveId" clId="{1A3C1E37-893A-4324-806E-B7F9D1E7EA5B}" dt="2022-02-10T16:04:44.071" v="105" actId="20577"/>
          <ac:spMkLst>
            <pc:docMk/>
            <pc:sldMk cId="3565427431" sldId="282"/>
            <ac:spMk id="2" creationId="{F8954939-D47E-4164-B497-4BC9863734AE}"/>
          </ac:spMkLst>
        </pc:spChg>
        <pc:spChg chg="mod">
          <ac:chgData name="Antonio-Marius Tricolici" userId="4ca5b4ffc4fcfb59" providerId="LiveId" clId="{1A3C1E37-893A-4324-806E-B7F9D1E7EA5B}" dt="2022-02-10T16:04:47.861" v="108" actId="20577"/>
          <ac:spMkLst>
            <pc:docMk/>
            <pc:sldMk cId="3565427431" sldId="282"/>
            <ac:spMk id="3" creationId="{C36B375D-819E-40EA-93FD-95B37CF2A798}"/>
          </ac:spMkLst>
        </pc:spChg>
        <pc:spChg chg="add del mod">
          <ac:chgData name="Antonio-Marius Tricolici" userId="4ca5b4ffc4fcfb59" providerId="LiveId" clId="{1A3C1E37-893A-4324-806E-B7F9D1E7EA5B}" dt="2022-02-10T16:04:56.474" v="113"/>
          <ac:spMkLst>
            <pc:docMk/>
            <pc:sldMk cId="3565427431" sldId="282"/>
            <ac:spMk id="4" creationId="{EC445D29-E7C9-4CCE-9654-8E6DAFB6EDE3}"/>
          </ac:spMkLst>
        </pc:spChg>
        <pc:spChg chg="del mod">
          <ac:chgData name="Antonio-Marius Tricolici" userId="4ca5b4ffc4fcfb59" providerId="LiveId" clId="{1A3C1E37-893A-4324-806E-B7F9D1E7EA5B}" dt="2022-02-10T16:04:50.681" v="109" actId="478"/>
          <ac:spMkLst>
            <pc:docMk/>
            <pc:sldMk cId="3565427431" sldId="282"/>
            <ac:spMk id="5" creationId="{E83EA934-1647-4F83-8DD6-976F770AA657}"/>
          </ac:spMkLst>
        </pc:spChg>
        <pc:spChg chg="del">
          <ac:chgData name="Antonio-Marius Tricolici" userId="4ca5b4ffc4fcfb59" providerId="LiveId" clId="{1A3C1E37-893A-4324-806E-B7F9D1E7EA5B}" dt="2022-02-10T16:04:52.619" v="110" actId="478"/>
          <ac:spMkLst>
            <pc:docMk/>
            <pc:sldMk cId="3565427431" sldId="282"/>
            <ac:spMk id="6" creationId="{FACEE75B-1F20-42C3-9F3C-0458092FEF6E}"/>
          </ac:spMkLst>
        </pc:spChg>
        <pc:spChg chg="del">
          <ac:chgData name="Antonio-Marius Tricolici" userId="4ca5b4ffc4fcfb59" providerId="LiveId" clId="{1A3C1E37-893A-4324-806E-B7F9D1E7EA5B}" dt="2022-02-10T16:04:52.619" v="110" actId="478"/>
          <ac:spMkLst>
            <pc:docMk/>
            <pc:sldMk cId="3565427431" sldId="282"/>
            <ac:spMk id="7" creationId="{6FFCA4AE-86E4-434C-A6A0-0B7F086DAAEB}"/>
          </ac:spMkLst>
        </pc:spChg>
        <pc:spChg chg="add mod">
          <ac:chgData name="Antonio-Marius Tricolici" userId="4ca5b4ffc4fcfb59" providerId="LiveId" clId="{1A3C1E37-893A-4324-806E-B7F9D1E7EA5B}" dt="2022-02-11T14:53:51.741" v="943" actId="20578"/>
          <ac:spMkLst>
            <pc:docMk/>
            <pc:sldMk cId="3565427431" sldId="282"/>
            <ac:spMk id="8" creationId="{73535584-8075-4AE3-B6ED-3343CCA5443C}"/>
          </ac:spMkLst>
        </pc:spChg>
        <pc:spChg chg="add mod">
          <ac:chgData name="Antonio-Marius Tricolici" userId="4ca5b4ffc4fcfb59" providerId="LiveId" clId="{1A3C1E37-893A-4324-806E-B7F9D1E7EA5B}" dt="2022-02-10T16:08:47.358" v="212" actId="1076"/>
          <ac:spMkLst>
            <pc:docMk/>
            <pc:sldMk cId="3565427431" sldId="282"/>
            <ac:spMk id="9" creationId="{B47471A9-D7A9-49F8-ACA7-2578F2A68D4C}"/>
          </ac:spMkLst>
        </pc:spChg>
      </pc:sldChg>
      <pc:sldChg chg="modSp mod modAnim">
        <pc:chgData name="Antonio-Marius Tricolici" userId="4ca5b4ffc4fcfb59" providerId="LiveId" clId="{1A3C1E37-893A-4324-806E-B7F9D1E7EA5B}" dt="2022-02-11T15:01:58.253" v="989" actId="20577"/>
        <pc:sldMkLst>
          <pc:docMk/>
          <pc:sldMk cId="2496624720" sldId="303"/>
        </pc:sldMkLst>
        <pc:spChg chg="mod">
          <ac:chgData name="Antonio-Marius Tricolici" userId="4ca5b4ffc4fcfb59" providerId="LiveId" clId="{1A3C1E37-893A-4324-806E-B7F9D1E7EA5B}" dt="2022-02-11T15:01:58.253" v="989" actId="20577"/>
          <ac:spMkLst>
            <pc:docMk/>
            <pc:sldMk cId="2496624720" sldId="303"/>
            <ac:spMk id="3" creationId="{236106F4-0C53-4660-B03D-31343B32BB44}"/>
          </ac:spMkLst>
        </pc:spChg>
        <pc:spChg chg="mod">
          <ac:chgData name="Antonio-Marius Tricolici" userId="4ca5b4ffc4fcfb59" providerId="LiveId" clId="{1A3C1E37-893A-4324-806E-B7F9D1E7EA5B}" dt="2022-02-11T15:01:24.972" v="952" actId="14100"/>
          <ac:spMkLst>
            <pc:docMk/>
            <pc:sldMk cId="2496624720" sldId="303"/>
            <ac:spMk id="6" creationId="{D4E2C166-E393-4C42-9CF3-C0FC558CCD07}"/>
          </ac:spMkLst>
        </pc:spChg>
      </pc:sldChg>
      <pc:sldChg chg="modSp mod">
        <pc:chgData name="Antonio-Marius Tricolici" userId="4ca5b4ffc4fcfb59" providerId="LiveId" clId="{1A3C1E37-893A-4324-806E-B7F9D1E7EA5B}" dt="2022-02-11T05:04:40.200" v="538" actId="20577"/>
        <pc:sldMkLst>
          <pc:docMk/>
          <pc:sldMk cId="3997255581" sldId="304"/>
        </pc:sldMkLst>
        <pc:graphicFrameChg chg="modGraphic">
          <ac:chgData name="Antonio-Marius Tricolici" userId="4ca5b4ffc4fcfb59" providerId="LiveId" clId="{1A3C1E37-893A-4324-806E-B7F9D1E7EA5B}" dt="2022-02-11T05:04:40.200" v="538" actId="20577"/>
          <ac:graphicFrameMkLst>
            <pc:docMk/>
            <pc:sldMk cId="3997255581" sldId="304"/>
            <ac:graphicFrameMk id="6" creationId="{7CBD3594-9CAC-464F-A1B6-65C867A33891}"/>
          </ac:graphicFrameMkLst>
        </pc:graphicFrameChg>
      </pc:sldChg>
      <pc:sldChg chg="modSp mod">
        <pc:chgData name="Antonio-Marius Tricolici" userId="4ca5b4ffc4fcfb59" providerId="LiveId" clId="{1A3C1E37-893A-4324-806E-B7F9D1E7EA5B}" dt="2022-02-11T05:07:22.218" v="539" actId="20577"/>
        <pc:sldMkLst>
          <pc:docMk/>
          <pc:sldMk cId="2397199203" sldId="305"/>
        </pc:sldMkLst>
        <pc:spChg chg="mod">
          <ac:chgData name="Antonio-Marius Tricolici" userId="4ca5b4ffc4fcfb59" providerId="LiveId" clId="{1A3C1E37-893A-4324-806E-B7F9D1E7EA5B}" dt="2022-02-11T05:07:22.218" v="539" actId="20577"/>
          <ac:spMkLst>
            <pc:docMk/>
            <pc:sldMk cId="2397199203" sldId="305"/>
            <ac:spMk id="3" creationId="{236106F4-0C53-4660-B03D-31343B32BB44}"/>
          </ac:spMkLst>
        </pc:spChg>
      </pc:sldChg>
      <pc:sldChg chg="mod modShow">
        <pc:chgData name="Antonio-Marius Tricolici" userId="4ca5b4ffc4fcfb59" providerId="LiveId" clId="{1A3C1E37-893A-4324-806E-B7F9D1E7EA5B}" dt="2022-02-11T15:09:06.153" v="992" actId="729"/>
        <pc:sldMkLst>
          <pc:docMk/>
          <pc:sldMk cId="2353686569" sldId="307"/>
        </pc:sldMkLst>
      </pc:sldChg>
      <pc:sldChg chg="modSp mod modAnim">
        <pc:chgData name="Antonio-Marius Tricolici" userId="4ca5b4ffc4fcfb59" providerId="LiveId" clId="{1A3C1E37-893A-4324-806E-B7F9D1E7EA5B}" dt="2022-02-11T05:12:32.725" v="541"/>
        <pc:sldMkLst>
          <pc:docMk/>
          <pc:sldMk cId="679912243" sldId="308"/>
        </pc:sldMkLst>
        <pc:spChg chg="mod">
          <ac:chgData name="Antonio-Marius Tricolici" userId="4ca5b4ffc4fcfb59" providerId="LiveId" clId="{1A3C1E37-893A-4324-806E-B7F9D1E7EA5B}" dt="2022-02-10T18:11:00.001" v="492" actId="20577"/>
          <ac:spMkLst>
            <pc:docMk/>
            <pc:sldMk cId="679912243" sldId="308"/>
            <ac:spMk id="7" creationId="{4BB4C17C-2F58-41BD-AE67-FA0093565806}"/>
          </ac:spMkLst>
        </pc:spChg>
        <pc:spChg chg="mod">
          <ac:chgData name="Antonio-Marius Tricolici" userId="4ca5b4ffc4fcfb59" providerId="LiveId" clId="{1A3C1E37-893A-4324-806E-B7F9D1E7EA5B}" dt="2022-02-10T18:10:50.521" v="489" actId="113"/>
          <ac:spMkLst>
            <pc:docMk/>
            <pc:sldMk cId="679912243" sldId="308"/>
            <ac:spMk id="10" creationId="{C781A275-60C5-41CA-BCBE-2267A6FF1824}"/>
          </ac:spMkLst>
        </pc:spChg>
      </pc:sldChg>
      <pc:sldChg chg="modSp">
        <pc:chgData name="Antonio-Marius Tricolici" userId="4ca5b4ffc4fcfb59" providerId="LiveId" clId="{1A3C1E37-893A-4324-806E-B7F9D1E7EA5B}" dt="2022-02-11T15:15:06.223" v="993" actId="20578"/>
        <pc:sldMkLst>
          <pc:docMk/>
          <pc:sldMk cId="2872050178" sldId="310"/>
        </pc:sldMkLst>
        <pc:spChg chg="mod">
          <ac:chgData name="Antonio-Marius Tricolici" userId="4ca5b4ffc4fcfb59" providerId="LiveId" clId="{1A3C1E37-893A-4324-806E-B7F9D1E7EA5B}" dt="2022-02-11T15:15:06.223" v="993" actId="20578"/>
          <ac:spMkLst>
            <pc:docMk/>
            <pc:sldMk cId="2872050178" sldId="310"/>
            <ac:spMk id="4" creationId="{3C165C81-F8A4-4959-BFCC-6B2CF4698F28}"/>
          </ac:spMkLst>
        </pc:spChg>
      </pc:sldChg>
      <pc:sldChg chg="addSp modSp mod">
        <pc:chgData name="Antonio-Marius Tricolici" userId="4ca5b4ffc4fcfb59" providerId="LiveId" clId="{1A3C1E37-893A-4324-806E-B7F9D1E7EA5B}" dt="2022-02-10T18:10:19.611" v="460" actId="1076"/>
        <pc:sldMkLst>
          <pc:docMk/>
          <pc:sldMk cId="1484601142" sldId="311"/>
        </pc:sldMkLst>
        <pc:spChg chg="add mod">
          <ac:chgData name="Antonio-Marius Tricolici" userId="4ca5b4ffc4fcfb59" providerId="LiveId" clId="{1A3C1E37-893A-4324-806E-B7F9D1E7EA5B}" dt="2022-02-10T18:09:51.625" v="436" actId="13822"/>
          <ac:spMkLst>
            <pc:docMk/>
            <pc:sldMk cId="1484601142" sldId="311"/>
            <ac:spMk id="3" creationId="{C4EEFD83-D2B6-4A98-97A5-3B87922E8C70}"/>
          </ac:spMkLst>
        </pc:spChg>
        <pc:spChg chg="add mod">
          <ac:chgData name="Antonio-Marius Tricolici" userId="4ca5b4ffc4fcfb59" providerId="LiveId" clId="{1A3C1E37-893A-4324-806E-B7F9D1E7EA5B}" dt="2022-02-10T18:10:19.611" v="460" actId="1076"/>
          <ac:spMkLst>
            <pc:docMk/>
            <pc:sldMk cId="1484601142" sldId="311"/>
            <ac:spMk id="7" creationId="{82A69DF3-C046-4DE7-95C1-0047BAF634ED}"/>
          </ac:spMkLst>
        </pc:spChg>
        <pc:cxnChg chg="add mod">
          <ac:chgData name="Antonio-Marius Tricolici" userId="4ca5b4ffc4fcfb59" providerId="LiveId" clId="{1A3C1E37-893A-4324-806E-B7F9D1E7EA5B}" dt="2022-02-10T18:10:04.015" v="438" actId="13822"/>
          <ac:cxnSpMkLst>
            <pc:docMk/>
            <pc:sldMk cId="1484601142" sldId="311"/>
            <ac:cxnSpMk id="6" creationId="{97E5FD0E-BFB4-46EE-BCF5-B1571FA6F4E8}"/>
          </ac:cxnSpMkLst>
        </pc:cxnChg>
      </pc:sldChg>
      <pc:sldChg chg="modSp">
        <pc:chgData name="Antonio-Marius Tricolici" userId="4ca5b4ffc4fcfb59" providerId="LiveId" clId="{1A3C1E37-893A-4324-806E-B7F9D1E7EA5B}" dt="2022-02-10T18:24:35.121" v="497" actId="20578"/>
        <pc:sldMkLst>
          <pc:docMk/>
          <pc:sldMk cId="1961997739" sldId="314"/>
        </pc:sldMkLst>
        <pc:spChg chg="mod">
          <ac:chgData name="Antonio-Marius Tricolici" userId="4ca5b4ffc4fcfb59" providerId="LiveId" clId="{1A3C1E37-893A-4324-806E-B7F9D1E7EA5B}" dt="2022-02-10T18:24:35.121" v="497" actId="20578"/>
          <ac:spMkLst>
            <pc:docMk/>
            <pc:sldMk cId="1961997739" sldId="314"/>
            <ac:spMk id="7" creationId="{B92DC497-4D28-4432-BE65-2FF6A2EFACAC}"/>
          </ac:spMkLst>
        </pc:spChg>
      </pc:sldChg>
      <pc:sldChg chg="modSp">
        <pc:chgData name="Antonio-Marius Tricolici" userId="4ca5b4ffc4fcfb59" providerId="LiveId" clId="{1A3C1E37-893A-4324-806E-B7F9D1E7EA5B}" dt="2022-02-11T15:08:03.042" v="991" actId="20578"/>
        <pc:sldMkLst>
          <pc:docMk/>
          <pc:sldMk cId="3943101496" sldId="317"/>
        </pc:sldMkLst>
        <pc:spChg chg="mod">
          <ac:chgData name="Antonio-Marius Tricolici" userId="4ca5b4ffc4fcfb59" providerId="LiveId" clId="{1A3C1E37-893A-4324-806E-B7F9D1E7EA5B}" dt="2022-02-11T15:08:03.042" v="991" actId="20578"/>
          <ac:spMkLst>
            <pc:docMk/>
            <pc:sldMk cId="3943101496" sldId="317"/>
            <ac:spMk id="5" creationId="{C6CD29C5-4250-477D-99BA-C8AF799BBE18}"/>
          </ac:spMkLst>
        </pc:spChg>
      </pc:sldChg>
      <pc:sldChg chg="modAnim">
        <pc:chgData name="Antonio-Marius Tricolici" userId="4ca5b4ffc4fcfb59" providerId="LiveId" clId="{1A3C1E37-893A-4324-806E-B7F9D1E7EA5B}" dt="2022-02-11T16:20:34.461" v="1067"/>
        <pc:sldMkLst>
          <pc:docMk/>
          <pc:sldMk cId="228747729" sldId="323"/>
        </pc:sldMkLst>
      </pc:sldChg>
      <pc:sldChg chg="modSp mod">
        <pc:chgData name="Antonio-Marius Tricolici" userId="4ca5b4ffc4fcfb59" providerId="LiveId" clId="{1A3C1E37-893A-4324-806E-B7F9D1E7EA5B}" dt="2022-02-11T16:07:46.339" v="1066" actId="20577"/>
        <pc:sldMkLst>
          <pc:docMk/>
          <pc:sldMk cId="3650755568" sldId="324"/>
        </pc:sldMkLst>
        <pc:spChg chg="mod">
          <ac:chgData name="Antonio-Marius Tricolici" userId="4ca5b4ffc4fcfb59" providerId="LiveId" clId="{1A3C1E37-893A-4324-806E-B7F9D1E7EA5B}" dt="2022-02-11T16:07:46.339" v="1066" actId="20577"/>
          <ac:spMkLst>
            <pc:docMk/>
            <pc:sldMk cId="3650755568" sldId="324"/>
            <ac:spMk id="6" creationId="{F7F55573-0AF6-4BA5-ACD5-F04AE472621A}"/>
          </ac:spMkLst>
        </pc:spChg>
      </pc:sldChg>
      <pc:sldChg chg="modSp mod">
        <pc:chgData name="Antonio-Marius Tricolici" userId="4ca5b4ffc4fcfb59" providerId="LiveId" clId="{1A3C1E37-893A-4324-806E-B7F9D1E7EA5B}" dt="2022-02-10T18:28:10.977" v="523" actId="20577"/>
        <pc:sldMkLst>
          <pc:docMk/>
          <pc:sldMk cId="2043564537" sldId="325"/>
        </pc:sldMkLst>
        <pc:spChg chg="mod">
          <ac:chgData name="Antonio-Marius Tricolici" userId="4ca5b4ffc4fcfb59" providerId="LiveId" clId="{1A3C1E37-893A-4324-806E-B7F9D1E7EA5B}" dt="2022-02-10T18:28:10.977" v="523" actId="20577"/>
          <ac:spMkLst>
            <pc:docMk/>
            <pc:sldMk cId="2043564537" sldId="325"/>
            <ac:spMk id="3" creationId="{3136A06D-7947-45D5-8CC7-5262BCE0CFB1}"/>
          </ac:spMkLst>
        </pc:spChg>
      </pc:sldChg>
      <pc:sldChg chg="modSp">
        <pc:chgData name="Antonio-Marius Tricolici" userId="4ca5b4ffc4fcfb59" providerId="LiveId" clId="{1A3C1E37-893A-4324-806E-B7F9D1E7EA5B}" dt="2022-02-10T18:19:29.320" v="494" actId="20578"/>
        <pc:sldMkLst>
          <pc:docMk/>
          <pc:sldMk cId="2410309233" sldId="327"/>
        </pc:sldMkLst>
        <pc:spChg chg="mod">
          <ac:chgData name="Antonio-Marius Tricolici" userId="4ca5b4ffc4fcfb59" providerId="LiveId" clId="{1A3C1E37-893A-4324-806E-B7F9D1E7EA5B}" dt="2022-02-10T18:19:29.320" v="494" actId="20578"/>
          <ac:spMkLst>
            <pc:docMk/>
            <pc:sldMk cId="2410309233" sldId="327"/>
            <ac:spMk id="9" creationId="{B56B530A-455B-4E90-895C-DB30F70B0F04}"/>
          </ac:spMkLst>
        </pc:spChg>
      </pc:sldChg>
      <pc:sldChg chg="modSp">
        <pc:chgData name="Antonio-Marius Tricolici" userId="4ca5b4ffc4fcfb59" providerId="LiveId" clId="{1A3C1E37-893A-4324-806E-B7F9D1E7EA5B}" dt="2022-02-10T18:22:38.005" v="496" actId="20578"/>
        <pc:sldMkLst>
          <pc:docMk/>
          <pc:sldMk cId="2685299264" sldId="329"/>
        </pc:sldMkLst>
        <pc:spChg chg="mod">
          <ac:chgData name="Antonio-Marius Tricolici" userId="4ca5b4ffc4fcfb59" providerId="LiveId" clId="{1A3C1E37-893A-4324-806E-B7F9D1E7EA5B}" dt="2022-02-10T18:22:38.005" v="496" actId="20578"/>
          <ac:spMkLst>
            <pc:docMk/>
            <pc:sldMk cId="2685299264" sldId="329"/>
            <ac:spMk id="6" creationId="{1FA86647-3ED8-4554-9234-5A0F372BE64C}"/>
          </ac:spMkLst>
        </pc:spChg>
      </pc:sldChg>
      <pc:sldChg chg="modSp mod">
        <pc:chgData name="Antonio-Marius Tricolici" userId="4ca5b4ffc4fcfb59" providerId="LiveId" clId="{1A3C1E37-893A-4324-806E-B7F9D1E7EA5B}" dt="2022-02-10T15:20:16.146" v="65" actId="20577"/>
        <pc:sldMkLst>
          <pc:docMk/>
          <pc:sldMk cId="3101465304" sldId="333"/>
        </pc:sldMkLst>
        <pc:spChg chg="mod">
          <ac:chgData name="Antonio-Marius Tricolici" userId="4ca5b4ffc4fcfb59" providerId="LiveId" clId="{1A3C1E37-893A-4324-806E-B7F9D1E7EA5B}" dt="2022-02-10T15:20:16.146" v="65" actId="20577"/>
          <ac:spMkLst>
            <pc:docMk/>
            <pc:sldMk cId="3101465304" sldId="333"/>
            <ac:spMk id="2" creationId="{B34AC1CE-F697-48BE-8997-EF314A1BBB5F}"/>
          </ac:spMkLst>
        </pc:spChg>
        <pc:spChg chg="mod">
          <ac:chgData name="Antonio-Marius Tricolici" userId="4ca5b4ffc4fcfb59" providerId="LiveId" clId="{1A3C1E37-893A-4324-806E-B7F9D1E7EA5B}" dt="2022-02-10T15:20:02.975" v="46" actId="339"/>
          <ac:spMkLst>
            <pc:docMk/>
            <pc:sldMk cId="3101465304" sldId="333"/>
            <ac:spMk id="4" creationId="{531F5545-F762-4495-A9B5-A17B7167AF6D}"/>
          </ac:spMkLst>
        </pc:spChg>
        <pc:spChg chg="mod">
          <ac:chgData name="Antonio-Marius Tricolici" userId="4ca5b4ffc4fcfb59" providerId="LiveId" clId="{1A3C1E37-893A-4324-806E-B7F9D1E7EA5B}" dt="2022-02-10T15:20:02.975" v="46" actId="339"/>
          <ac:spMkLst>
            <pc:docMk/>
            <pc:sldMk cId="3101465304" sldId="333"/>
            <ac:spMk id="6" creationId="{F081E530-61EB-41D8-89CF-3838D1641403}"/>
          </ac:spMkLst>
        </pc:spChg>
      </pc:sldChg>
      <pc:sldChg chg="addSp delSp modSp mod">
        <pc:chgData name="Antonio-Marius Tricolici" userId="4ca5b4ffc4fcfb59" providerId="LiveId" clId="{1A3C1E37-893A-4324-806E-B7F9D1E7EA5B}" dt="2022-02-11T05:40:40.807" v="594" actId="1076"/>
        <pc:sldMkLst>
          <pc:docMk/>
          <pc:sldMk cId="2722885909" sldId="334"/>
        </pc:sldMkLst>
        <pc:spChg chg="del mod">
          <ac:chgData name="Antonio-Marius Tricolici" userId="4ca5b4ffc4fcfb59" providerId="LiveId" clId="{1A3C1E37-893A-4324-806E-B7F9D1E7EA5B}" dt="2022-02-11T05:40:12.449" v="586" actId="478"/>
          <ac:spMkLst>
            <pc:docMk/>
            <pc:sldMk cId="2722885909" sldId="334"/>
            <ac:spMk id="7" creationId="{7EED240C-6C47-4C0F-9609-9CC7ACCC06A9}"/>
          </ac:spMkLst>
        </pc:spChg>
        <pc:spChg chg="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8" creationId="{9AA7A606-218B-4089-AC05-A2D31F813E3D}"/>
          </ac:spMkLst>
        </pc:spChg>
        <pc:spChg chg="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10" creationId="{64ADA90C-B794-426C-8BB1-99EF9135322E}"/>
          </ac:spMkLst>
        </pc:spChg>
        <pc:spChg chg="mod">
          <ac:chgData name="Antonio-Marius Tricolici" userId="4ca5b4ffc4fcfb59" providerId="LiveId" clId="{1A3C1E37-893A-4324-806E-B7F9D1E7EA5B}" dt="2022-02-11T05:40:37.180" v="593" actId="1076"/>
          <ac:spMkLst>
            <pc:docMk/>
            <pc:sldMk cId="2722885909" sldId="334"/>
            <ac:spMk id="11" creationId="{5180EEAB-9DB2-44AF-926D-6CC6EDCF3716}"/>
          </ac:spMkLst>
        </pc:spChg>
        <pc:spChg chg="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12" creationId="{FD2E1069-F952-494A-B0F3-41A5644D8AC3}"/>
          </ac:spMkLst>
        </pc:spChg>
        <pc:spChg chg="mod">
          <ac:chgData name="Antonio-Marius Tricolici" userId="4ca5b4ffc4fcfb59" providerId="LiveId" clId="{1A3C1E37-893A-4324-806E-B7F9D1E7EA5B}" dt="2022-02-11T05:40:40.807" v="594" actId="1076"/>
          <ac:spMkLst>
            <pc:docMk/>
            <pc:sldMk cId="2722885909" sldId="334"/>
            <ac:spMk id="13" creationId="{46D865C1-45A6-4BCA-AAAB-636A99191B03}"/>
          </ac:spMkLst>
        </pc:spChg>
        <pc:spChg chg="add 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14" creationId="{036E6756-778D-4A2A-BD53-1FCC91E4260D}"/>
          </ac:spMkLst>
        </pc:spChg>
      </pc:sldChg>
      <pc:sldChg chg="new del">
        <pc:chgData name="Antonio-Marius Tricolici" userId="4ca5b4ffc4fcfb59" providerId="LiveId" clId="{1A3C1E37-893A-4324-806E-B7F9D1E7EA5B}" dt="2022-02-10T16:04:34.276" v="70" actId="47"/>
        <pc:sldMkLst>
          <pc:docMk/>
          <pc:sldMk cId="610502233" sldId="335"/>
        </pc:sldMkLst>
      </pc:sldChg>
      <pc:sldChg chg="add modAnim">
        <pc:chgData name="Antonio-Marius Tricolici" userId="4ca5b4ffc4fcfb59" providerId="LiveId" clId="{1A3C1E37-893A-4324-806E-B7F9D1E7EA5B}" dt="2022-02-11T05:01:19.254" v="526"/>
        <pc:sldMkLst>
          <pc:docMk/>
          <pc:sldMk cId="2808670631" sldId="336"/>
        </pc:sldMkLst>
      </pc:sldChg>
      <pc:sldChg chg="delSp modSp add del mod">
        <pc:chgData name="Antonio-Marius Tricolici" userId="4ca5b4ffc4fcfb59" providerId="LiveId" clId="{1A3C1E37-893A-4324-806E-B7F9D1E7EA5B}" dt="2022-02-10T16:09:47.241" v="247" actId="2696"/>
        <pc:sldMkLst>
          <pc:docMk/>
          <pc:sldMk cId="1711036463" sldId="337"/>
        </pc:sldMkLst>
        <pc:spChg chg="mod">
          <ac:chgData name="Antonio-Marius Tricolici" userId="4ca5b4ffc4fcfb59" providerId="LiveId" clId="{1A3C1E37-893A-4324-806E-B7F9D1E7EA5B}" dt="2022-02-10T16:09:28.461" v="242" actId="20577"/>
          <ac:spMkLst>
            <pc:docMk/>
            <pc:sldMk cId="1711036463" sldId="337"/>
            <ac:spMk id="2" creationId="{F8954939-D47E-4164-B497-4BC9863734AE}"/>
          </ac:spMkLst>
        </pc:spChg>
        <pc:spChg chg="del">
          <ac:chgData name="Antonio-Marius Tricolici" userId="4ca5b4ffc4fcfb59" providerId="LiveId" clId="{1A3C1E37-893A-4324-806E-B7F9D1E7EA5B}" dt="2022-02-10T16:09:36.101" v="245" actId="478"/>
          <ac:spMkLst>
            <pc:docMk/>
            <pc:sldMk cId="1711036463" sldId="337"/>
            <ac:spMk id="3" creationId="{C36B375D-819E-40EA-93FD-95B37CF2A798}"/>
          </ac:spMkLst>
        </pc:spChg>
        <pc:spChg chg="del">
          <ac:chgData name="Antonio-Marius Tricolici" userId="4ca5b4ffc4fcfb59" providerId="LiveId" clId="{1A3C1E37-893A-4324-806E-B7F9D1E7EA5B}" dt="2022-02-10T16:09:30.927" v="243" actId="478"/>
          <ac:spMkLst>
            <pc:docMk/>
            <pc:sldMk cId="1711036463" sldId="337"/>
            <ac:spMk id="8" creationId="{73535584-8075-4AE3-B6ED-3343CCA5443C}"/>
          </ac:spMkLst>
        </pc:spChg>
        <pc:spChg chg="del mod">
          <ac:chgData name="Antonio-Marius Tricolici" userId="4ca5b4ffc4fcfb59" providerId="LiveId" clId="{1A3C1E37-893A-4324-806E-B7F9D1E7EA5B}" dt="2022-02-10T16:09:40.944" v="246" actId="478"/>
          <ac:spMkLst>
            <pc:docMk/>
            <pc:sldMk cId="1711036463" sldId="337"/>
            <ac:spMk id="9" creationId="{B47471A9-D7A9-49F8-ACA7-2578F2A68D4C}"/>
          </ac:spMkLst>
        </pc:spChg>
      </pc:sldChg>
      <pc:sldChg chg="add del">
        <pc:chgData name="Antonio-Marius Tricolici" userId="4ca5b4ffc4fcfb59" providerId="LiveId" clId="{1A3C1E37-893A-4324-806E-B7F9D1E7EA5B}" dt="2022-02-10T16:04:57.454" v="115"/>
        <pc:sldMkLst>
          <pc:docMk/>
          <pc:sldMk cId="2441721517" sldId="337"/>
        </pc:sldMkLst>
      </pc:sldChg>
      <pc:sldChg chg="addSp delSp modSp new mod">
        <pc:chgData name="Antonio-Marius Tricolici" userId="4ca5b4ffc4fcfb59" providerId="LiveId" clId="{1A3C1E37-893A-4324-806E-B7F9D1E7EA5B}" dt="2022-02-10T16:13:28.744" v="432" actId="339"/>
        <pc:sldMkLst>
          <pc:docMk/>
          <pc:sldMk cId="2844066262" sldId="337"/>
        </pc:sldMkLst>
        <pc:spChg chg="mod">
          <ac:chgData name="Antonio-Marius Tricolici" userId="4ca5b4ffc4fcfb59" providerId="LiveId" clId="{1A3C1E37-893A-4324-806E-B7F9D1E7EA5B}" dt="2022-02-10T16:10:15.511" v="289" actId="20577"/>
          <ac:spMkLst>
            <pc:docMk/>
            <pc:sldMk cId="2844066262" sldId="337"/>
            <ac:spMk id="2" creationId="{5CAEBF2C-FB85-47C0-901E-FE9A40A17117}"/>
          </ac:spMkLst>
        </pc:spChg>
        <pc:spChg chg="add mod">
          <ac:chgData name="Antonio-Marius Tricolici" userId="4ca5b4ffc4fcfb59" providerId="LiveId" clId="{1A3C1E37-893A-4324-806E-B7F9D1E7EA5B}" dt="2022-02-10T16:11:02.068" v="400" actId="1076"/>
          <ac:spMkLst>
            <pc:docMk/>
            <pc:sldMk cId="2844066262" sldId="337"/>
            <ac:spMk id="3" creationId="{EE830D3C-6D51-4520-98C5-DB957EE1D843}"/>
          </ac:spMkLst>
        </pc:spChg>
        <pc:spChg chg="add del mod">
          <ac:chgData name="Antonio-Marius Tricolici" userId="4ca5b4ffc4fcfb59" providerId="LiveId" clId="{1A3C1E37-893A-4324-806E-B7F9D1E7EA5B}" dt="2022-02-10T16:13:13.534" v="419" actId="478"/>
          <ac:spMkLst>
            <pc:docMk/>
            <pc:sldMk cId="2844066262" sldId="337"/>
            <ac:spMk id="4" creationId="{88BD851D-E637-427B-8DE8-F71F549E8F9B}"/>
          </ac:spMkLst>
        </pc:spChg>
        <pc:spChg chg="add mod">
          <ac:chgData name="Antonio-Marius Tricolici" userId="4ca5b4ffc4fcfb59" providerId="LiveId" clId="{1A3C1E37-893A-4324-806E-B7F9D1E7EA5B}" dt="2022-02-10T16:13:28.744" v="432" actId="339"/>
          <ac:spMkLst>
            <pc:docMk/>
            <pc:sldMk cId="2844066262" sldId="337"/>
            <ac:spMk id="5" creationId="{AE6169A0-9A82-4B62-9768-D215B0FA8A97}"/>
          </ac:spMkLst>
        </pc:spChg>
      </pc:sldChg>
      <pc:sldChg chg="addSp modSp new mod">
        <pc:chgData name="Antonio-Marius Tricolici" userId="4ca5b4ffc4fcfb59" providerId="LiveId" clId="{1A3C1E37-893A-4324-806E-B7F9D1E7EA5B}" dt="2022-02-11T05:40:04.243" v="585" actId="404"/>
        <pc:sldMkLst>
          <pc:docMk/>
          <pc:sldMk cId="3598767436" sldId="338"/>
        </pc:sldMkLst>
        <pc:spChg chg="mod">
          <ac:chgData name="Antonio-Marius Tricolici" userId="4ca5b4ffc4fcfb59" providerId="LiveId" clId="{1A3C1E37-893A-4324-806E-B7F9D1E7EA5B}" dt="2022-02-11T05:31:27.815" v="548" actId="20577"/>
          <ac:spMkLst>
            <pc:docMk/>
            <pc:sldMk cId="3598767436" sldId="338"/>
            <ac:spMk id="2" creationId="{0400DB26-39A2-4594-8781-D88B0758CDF0}"/>
          </ac:spMkLst>
        </pc:spChg>
        <pc:spChg chg="add mod">
          <ac:chgData name="Antonio-Marius Tricolici" userId="4ca5b4ffc4fcfb59" providerId="LiveId" clId="{1A3C1E37-893A-4324-806E-B7F9D1E7EA5B}" dt="2022-02-11T05:39:48.477" v="576" actId="1076"/>
          <ac:spMkLst>
            <pc:docMk/>
            <pc:sldMk cId="3598767436" sldId="338"/>
            <ac:spMk id="3" creationId="{D170C886-A99D-499A-B695-C7BA878350CA}"/>
          </ac:spMkLst>
        </pc:spChg>
        <pc:spChg chg="add mod">
          <ac:chgData name="Antonio-Marius Tricolici" userId="4ca5b4ffc4fcfb59" providerId="LiveId" clId="{1A3C1E37-893A-4324-806E-B7F9D1E7EA5B}" dt="2022-02-11T05:31:37.092" v="558" actId="571"/>
          <ac:spMkLst>
            <pc:docMk/>
            <pc:sldMk cId="3598767436" sldId="338"/>
            <ac:spMk id="4" creationId="{8C840A1D-7325-48C9-8E38-499B12C70151}"/>
          </ac:spMkLst>
        </pc:spChg>
        <pc:spChg chg="add mod">
          <ac:chgData name="Antonio-Marius Tricolici" userId="4ca5b4ffc4fcfb59" providerId="LiveId" clId="{1A3C1E37-893A-4324-806E-B7F9D1E7EA5B}" dt="2022-02-11T05:40:04.243" v="585" actId="404"/>
          <ac:spMkLst>
            <pc:docMk/>
            <pc:sldMk cId="3598767436" sldId="338"/>
            <ac:spMk id="5" creationId="{3F6EB832-AB85-44E7-A4A4-C117AA019C15}"/>
          </ac:spMkLst>
        </pc:spChg>
        <pc:spChg chg="add mod">
          <ac:chgData name="Antonio-Marius Tricolici" userId="4ca5b4ffc4fcfb59" providerId="LiveId" clId="{1A3C1E37-893A-4324-806E-B7F9D1E7EA5B}" dt="2022-02-11T05:39:48.477" v="576" actId="1076"/>
          <ac:spMkLst>
            <pc:docMk/>
            <pc:sldMk cId="3598767436" sldId="338"/>
            <ac:spMk id="6" creationId="{BD7D82DF-4DC9-48A5-92C7-96544FEDFECB}"/>
          </ac:spMkLst>
        </pc:spChg>
      </pc:sldChg>
      <pc:sldChg chg="addSp modSp new mod">
        <pc:chgData name="Antonio-Marius Tricolici" userId="4ca5b4ffc4fcfb59" providerId="LiveId" clId="{1A3C1E37-893A-4324-806E-B7F9D1E7EA5B}" dt="2022-02-11T16:06:46.605" v="1054" actId="1076"/>
        <pc:sldMkLst>
          <pc:docMk/>
          <pc:sldMk cId="1733897433" sldId="339"/>
        </pc:sldMkLst>
        <pc:spChg chg="mod">
          <ac:chgData name="Antonio-Marius Tricolici" userId="4ca5b4ffc4fcfb59" providerId="LiveId" clId="{1A3C1E37-893A-4324-806E-B7F9D1E7EA5B}" dt="2022-02-11T05:47:08.977" v="604" actId="20577"/>
          <ac:spMkLst>
            <pc:docMk/>
            <pc:sldMk cId="1733897433" sldId="339"/>
            <ac:spMk id="2" creationId="{EECB9F26-E88D-4C66-8821-EBC60E3F80D4}"/>
          </ac:spMkLst>
        </pc:spChg>
        <pc:spChg chg="add mod">
          <ac:chgData name="Antonio-Marius Tricolici" userId="4ca5b4ffc4fcfb59" providerId="LiveId" clId="{1A3C1E37-893A-4324-806E-B7F9D1E7EA5B}" dt="2022-02-11T16:06:46.605" v="1054" actId="1076"/>
          <ac:spMkLst>
            <pc:docMk/>
            <pc:sldMk cId="1733897433" sldId="339"/>
            <ac:spMk id="3" creationId="{904CC7A7-B68A-4E23-828E-6030ACB042FF}"/>
          </ac:spMkLst>
        </pc:spChg>
      </pc:sldChg>
    </pc:docChg>
  </pc:docChgLst>
  <pc:docChgLst>
    <pc:chgData name="Antonio-Marius Tricolici" userId="4ca5b4ffc4fcfb59" providerId="LiveId" clId="{7CECDF1D-3CD5-4EB8-B279-F0BA8A1FD4EA}"/>
    <pc:docChg chg="undo redo custSel addSld delSld modSld modSection">
      <pc:chgData name="Antonio-Marius Tricolici" userId="4ca5b4ffc4fcfb59" providerId="LiveId" clId="{7CECDF1D-3CD5-4EB8-B279-F0BA8A1FD4EA}" dt="2022-02-23T16:16:55.289" v="6568" actId="339"/>
      <pc:docMkLst>
        <pc:docMk/>
      </pc:docMkLst>
      <pc:sldChg chg="modSp mod">
        <pc:chgData name="Antonio-Marius Tricolici" userId="4ca5b4ffc4fcfb59" providerId="LiveId" clId="{7CECDF1D-3CD5-4EB8-B279-F0BA8A1FD4EA}" dt="2022-02-22T18:13:56.446" v="27" actId="20577"/>
        <pc:sldMkLst>
          <pc:docMk/>
          <pc:sldMk cId="0" sldId="256"/>
        </pc:sldMkLst>
        <pc:spChg chg="mod">
          <ac:chgData name="Antonio-Marius Tricolici" userId="4ca5b4ffc4fcfb59" providerId="LiveId" clId="{7CECDF1D-3CD5-4EB8-B279-F0BA8A1FD4EA}" dt="2022-02-22T18:13:56.446" v="27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7CECDF1D-3CD5-4EB8-B279-F0BA8A1FD4EA}" dt="2022-02-22T18:14:07.616" v="67" actId="20577"/>
        <pc:sldMkLst>
          <pc:docMk/>
          <pc:sldMk cId="1307481501" sldId="289"/>
        </pc:sldMkLst>
        <pc:spChg chg="mod">
          <ac:chgData name="Antonio-Marius Tricolici" userId="4ca5b4ffc4fcfb59" providerId="LiveId" clId="{7CECDF1D-3CD5-4EB8-B279-F0BA8A1FD4EA}" dt="2022-02-22T18:14:07.616" v="67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mod">
        <pc:chgData name="Antonio-Marius Tricolici" userId="4ca5b4ffc4fcfb59" providerId="LiveId" clId="{7CECDF1D-3CD5-4EB8-B279-F0BA8A1FD4EA}" dt="2022-02-22T18:20:04.046" v="465" actId="1076"/>
        <pc:sldMkLst>
          <pc:docMk/>
          <pc:sldMk cId="4039160169" sldId="320"/>
        </pc:sldMkLst>
        <pc:spChg chg="mod">
          <ac:chgData name="Antonio-Marius Tricolici" userId="4ca5b4ffc4fcfb59" providerId="LiveId" clId="{7CECDF1D-3CD5-4EB8-B279-F0BA8A1FD4EA}" dt="2022-02-22T18:14:11.815" v="73" actId="20577"/>
          <ac:spMkLst>
            <pc:docMk/>
            <pc:sldMk cId="4039160169" sldId="320"/>
            <ac:spMk id="2" creationId="{57167A7A-1E93-4B75-80EC-167918A71C4D}"/>
          </ac:spMkLst>
        </pc:spChg>
        <pc:spChg chg="mod">
          <ac:chgData name="Antonio-Marius Tricolici" userId="4ca5b4ffc4fcfb59" providerId="LiveId" clId="{7CECDF1D-3CD5-4EB8-B279-F0BA8A1FD4EA}" dt="2022-02-22T18:15:32.060" v="449" actId="20577"/>
          <ac:spMkLst>
            <pc:docMk/>
            <pc:sldMk cId="4039160169" sldId="320"/>
            <ac:spMk id="5" creationId="{0B2BEB8B-4A79-416D-BA48-35E76456BA26}"/>
          </ac:spMkLst>
        </pc:spChg>
        <pc:spChg chg="add del">
          <ac:chgData name="Antonio-Marius Tricolici" userId="4ca5b4ffc4fcfb59" providerId="LiveId" clId="{7CECDF1D-3CD5-4EB8-B279-F0BA8A1FD4EA}" dt="2022-02-22T18:18:46.773" v="451" actId="22"/>
          <ac:spMkLst>
            <pc:docMk/>
            <pc:sldMk cId="4039160169" sldId="320"/>
            <ac:spMk id="6" creationId="{3B3CAD47-4069-4AC1-BA03-D8A59CB70728}"/>
          </ac:spMkLst>
        </pc:spChg>
        <pc:spChg chg="add del">
          <ac:chgData name="Antonio-Marius Tricolici" userId="4ca5b4ffc4fcfb59" providerId="LiveId" clId="{7CECDF1D-3CD5-4EB8-B279-F0BA8A1FD4EA}" dt="2022-02-22T18:18:48.315" v="453" actId="22"/>
          <ac:spMkLst>
            <pc:docMk/>
            <pc:sldMk cId="4039160169" sldId="320"/>
            <ac:spMk id="8" creationId="{8CF0EABB-818D-4F39-811E-569D7CEC7860}"/>
          </ac:spMkLst>
        </pc:spChg>
        <pc:spChg chg="del">
          <ac:chgData name="Antonio-Marius Tricolici" userId="4ca5b4ffc4fcfb59" providerId="LiveId" clId="{7CECDF1D-3CD5-4EB8-B279-F0BA8A1FD4EA}" dt="2022-02-22T18:14:14.614" v="74" actId="478"/>
          <ac:spMkLst>
            <pc:docMk/>
            <pc:sldMk cId="4039160169" sldId="320"/>
            <ac:spMk id="9" creationId="{4FCE5884-0114-4B46-9F8D-E14D574D498F}"/>
          </ac:spMkLst>
        </pc:spChg>
        <pc:picChg chg="add del mod">
          <ac:chgData name="Antonio-Marius Tricolici" userId="4ca5b4ffc4fcfb59" providerId="LiveId" clId="{7CECDF1D-3CD5-4EB8-B279-F0BA8A1FD4EA}" dt="2022-02-22T18:19:20.012" v="457" actId="478"/>
          <ac:picMkLst>
            <pc:docMk/>
            <pc:sldMk cId="4039160169" sldId="320"/>
            <ac:picMk id="10" creationId="{BD2C7297-2184-4E51-B05D-EEAEEA212EAD}"/>
          </ac:picMkLst>
        </pc:picChg>
        <pc:picChg chg="add mod">
          <ac:chgData name="Antonio-Marius Tricolici" userId="4ca5b4ffc4fcfb59" providerId="LiveId" clId="{7CECDF1D-3CD5-4EB8-B279-F0BA8A1FD4EA}" dt="2022-02-22T18:20:00.309" v="464" actId="1076"/>
          <ac:picMkLst>
            <pc:docMk/>
            <pc:sldMk cId="4039160169" sldId="320"/>
            <ac:picMk id="12" creationId="{D8275339-2470-4802-A998-0D36690BAF17}"/>
          </ac:picMkLst>
        </pc:picChg>
        <pc:picChg chg="add mod">
          <ac:chgData name="Antonio-Marius Tricolici" userId="4ca5b4ffc4fcfb59" providerId="LiveId" clId="{7CECDF1D-3CD5-4EB8-B279-F0BA8A1FD4EA}" dt="2022-02-22T18:20:04.046" v="465" actId="1076"/>
          <ac:picMkLst>
            <pc:docMk/>
            <pc:sldMk cId="4039160169" sldId="320"/>
            <ac:picMk id="14" creationId="{182EE574-F0C5-4312-B4D7-15D127BB366B}"/>
          </ac:picMkLst>
        </pc:picChg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596039454" sldId="351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667320536" sldId="352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54694961" sldId="353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954192802" sldId="354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1136206705" sldId="355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121265117" sldId="356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553807787" sldId="357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356781346" sldId="358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847539316" sldId="359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008202211" sldId="360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482384361" sldId="361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563969107" sldId="362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990419413" sldId="363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956924703" sldId="364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4208262259" sldId="365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462768200" sldId="366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1653204943" sldId="367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916252436" sldId="368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1634188324" sldId="369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051936236" sldId="370"/>
        </pc:sldMkLst>
      </pc:sldChg>
      <pc:sldChg chg="addSp delSp modSp mod modAnim">
        <pc:chgData name="Antonio-Marius Tricolici" userId="4ca5b4ffc4fcfb59" providerId="LiveId" clId="{7CECDF1D-3CD5-4EB8-B279-F0BA8A1FD4EA}" dt="2022-02-23T15:55:22.155" v="6340"/>
        <pc:sldMkLst>
          <pc:docMk/>
          <pc:sldMk cId="3379030543" sldId="371"/>
        </pc:sldMkLst>
        <pc:spChg chg="mod">
          <ac:chgData name="Antonio-Marius Tricolici" userId="4ca5b4ffc4fcfb59" providerId="LiveId" clId="{7CECDF1D-3CD5-4EB8-B279-F0BA8A1FD4EA}" dt="2022-02-22T18:20:24.759" v="487" actId="20577"/>
          <ac:spMkLst>
            <pc:docMk/>
            <pc:sldMk cId="3379030543" sldId="371"/>
            <ac:spMk id="2" creationId="{B4D9FEB7-20CA-4CA6-AE30-1A2ECD883FBC}"/>
          </ac:spMkLst>
        </pc:spChg>
        <pc:spChg chg="add mod">
          <ac:chgData name="Antonio-Marius Tricolici" userId="4ca5b4ffc4fcfb59" providerId="LiveId" clId="{7CECDF1D-3CD5-4EB8-B279-F0BA8A1FD4EA}" dt="2022-02-22T18:25:01.427" v="1190" actId="20577"/>
          <ac:spMkLst>
            <pc:docMk/>
            <pc:sldMk cId="3379030543" sldId="371"/>
            <ac:spMk id="3" creationId="{A0C074B2-6C0B-491E-8D6D-2E12ED9059EC}"/>
          </ac:spMkLst>
        </pc:spChg>
        <pc:spChg chg="add del">
          <ac:chgData name="Antonio-Marius Tricolici" userId="4ca5b4ffc4fcfb59" providerId="LiveId" clId="{7CECDF1D-3CD5-4EB8-B279-F0BA8A1FD4EA}" dt="2022-02-22T18:22:23.961" v="938" actId="478"/>
          <ac:spMkLst>
            <pc:docMk/>
            <pc:sldMk cId="3379030543" sldId="371"/>
            <ac:spMk id="4" creationId="{4A6C3764-152A-4D19-B9C9-98593D63D562}"/>
          </ac:spMkLst>
        </pc:spChg>
        <pc:spChg chg="add mod">
          <ac:chgData name="Antonio-Marius Tricolici" userId="4ca5b4ffc4fcfb59" providerId="LiveId" clId="{7CECDF1D-3CD5-4EB8-B279-F0BA8A1FD4EA}" dt="2022-02-22T18:24:28.221" v="1018" actId="1076"/>
          <ac:spMkLst>
            <pc:docMk/>
            <pc:sldMk cId="3379030543" sldId="371"/>
            <ac:spMk id="5" creationId="{68C310FF-6164-4238-A673-992F92622751}"/>
          </ac:spMkLst>
        </pc:spChg>
      </pc:sldChg>
      <pc:sldChg chg="add">
        <pc:chgData name="Antonio-Marius Tricolici" userId="4ca5b4ffc4fcfb59" providerId="LiveId" clId="{7CECDF1D-3CD5-4EB8-B279-F0BA8A1FD4EA}" dt="2022-02-22T18:20:15.915" v="467"/>
        <pc:sldMkLst>
          <pc:docMk/>
          <pc:sldMk cId="442671274" sldId="372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612491068" sldId="372"/>
        </pc:sldMkLst>
      </pc:sldChg>
      <pc:sldChg chg="addSp modSp new mod">
        <pc:chgData name="Antonio-Marius Tricolici" userId="4ca5b4ffc4fcfb59" providerId="LiveId" clId="{7CECDF1D-3CD5-4EB8-B279-F0BA8A1FD4EA}" dt="2022-02-22T18:37:18.335" v="2217" actId="1076"/>
        <pc:sldMkLst>
          <pc:docMk/>
          <pc:sldMk cId="546918992" sldId="373"/>
        </pc:sldMkLst>
        <pc:spChg chg="mod">
          <ac:chgData name="Antonio-Marius Tricolici" userId="4ca5b4ffc4fcfb59" providerId="LiveId" clId="{7CECDF1D-3CD5-4EB8-B279-F0BA8A1FD4EA}" dt="2022-02-22T18:26:53.602" v="1226" actId="20577"/>
          <ac:spMkLst>
            <pc:docMk/>
            <pc:sldMk cId="546918992" sldId="373"/>
            <ac:spMk id="2" creationId="{4A6C3528-718B-49DF-BE7F-9C8EB8CC0941}"/>
          </ac:spMkLst>
        </pc:spChg>
        <pc:spChg chg="add mod">
          <ac:chgData name="Antonio-Marius Tricolici" userId="4ca5b4ffc4fcfb59" providerId="LiveId" clId="{7CECDF1D-3CD5-4EB8-B279-F0BA8A1FD4EA}" dt="2022-02-22T18:36:38.137" v="2204" actId="20577"/>
          <ac:spMkLst>
            <pc:docMk/>
            <pc:sldMk cId="546918992" sldId="373"/>
            <ac:spMk id="3" creationId="{19033331-56CC-4433-A3D8-3978412E2114}"/>
          </ac:spMkLst>
        </pc:spChg>
        <pc:spChg chg="add mod">
          <ac:chgData name="Antonio-Marius Tricolici" userId="4ca5b4ffc4fcfb59" providerId="LiveId" clId="{7CECDF1D-3CD5-4EB8-B279-F0BA8A1FD4EA}" dt="2022-02-22T18:37:18.335" v="2217" actId="1076"/>
          <ac:spMkLst>
            <pc:docMk/>
            <pc:sldMk cId="546918992" sldId="373"/>
            <ac:spMk id="4" creationId="{D6496FF7-C115-4949-BE2E-A576266FBF2D}"/>
          </ac:spMkLst>
        </pc:spChg>
      </pc:sldChg>
      <pc:sldChg chg="addSp modSp new mod modAnim">
        <pc:chgData name="Antonio-Marius Tricolici" userId="4ca5b4ffc4fcfb59" providerId="LiveId" clId="{7CECDF1D-3CD5-4EB8-B279-F0BA8A1FD4EA}" dt="2022-02-22T18:36:21.167" v="2137"/>
        <pc:sldMkLst>
          <pc:docMk/>
          <pc:sldMk cId="2455054881" sldId="374"/>
        </pc:sldMkLst>
        <pc:spChg chg="mod">
          <ac:chgData name="Antonio-Marius Tricolici" userId="4ca5b4ffc4fcfb59" providerId="LiveId" clId="{7CECDF1D-3CD5-4EB8-B279-F0BA8A1FD4EA}" dt="2022-02-22T18:27:38.986" v="1394" actId="20577"/>
          <ac:spMkLst>
            <pc:docMk/>
            <pc:sldMk cId="2455054881" sldId="374"/>
            <ac:spMk id="2" creationId="{C4E0C4DF-80D6-4AE5-B007-DB97603416E3}"/>
          </ac:spMkLst>
        </pc:spChg>
        <pc:spChg chg="add mod">
          <ac:chgData name="Antonio-Marius Tricolici" userId="4ca5b4ffc4fcfb59" providerId="LiveId" clId="{7CECDF1D-3CD5-4EB8-B279-F0BA8A1FD4EA}" dt="2022-02-22T18:28:18.605" v="1578" actId="20577"/>
          <ac:spMkLst>
            <pc:docMk/>
            <pc:sldMk cId="2455054881" sldId="374"/>
            <ac:spMk id="3" creationId="{53849156-9937-4DFB-A704-BE4D0BD53D7F}"/>
          </ac:spMkLst>
        </pc:spChg>
        <pc:spChg chg="add mod">
          <ac:chgData name="Antonio-Marius Tricolici" userId="4ca5b4ffc4fcfb59" providerId="LiveId" clId="{7CECDF1D-3CD5-4EB8-B279-F0BA8A1FD4EA}" dt="2022-02-22T18:32:02.690" v="1692" actId="2711"/>
          <ac:spMkLst>
            <pc:docMk/>
            <pc:sldMk cId="2455054881" sldId="374"/>
            <ac:spMk id="4" creationId="{6C97761A-B4B5-4D24-8AE3-76A60F6F7C84}"/>
          </ac:spMkLst>
        </pc:spChg>
        <pc:spChg chg="add mod">
          <ac:chgData name="Antonio-Marius Tricolici" userId="4ca5b4ffc4fcfb59" providerId="LiveId" clId="{7CECDF1D-3CD5-4EB8-B279-F0BA8A1FD4EA}" dt="2022-02-22T18:32:02.690" v="1692" actId="2711"/>
          <ac:spMkLst>
            <pc:docMk/>
            <pc:sldMk cId="2455054881" sldId="374"/>
            <ac:spMk id="5" creationId="{4A5C78CA-FD57-4847-A3D8-0E0D941C0AB1}"/>
          </ac:spMkLst>
        </pc:spChg>
        <pc:spChg chg="add mod">
          <ac:chgData name="Antonio-Marius Tricolici" userId="4ca5b4ffc4fcfb59" providerId="LiveId" clId="{7CECDF1D-3CD5-4EB8-B279-F0BA8A1FD4EA}" dt="2022-02-22T18:34:54.616" v="1978" actId="2711"/>
          <ac:spMkLst>
            <pc:docMk/>
            <pc:sldMk cId="2455054881" sldId="374"/>
            <ac:spMk id="6" creationId="{4F520D1B-C1FA-4397-8FC2-A160314866D1}"/>
          </ac:spMkLst>
        </pc:spChg>
        <pc:spChg chg="add mod">
          <ac:chgData name="Antonio-Marius Tricolici" userId="4ca5b4ffc4fcfb59" providerId="LiveId" clId="{7CECDF1D-3CD5-4EB8-B279-F0BA8A1FD4EA}" dt="2022-02-22T18:35:44.428" v="2056" actId="1076"/>
          <ac:spMkLst>
            <pc:docMk/>
            <pc:sldMk cId="2455054881" sldId="374"/>
            <ac:spMk id="8" creationId="{64D58B80-4DB3-404B-97A2-2FB117B92FB1}"/>
          </ac:spMkLst>
        </pc:spChg>
        <pc:graphicFrameChg chg="add mod modGraphic">
          <ac:chgData name="Antonio-Marius Tricolici" userId="4ca5b4ffc4fcfb59" providerId="LiveId" clId="{7CECDF1D-3CD5-4EB8-B279-F0BA8A1FD4EA}" dt="2022-02-22T18:36:10.263" v="2135" actId="255"/>
          <ac:graphicFrameMkLst>
            <pc:docMk/>
            <pc:sldMk cId="2455054881" sldId="374"/>
            <ac:graphicFrameMk id="7" creationId="{F1622836-9CBA-44F3-BA58-7759FBF01894}"/>
          </ac:graphicFrameMkLst>
        </pc:graphicFrameChg>
      </pc:sldChg>
      <pc:sldChg chg="addSp modSp new mod">
        <pc:chgData name="Antonio-Marius Tricolici" userId="4ca5b4ffc4fcfb59" providerId="LiveId" clId="{7CECDF1D-3CD5-4EB8-B279-F0BA8A1FD4EA}" dt="2022-02-22T18:42:14.319" v="2359" actId="1076"/>
        <pc:sldMkLst>
          <pc:docMk/>
          <pc:sldMk cId="2112349251" sldId="375"/>
        </pc:sldMkLst>
        <pc:spChg chg="mod">
          <ac:chgData name="Antonio-Marius Tricolici" userId="4ca5b4ffc4fcfb59" providerId="LiveId" clId="{7CECDF1D-3CD5-4EB8-B279-F0BA8A1FD4EA}" dt="2022-02-22T18:37:44.448" v="2251" actId="20577"/>
          <ac:spMkLst>
            <pc:docMk/>
            <pc:sldMk cId="2112349251" sldId="375"/>
            <ac:spMk id="2" creationId="{A7CD3A1D-EBEA-4ACE-B226-7F5965A63CF8}"/>
          </ac:spMkLst>
        </pc:spChg>
        <pc:spChg chg="add mod">
          <ac:chgData name="Antonio-Marius Tricolici" userId="4ca5b4ffc4fcfb59" providerId="LiveId" clId="{7CECDF1D-3CD5-4EB8-B279-F0BA8A1FD4EA}" dt="2022-02-22T18:38:09.365" v="2349" actId="20577"/>
          <ac:spMkLst>
            <pc:docMk/>
            <pc:sldMk cId="2112349251" sldId="375"/>
            <ac:spMk id="3" creationId="{614E2B25-2F60-4D08-8F9D-BC76A424B675}"/>
          </ac:spMkLst>
        </pc:spChg>
        <pc:spChg chg="add mod">
          <ac:chgData name="Antonio-Marius Tricolici" userId="4ca5b4ffc4fcfb59" providerId="LiveId" clId="{7CECDF1D-3CD5-4EB8-B279-F0BA8A1FD4EA}" dt="2022-02-22T18:42:14.319" v="2359" actId="1076"/>
          <ac:spMkLst>
            <pc:docMk/>
            <pc:sldMk cId="2112349251" sldId="375"/>
            <ac:spMk id="4" creationId="{E8AC675C-E0BE-4BD5-88D4-1ABF39260EA6}"/>
          </ac:spMkLst>
        </pc:spChg>
      </pc:sldChg>
      <pc:sldChg chg="addSp delSp modSp new mod">
        <pc:chgData name="Antonio-Marius Tricolici" userId="4ca5b4ffc4fcfb59" providerId="LiveId" clId="{7CECDF1D-3CD5-4EB8-B279-F0BA8A1FD4EA}" dt="2022-02-22T18:46:18.097" v="2659" actId="1076"/>
        <pc:sldMkLst>
          <pc:docMk/>
          <pc:sldMk cId="1603085156" sldId="376"/>
        </pc:sldMkLst>
        <pc:spChg chg="mod">
          <ac:chgData name="Antonio-Marius Tricolici" userId="4ca5b4ffc4fcfb59" providerId="LiveId" clId="{7CECDF1D-3CD5-4EB8-B279-F0BA8A1FD4EA}" dt="2022-02-22T18:42:45.191" v="2388" actId="20577"/>
          <ac:spMkLst>
            <pc:docMk/>
            <pc:sldMk cId="1603085156" sldId="376"/>
            <ac:spMk id="2" creationId="{FFEAFD5E-DBB5-49D1-B9D9-20436178CA3E}"/>
          </ac:spMkLst>
        </pc:spChg>
        <pc:spChg chg="add mod">
          <ac:chgData name="Antonio-Marius Tricolici" userId="4ca5b4ffc4fcfb59" providerId="LiveId" clId="{7CECDF1D-3CD5-4EB8-B279-F0BA8A1FD4EA}" dt="2022-02-22T18:43:24.354" v="2620" actId="20577"/>
          <ac:spMkLst>
            <pc:docMk/>
            <pc:sldMk cId="1603085156" sldId="376"/>
            <ac:spMk id="3" creationId="{883F9196-0220-4E06-8F97-B6B78867E5ED}"/>
          </ac:spMkLst>
        </pc:spChg>
        <pc:spChg chg="add del mod">
          <ac:chgData name="Antonio-Marius Tricolici" userId="4ca5b4ffc4fcfb59" providerId="LiveId" clId="{7CECDF1D-3CD5-4EB8-B279-F0BA8A1FD4EA}" dt="2022-02-22T18:45:34.117" v="2637" actId="478"/>
          <ac:spMkLst>
            <pc:docMk/>
            <pc:sldMk cId="1603085156" sldId="376"/>
            <ac:spMk id="4" creationId="{A9CE9BC5-E869-4CF6-8FA8-A42AC5970A29}"/>
          </ac:spMkLst>
        </pc:spChg>
        <pc:spChg chg="add del mod">
          <ac:chgData name="Antonio-Marius Tricolici" userId="4ca5b4ffc4fcfb59" providerId="LiveId" clId="{7CECDF1D-3CD5-4EB8-B279-F0BA8A1FD4EA}" dt="2022-02-22T18:45:39.732" v="2644" actId="478"/>
          <ac:spMkLst>
            <pc:docMk/>
            <pc:sldMk cId="1603085156" sldId="376"/>
            <ac:spMk id="5" creationId="{06FA1FB1-F035-485E-BBA6-DD54E6E12BC3}"/>
          </ac:spMkLst>
        </pc:spChg>
        <pc:spChg chg="add mod">
          <ac:chgData name="Antonio-Marius Tricolici" userId="4ca5b4ffc4fcfb59" providerId="LiveId" clId="{7CECDF1D-3CD5-4EB8-B279-F0BA8A1FD4EA}" dt="2022-02-22T18:46:11.979" v="2657" actId="255"/>
          <ac:spMkLst>
            <pc:docMk/>
            <pc:sldMk cId="1603085156" sldId="376"/>
            <ac:spMk id="6" creationId="{2FAE2C1A-78EB-4571-A65D-0E8EF0E866A3}"/>
          </ac:spMkLst>
        </pc:spChg>
        <pc:spChg chg="add mod">
          <ac:chgData name="Antonio-Marius Tricolici" userId="4ca5b4ffc4fcfb59" providerId="LiveId" clId="{7CECDF1D-3CD5-4EB8-B279-F0BA8A1FD4EA}" dt="2022-02-22T18:46:18.097" v="2659" actId="1076"/>
          <ac:spMkLst>
            <pc:docMk/>
            <pc:sldMk cId="1603085156" sldId="376"/>
            <ac:spMk id="7" creationId="{E915F2F5-5BC6-4D9C-82E1-2F1FAD8BA6D5}"/>
          </ac:spMkLst>
        </pc:spChg>
      </pc:sldChg>
      <pc:sldChg chg="addSp modSp new mod modAnim">
        <pc:chgData name="Antonio-Marius Tricolici" userId="4ca5b4ffc4fcfb59" providerId="LiveId" clId="{7CECDF1D-3CD5-4EB8-B279-F0BA8A1FD4EA}" dt="2022-02-23T16:13:35.032" v="6547"/>
        <pc:sldMkLst>
          <pc:docMk/>
          <pc:sldMk cId="1592267891" sldId="377"/>
        </pc:sldMkLst>
        <pc:spChg chg="mod">
          <ac:chgData name="Antonio-Marius Tricolici" userId="4ca5b4ffc4fcfb59" providerId="LiveId" clId="{7CECDF1D-3CD5-4EB8-B279-F0BA8A1FD4EA}" dt="2022-02-22T18:51:54.892" v="2666" actId="20577"/>
          <ac:spMkLst>
            <pc:docMk/>
            <pc:sldMk cId="1592267891" sldId="377"/>
            <ac:spMk id="2" creationId="{DA7DCDFE-2261-4B6D-A648-CB156F9F4D0A}"/>
          </ac:spMkLst>
        </pc:spChg>
        <pc:spChg chg="add mod">
          <ac:chgData name="Antonio-Marius Tricolici" userId="4ca5b4ffc4fcfb59" providerId="LiveId" clId="{7CECDF1D-3CD5-4EB8-B279-F0BA8A1FD4EA}" dt="2022-02-22T18:57:19.392" v="3055" actId="20577"/>
          <ac:spMkLst>
            <pc:docMk/>
            <pc:sldMk cId="1592267891" sldId="377"/>
            <ac:spMk id="3" creationId="{469E1ABB-27E9-492A-8493-087C723F8408}"/>
          </ac:spMkLst>
        </pc:spChg>
        <pc:spChg chg="add mod">
          <ac:chgData name="Antonio-Marius Tricolici" userId="4ca5b4ffc4fcfb59" providerId="LiveId" clId="{7CECDF1D-3CD5-4EB8-B279-F0BA8A1FD4EA}" dt="2022-02-22T18:56:43.796" v="2913" actId="1076"/>
          <ac:spMkLst>
            <pc:docMk/>
            <pc:sldMk cId="1592267891" sldId="377"/>
            <ac:spMk id="4" creationId="{1FCD5DC0-4CF4-4413-BE1B-EC5D8F3E9F81}"/>
          </ac:spMkLst>
        </pc:spChg>
        <pc:spChg chg="add mod">
          <ac:chgData name="Antonio-Marius Tricolici" userId="4ca5b4ffc4fcfb59" providerId="LiveId" clId="{7CECDF1D-3CD5-4EB8-B279-F0BA8A1FD4EA}" dt="2022-02-22T18:53:58.584" v="2909" actId="1076"/>
          <ac:spMkLst>
            <pc:docMk/>
            <pc:sldMk cId="1592267891" sldId="377"/>
            <ac:spMk id="5" creationId="{842B4726-AFC3-4E49-977B-14C05CB15A88}"/>
          </ac:spMkLst>
        </pc:spChg>
        <pc:spChg chg="add mod">
          <ac:chgData name="Antonio-Marius Tricolici" userId="4ca5b4ffc4fcfb59" providerId="LiveId" clId="{7CECDF1D-3CD5-4EB8-B279-F0BA8A1FD4EA}" dt="2022-02-22T18:53:54.704" v="2908" actId="2711"/>
          <ac:spMkLst>
            <pc:docMk/>
            <pc:sldMk cId="1592267891" sldId="377"/>
            <ac:spMk id="6" creationId="{64A55F0D-45FE-49FF-8D44-CB72BC9DCF74}"/>
          </ac:spMkLst>
        </pc:spChg>
      </pc:sldChg>
      <pc:sldChg chg="addSp delSp modSp new mod modAnim">
        <pc:chgData name="Antonio-Marius Tricolici" userId="4ca5b4ffc4fcfb59" providerId="LiveId" clId="{7CECDF1D-3CD5-4EB8-B279-F0BA8A1FD4EA}" dt="2022-02-22T19:05:33.339" v="3519"/>
        <pc:sldMkLst>
          <pc:docMk/>
          <pc:sldMk cId="2645692129" sldId="378"/>
        </pc:sldMkLst>
        <pc:spChg chg="mod">
          <ac:chgData name="Antonio-Marius Tricolici" userId="4ca5b4ffc4fcfb59" providerId="LiveId" clId="{7CECDF1D-3CD5-4EB8-B279-F0BA8A1FD4EA}" dt="2022-02-22T18:58:11.155" v="3082" actId="20577"/>
          <ac:spMkLst>
            <pc:docMk/>
            <pc:sldMk cId="2645692129" sldId="378"/>
            <ac:spMk id="2" creationId="{563E470F-1E2D-44C8-A9CB-C938D9BADC4C}"/>
          </ac:spMkLst>
        </pc:spChg>
        <pc:spChg chg="add mod">
          <ac:chgData name="Antonio-Marius Tricolici" userId="4ca5b4ffc4fcfb59" providerId="LiveId" clId="{7CECDF1D-3CD5-4EB8-B279-F0BA8A1FD4EA}" dt="2022-02-22T19:05:13.859" v="3490" actId="14100"/>
          <ac:spMkLst>
            <pc:docMk/>
            <pc:sldMk cId="2645692129" sldId="378"/>
            <ac:spMk id="3" creationId="{1A04CC3B-3F29-4195-9097-75C2254BD81B}"/>
          </ac:spMkLst>
        </pc:spChg>
        <pc:spChg chg="add mod">
          <ac:chgData name="Antonio-Marius Tricolici" userId="4ca5b4ffc4fcfb59" providerId="LiveId" clId="{7CECDF1D-3CD5-4EB8-B279-F0BA8A1FD4EA}" dt="2022-02-22T18:59:39" v="3302" actId="2711"/>
          <ac:spMkLst>
            <pc:docMk/>
            <pc:sldMk cId="2645692129" sldId="378"/>
            <ac:spMk id="4" creationId="{6C984938-0627-48A1-91B8-329B58FF7864}"/>
          </ac:spMkLst>
        </pc:spChg>
        <pc:spChg chg="add del">
          <ac:chgData name="Antonio-Marius Tricolici" userId="4ca5b4ffc4fcfb59" providerId="LiveId" clId="{7CECDF1D-3CD5-4EB8-B279-F0BA8A1FD4EA}" dt="2022-02-22T19:04:54.077" v="3479"/>
          <ac:spMkLst>
            <pc:docMk/>
            <pc:sldMk cId="2645692129" sldId="378"/>
            <ac:spMk id="5" creationId="{FD63AD40-1FCA-4DB0-8F3D-F43A40BBDE52}"/>
          </ac:spMkLst>
        </pc:spChg>
        <pc:spChg chg="add mod">
          <ac:chgData name="Antonio-Marius Tricolici" userId="4ca5b4ffc4fcfb59" providerId="LiveId" clId="{7CECDF1D-3CD5-4EB8-B279-F0BA8A1FD4EA}" dt="2022-02-22T19:05:17.665" v="3491" actId="1076"/>
          <ac:spMkLst>
            <pc:docMk/>
            <pc:sldMk cId="2645692129" sldId="378"/>
            <ac:spMk id="6" creationId="{292C32EB-F07E-45FC-8D62-97DA34AE96A8}"/>
          </ac:spMkLst>
        </pc:spChg>
        <pc:spChg chg="add mod">
          <ac:chgData name="Antonio-Marius Tricolici" userId="4ca5b4ffc4fcfb59" providerId="LiveId" clId="{7CECDF1D-3CD5-4EB8-B279-F0BA8A1FD4EA}" dt="2022-02-22T19:05:27.893" v="3518" actId="1076"/>
          <ac:spMkLst>
            <pc:docMk/>
            <pc:sldMk cId="2645692129" sldId="378"/>
            <ac:spMk id="7" creationId="{59ED606A-0EBF-429B-B4FE-5F607A350421}"/>
          </ac:spMkLst>
        </pc:spChg>
      </pc:sldChg>
      <pc:sldChg chg="addSp modSp new mod">
        <pc:chgData name="Antonio-Marius Tricolici" userId="4ca5b4ffc4fcfb59" providerId="LiveId" clId="{7CECDF1D-3CD5-4EB8-B279-F0BA8A1FD4EA}" dt="2022-02-22T19:03:43.771" v="3477" actId="20577"/>
        <pc:sldMkLst>
          <pc:docMk/>
          <pc:sldMk cId="2744122229" sldId="379"/>
        </pc:sldMkLst>
        <pc:spChg chg="mod">
          <ac:chgData name="Antonio-Marius Tricolici" userId="4ca5b4ffc4fcfb59" providerId="LiveId" clId="{7CECDF1D-3CD5-4EB8-B279-F0BA8A1FD4EA}" dt="2022-02-22T18:59:51.839" v="3321" actId="20577"/>
          <ac:spMkLst>
            <pc:docMk/>
            <pc:sldMk cId="2744122229" sldId="379"/>
            <ac:spMk id="2" creationId="{B288E649-3693-478C-B93B-DD889C0F521D}"/>
          </ac:spMkLst>
        </pc:spChg>
        <pc:spChg chg="add mod">
          <ac:chgData name="Antonio-Marius Tricolici" userId="4ca5b4ffc4fcfb59" providerId="LiveId" clId="{7CECDF1D-3CD5-4EB8-B279-F0BA8A1FD4EA}" dt="2022-02-22T19:03:43.771" v="3477" actId="20577"/>
          <ac:spMkLst>
            <pc:docMk/>
            <pc:sldMk cId="2744122229" sldId="379"/>
            <ac:spMk id="3" creationId="{D3B994CE-A538-4A57-B1B8-860DEF1A4755}"/>
          </ac:spMkLst>
        </pc:spChg>
        <pc:spChg chg="add mod">
          <ac:chgData name="Antonio-Marius Tricolici" userId="4ca5b4ffc4fcfb59" providerId="LiveId" clId="{7CECDF1D-3CD5-4EB8-B279-F0BA8A1FD4EA}" dt="2022-02-22T19:02:47.918" v="3475" actId="1076"/>
          <ac:spMkLst>
            <pc:docMk/>
            <pc:sldMk cId="2744122229" sldId="379"/>
            <ac:spMk id="4" creationId="{A64977E8-941F-4F90-AE2D-DB743DBFE501}"/>
          </ac:spMkLst>
        </pc:spChg>
      </pc:sldChg>
      <pc:sldChg chg="addSp delSp modSp new mod">
        <pc:chgData name="Antonio-Marius Tricolici" userId="4ca5b4ffc4fcfb59" providerId="LiveId" clId="{7CECDF1D-3CD5-4EB8-B279-F0BA8A1FD4EA}" dt="2022-02-22T19:08:00.457" v="3757" actId="1076"/>
        <pc:sldMkLst>
          <pc:docMk/>
          <pc:sldMk cId="3786796323" sldId="380"/>
        </pc:sldMkLst>
        <pc:spChg chg="mod">
          <ac:chgData name="Antonio-Marius Tricolici" userId="4ca5b4ffc4fcfb59" providerId="LiveId" clId="{7CECDF1D-3CD5-4EB8-B279-F0BA8A1FD4EA}" dt="2022-02-22T19:06:48.045" v="3551" actId="20577"/>
          <ac:spMkLst>
            <pc:docMk/>
            <pc:sldMk cId="3786796323" sldId="380"/>
            <ac:spMk id="2" creationId="{EDE81350-ABF7-4006-843B-E5F80DA7FE8F}"/>
          </ac:spMkLst>
        </pc:spChg>
        <pc:spChg chg="add mod">
          <ac:chgData name="Antonio-Marius Tricolici" userId="4ca5b4ffc4fcfb59" providerId="LiveId" clId="{7CECDF1D-3CD5-4EB8-B279-F0BA8A1FD4EA}" dt="2022-02-22T19:08:00.457" v="3757" actId="1076"/>
          <ac:spMkLst>
            <pc:docMk/>
            <pc:sldMk cId="3786796323" sldId="380"/>
            <ac:spMk id="3" creationId="{9D9FE6E0-9C8A-4612-9D0D-F4089CF805AA}"/>
          </ac:spMkLst>
        </pc:spChg>
        <pc:spChg chg="add mod">
          <ac:chgData name="Antonio-Marius Tricolici" userId="4ca5b4ffc4fcfb59" providerId="LiveId" clId="{7CECDF1D-3CD5-4EB8-B279-F0BA8A1FD4EA}" dt="2022-02-22T19:07:36.600" v="3689" actId="1076"/>
          <ac:spMkLst>
            <pc:docMk/>
            <pc:sldMk cId="3786796323" sldId="380"/>
            <ac:spMk id="4" creationId="{626EB99C-D94B-4C90-B475-118A990B7A5F}"/>
          </ac:spMkLst>
        </pc:spChg>
        <pc:spChg chg="add del">
          <ac:chgData name="Antonio-Marius Tricolici" userId="4ca5b4ffc4fcfb59" providerId="LiveId" clId="{7CECDF1D-3CD5-4EB8-B279-F0BA8A1FD4EA}" dt="2022-02-22T19:07:07.461" v="3592"/>
          <ac:spMkLst>
            <pc:docMk/>
            <pc:sldMk cId="3786796323" sldId="380"/>
            <ac:spMk id="5" creationId="{A487AF01-AF16-44F0-AC70-F9A0F09B6077}"/>
          </ac:spMkLst>
        </pc:spChg>
        <pc:spChg chg="add del mod">
          <ac:chgData name="Antonio-Marius Tricolici" userId="4ca5b4ffc4fcfb59" providerId="LiveId" clId="{7CECDF1D-3CD5-4EB8-B279-F0BA8A1FD4EA}" dt="2022-02-22T19:07:57.548" v="3756" actId="478"/>
          <ac:spMkLst>
            <pc:docMk/>
            <pc:sldMk cId="3786796323" sldId="380"/>
            <ac:spMk id="6" creationId="{45A690E9-9CED-45EE-BAF2-E4EC1E725791}"/>
          </ac:spMkLst>
        </pc:spChg>
      </pc:sldChg>
      <pc:sldChg chg="modSp add mod">
        <pc:chgData name="Antonio-Marius Tricolici" userId="4ca5b4ffc4fcfb59" providerId="LiveId" clId="{7CECDF1D-3CD5-4EB8-B279-F0BA8A1FD4EA}" dt="2022-02-22T19:10:51.107" v="4226" actId="1076"/>
        <pc:sldMkLst>
          <pc:docMk/>
          <pc:sldMk cId="448387906" sldId="381"/>
        </pc:sldMkLst>
        <pc:spChg chg="mod">
          <ac:chgData name="Antonio-Marius Tricolici" userId="4ca5b4ffc4fcfb59" providerId="LiveId" clId="{7CECDF1D-3CD5-4EB8-B279-F0BA8A1FD4EA}" dt="2022-02-22T19:10:51.107" v="4226" actId="1076"/>
          <ac:spMkLst>
            <pc:docMk/>
            <pc:sldMk cId="448387906" sldId="381"/>
            <ac:spMk id="3" creationId="{9D9FE6E0-9C8A-4612-9D0D-F4089CF805AA}"/>
          </ac:spMkLst>
        </pc:spChg>
        <pc:spChg chg="mod">
          <ac:chgData name="Antonio-Marius Tricolici" userId="4ca5b4ffc4fcfb59" providerId="LiveId" clId="{7CECDF1D-3CD5-4EB8-B279-F0BA8A1FD4EA}" dt="2022-02-22T19:08:56.058" v="3949" actId="1076"/>
          <ac:spMkLst>
            <pc:docMk/>
            <pc:sldMk cId="448387906" sldId="381"/>
            <ac:spMk id="4" creationId="{626EB99C-D94B-4C90-B475-118A990B7A5F}"/>
          </ac:spMkLst>
        </pc:spChg>
      </pc:sldChg>
      <pc:sldChg chg="addSp modSp new mod">
        <pc:chgData name="Antonio-Marius Tricolici" userId="4ca5b4ffc4fcfb59" providerId="LiveId" clId="{7CECDF1D-3CD5-4EB8-B279-F0BA8A1FD4EA}" dt="2022-02-22T19:40:59.369" v="6089" actId="1076"/>
        <pc:sldMkLst>
          <pc:docMk/>
          <pc:sldMk cId="682825520" sldId="382"/>
        </pc:sldMkLst>
        <pc:spChg chg="mod">
          <ac:chgData name="Antonio-Marius Tricolici" userId="4ca5b4ffc4fcfb59" providerId="LiveId" clId="{7CECDF1D-3CD5-4EB8-B279-F0BA8A1FD4EA}" dt="2022-02-22T19:09:11.741" v="3982" actId="20577"/>
          <ac:spMkLst>
            <pc:docMk/>
            <pc:sldMk cId="682825520" sldId="382"/>
            <ac:spMk id="2" creationId="{DE48BC00-CFB5-4980-BA3A-0779E1A556E2}"/>
          </ac:spMkLst>
        </pc:spChg>
        <pc:spChg chg="add mod">
          <ac:chgData name="Antonio-Marius Tricolici" userId="4ca5b4ffc4fcfb59" providerId="LiveId" clId="{7CECDF1D-3CD5-4EB8-B279-F0BA8A1FD4EA}" dt="2022-02-22T19:40:59.369" v="6089" actId="1076"/>
          <ac:spMkLst>
            <pc:docMk/>
            <pc:sldMk cId="682825520" sldId="382"/>
            <ac:spMk id="3" creationId="{C5C89567-D63A-4F98-9ED1-3F74552881A5}"/>
          </ac:spMkLst>
        </pc:spChg>
        <pc:spChg chg="add mod">
          <ac:chgData name="Antonio-Marius Tricolici" userId="4ca5b4ffc4fcfb59" providerId="LiveId" clId="{7CECDF1D-3CD5-4EB8-B279-F0BA8A1FD4EA}" dt="2022-02-22T19:10:25.040" v="4225" actId="20577"/>
          <ac:spMkLst>
            <pc:docMk/>
            <pc:sldMk cId="682825520" sldId="382"/>
            <ac:spMk id="4" creationId="{B70BDCAA-F4AB-489B-9B78-51632941BF43}"/>
          </ac:spMkLst>
        </pc:spChg>
      </pc:sldChg>
      <pc:sldChg chg="addSp delSp modSp new mod">
        <pc:chgData name="Antonio-Marius Tricolici" userId="4ca5b4ffc4fcfb59" providerId="LiveId" clId="{7CECDF1D-3CD5-4EB8-B279-F0BA8A1FD4EA}" dt="2022-02-22T19:15:30.483" v="4805" actId="20577"/>
        <pc:sldMkLst>
          <pc:docMk/>
          <pc:sldMk cId="1711890606" sldId="383"/>
        </pc:sldMkLst>
        <pc:spChg chg="mod">
          <ac:chgData name="Antonio-Marius Tricolici" userId="4ca5b4ffc4fcfb59" providerId="LiveId" clId="{7CECDF1D-3CD5-4EB8-B279-F0BA8A1FD4EA}" dt="2022-02-22T19:11:07.950" v="4232" actId="20577"/>
          <ac:spMkLst>
            <pc:docMk/>
            <pc:sldMk cId="1711890606" sldId="383"/>
            <ac:spMk id="2" creationId="{F91805E7-397F-4CDE-82BC-11CACDAD8B25}"/>
          </ac:spMkLst>
        </pc:spChg>
        <pc:spChg chg="add mod">
          <ac:chgData name="Antonio-Marius Tricolici" userId="4ca5b4ffc4fcfb59" providerId="LiveId" clId="{7CECDF1D-3CD5-4EB8-B279-F0BA8A1FD4EA}" dt="2022-02-22T19:12:23.739" v="4476" actId="20577"/>
          <ac:spMkLst>
            <pc:docMk/>
            <pc:sldMk cId="1711890606" sldId="383"/>
            <ac:spMk id="3" creationId="{EC4D0878-4E77-4745-AC1A-93188118AA34}"/>
          </ac:spMkLst>
        </pc:spChg>
        <pc:spChg chg="add mod">
          <ac:chgData name="Antonio-Marius Tricolici" userId="4ca5b4ffc4fcfb59" providerId="LiveId" clId="{7CECDF1D-3CD5-4EB8-B279-F0BA8A1FD4EA}" dt="2022-02-22T19:15:15.349" v="4752" actId="1076"/>
          <ac:spMkLst>
            <pc:docMk/>
            <pc:sldMk cId="1711890606" sldId="383"/>
            <ac:spMk id="4" creationId="{58FDE2E7-F5A4-4706-AA5A-4F2153CCCD51}"/>
          </ac:spMkLst>
        </pc:spChg>
        <pc:spChg chg="add mod">
          <ac:chgData name="Antonio-Marius Tricolici" userId="4ca5b4ffc4fcfb59" providerId="LiveId" clId="{7CECDF1D-3CD5-4EB8-B279-F0BA8A1FD4EA}" dt="2022-02-22T19:15:11.828" v="4751" actId="1076"/>
          <ac:spMkLst>
            <pc:docMk/>
            <pc:sldMk cId="1711890606" sldId="383"/>
            <ac:spMk id="5" creationId="{13E4C6D8-CAB5-4BFD-AD92-6CE6C2DA5375}"/>
          </ac:spMkLst>
        </pc:spChg>
        <pc:spChg chg="add mod">
          <ac:chgData name="Antonio-Marius Tricolici" userId="4ca5b4ffc4fcfb59" providerId="LiveId" clId="{7CECDF1D-3CD5-4EB8-B279-F0BA8A1FD4EA}" dt="2022-02-22T19:15:15.349" v="4752" actId="1076"/>
          <ac:spMkLst>
            <pc:docMk/>
            <pc:sldMk cId="1711890606" sldId="383"/>
            <ac:spMk id="6" creationId="{C5E74A5A-76DA-405B-B62C-3B193AE7660A}"/>
          </ac:spMkLst>
        </pc:spChg>
        <pc:spChg chg="add mod">
          <ac:chgData name="Antonio-Marius Tricolici" userId="4ca5b4ffc4fcfb59" providerId="LiveId" clId="{7CECDF1D-3CD5-4EB8-B279-F0BA8A1FD4EA}" dt="2022-02-22T19:15:03.898" v="4748" actId="1076"/>
          <ac:spMkLst>
            <pc:docMk/>
            <pc:sldMk cId="1711890606" sldId="383"/>
            <ac:spMk id="7" creationId="{2475A69C-6744-4EE3-989D-82F8BDC7E54E}"/>
          </ac:spMkLst>
        </pc:spChg>
        <pc:spChg chg="add del">
          <ac:chgData name="Antonio-Marius Tricolici" userId="4ca5b4ffc4fcfb59" providerId="LiveId" clId="{7CECDF1D-3CD5-4EB8-B279-F0BA8A1FD4EA}" dt="2022-02-22T19:14:53.812" v="4728"/>
          <ac:spMkLst>
            <pc:docMk/>
            <pc:sldMk cId="1711890606" sldId="383"/>
            <ac:spMk id="8" creationId="{FC6F07F1-3C34-4CB8-8B62-32588429DAEF}"/>
          </ac:spMkLst>
        </pc:spChg>
        <pc:spChg chg="add mod">
          <ac:chgData name="Antonio-Marius Tricolici" userId="4ca5b4ffc4fcfb59" providerId="LiveId" clId="{7CECDF1D-3CD5-4EB8-B279-F0BA8A1FD4EA}" dt="2022-02-22T19:15:23.228" v="4776" actId="1076"/>
          <ac:spMkLst>
            <pc:docMk/>
            <pc:sldMk cId="1711890606" sldId="383"/>
            <ac:spMk id="9" creationId="{3308F01B-7BDB-4236-952F-706643828A65}"/>
          </ac:spMkLst>
        </pc:spChg>
        <pc:spChg chg="add mod">
          <ac:chgData name="Antonio-Marius Tricolici" userId="4ca5b4ffc4fcfb59" providerId="LiveId" clId="{7CECDF1D-3CD5-4EB8-B279-F0BA8A1FD4EA}" dt="2022-02-22T19:15:30.483" v="4805" actId="20577"/>
          <ac:spMkLst>
            <pc:docMk/>
            <pc:sldMk cId="1711890606" sldId="383"/>
            <ac:spMk id="10" creationId="{0730DAF8-7446-454D-A269-D6DE26943A97}"/>
          </ac:spMkLst>
        </pc:spChg>
      </pc:sldChg>
      <pc:sldChg chg="addSp modSp new mod">
        <pc:chgData name="Antonio-Marius Tricolici" userId="4ca5b4ffc4fcfb59" providerId="LiveId" clId="{7CECDF1D-3CD5-4EB8-B279-F0BA8A1FD4EA}" dt="2022-02-22T19:17:11.919" v="4845" actId="1076"/>
        <pc:sldMkLst>
          <pc:docMk/>
          <pc:sldMk cId="83493052" sldId="384"/>
        </pc:sldMkLst>
        <pc:spChg chg="mod">
          <ac:chgData name="Antonio-Marius Tricolici" userId="4ca5b4ffc4fcfb59" providerId="LiveId" clId="{7CECDF1D-3CD5-4EB8-B279-F0BA8A1FD4EA}" dt="2022-02-22T19:15:34.453" v="4820" actId="20577"/>
          <ac:spMkLst>
            <pc:docMk/>
            <pc:sldMk cId="83493052" sldId="384"/>
            <ac:spMk id="2" creationId="{A77739E7-372D-4E15-96D7-8AD05CCA47AF}"/>
          </ac:spMkLst>
        </pc:spChg>
        <pc:graphicFrameChg chg="add mod modGraphic">
          <ac:chgData name="Antonio-Marius Tricolici" userId="4ca5b4ffc4fcfb59" providerId="LiveId" clId="{7CECDF1D-3CD5-4EB8-B279-F0BA8A1FD4EA}" dt="2022-02-22T19:17:11.919" v="4845" actId="1076"/>
          <ac:graphicFrameMkLst>
            <pc:docMk/>
            <pc:sldMk cId="83493052" sldId="384"/>
            <ac:graphicFrameMk id="3" creationId="{5263A000-2AA4-4098-A388-CB2CF658BAF1}"/>
          </ac:graphicFrameMkLst>
        </pc:graphicFrameChg>
      </pc:sldChg>
      <pc:sldChg chg="addSp delSp modSp new mod">
        <pc:chgData name="Antonio-Marius Tricolici" userId="4ca5b4ffc4fcfb59" providerId="LiveId" clId="{7CECDF1D-3CD5-4EB8-B279-F0BA8A1FD4EA}" dt="2022-02-22T19:23:14.412" v="5115" actId="20577"/>
        <pc:sldMkLst>
          <pc:docMk/>
          <pc:sldMk cId="3926658839" sldId="385"/>
        </pc:sldMkLst>
        <pc:spChg chg="add mod">
          <ac:chgData name="Antonio-Marius Tricolici" userId="4ca5b4ffc4fcfb59" providerId="LiveId" clId="{7CECDF1D-3CD5-4EB8-B279-F0BA8A1FD4EA}" dt="2022-02-22T19:17:43.623" v="4848" actId="1076"/>
          <ac:spMkLst>
            <pc:docMk/>
            <pc:sldMk cId="3926658839" sldId="385"/>
            <ac:spMk id="3" creationId="{7C83C75B-DC4E-4F10-B97E-9C5CB222A8A7}"/>
          </ac:spMkLst>
        </pc:spChg>
        <pc:spChg chg="add mod">
          <ac:chgData name="Antonio-Marius Tricolici" userId="4ca5b4ffc4fcfb59" providerId="LiveId" clId="{7CECDF1D-3CD5-4EB8-B279-F0BA8A1FD4EA}" dt="2022-02-22T19:18:21.567" v="4892" actId="20577"/>
          <ac:spMkLst>
            <pc:docMk/>
            <pc:sldMk cId="3926658839" sldId="385"/>
            <ac:spMk id="4" creationId="{E4024934-A699-4348-94B0-C8C7E8F828FA}"/>
          </ac:spMkLst>
        </pc:spChg>
        <pc:spChg chg="add del mod">
          <ac:chgData name="Antonio-Marius Tricolici" userId="4ca5b4ffc4fcfb59" providerId="LiveId" clId="{7CECDF1D-3CD5-4EB8-B279-F0BA8A1FD4EA}" dt="2022-02-22T19:18:57.953" v="4904" actId="478"/>
          <ac:spMkLst>
            <pc:docMk/>
            <pc:sldMk cId="3926658839" sldId="385"/>
            <ac:spMk id="5" creationId="{D4DF7EAE-EFEF-4D00-B092-C4B674A23921}"/>
          </ac:spMkLst>
        </pc:spChg>
        <pc:spChg chg="add mod">
          <ac:chgData name="Antonio-Marius Tricolici" userId="4ca5b4ffc4fcfb59" providerId="LiveId" clId="{7CECDF1D-3CD5-4EB8-B279-F0BA8A1FD4EA}" dt="2022-02-22T19:18:02.817" v="4878" actId="20577"/>
          <ac:spMkLst>
            <pc:docMk/>
            <pc:sldMk cId="3926658839" sldId="385"/>
            <ac:spMk id="6" creationId="{F564860F-49BE-4694-8880-7308061EFB92}"/>
          </ac:spMkLst>
        </pc:spChg>
        <pc:spChg chg="add del mod">
          <ac:chgData name="Antonio-Marius Tricolici" userId="4ca5b4ffc4fcfb59" providerId="LiveId" clId="{7CECDF1D-3CD5-4EB8-B279-F0BA8A1FD4EA}" dt="2022-02-22T19:22:04.409" v="4915" actId="478"/>
          <ac:spMkLst>
            <pc:docMk/>
            <pc:sldMk cId="3926658839" sldId="385"/>
            <ac:spMk id="7" creationId="{5F91F38F-A9B5-4038-9FA5-A94469D278ED}"/>
          </ac:spMkLst>
        </pc:spChg>
        <pc:spChg chg="add del mod">
          <ac:chgData name="Antonio-Marius Tricolici" userId="4ca5b4ffc4fcfb59" providerId="LiveId" clId="{7CECDF1D-3CD5-4EB8-B279-F0BA8A1FD4EA}" dt="2022-02-22T19:22:16.111" v="4924" actId="478"/>
          <ac:spMkLst>
            <pc:docMk/>
            <pc:sldMk cId="3926658839" sldId="385"/>
            <ac:spMk id="8" creationId="{1C4375CA-FE64-48DC-8722-275C60E439CE}"/>
          </ac:spMkLst>
        </pc:spChg>
        <pc:spChg chg="add mod">
          <ac:chgData name="Antonio-Marius Tricolici" userId="4ca5b4ffc4fcfb59" providerId="LiveId" clId="{7CECDF1D-3CD5-4EB8-B279-F0BA8A1FD4EA}" dt="2022-02-22T19:22:33.854" v="4935" actId="255"/>
          <ac:spMkLst>
            <pc:docMk/>
            <pc:sldMk cId="3926658839" sldId="385"/>
            <ac:spMk id="9" creationId="{43FCA543-2A03-4F25-9305-3585DD9F3851}"/>
          </ac:spMkLst>
        </pc:spChg>
        <pc:spChg chg="add mod">
          <ac:chgData name="Antonio-Marius Tricolici" userId="4ca5b4ffc4fcfb59" providerId="LiveId" clId="{7CECDF1D-3CD5-4EB8-B279-F0BA8A1FD4EA}" dt="2022-02-22T19:22:44.369" v="4971" actId="20577"/>
          <ac:spMkLst>
            <pc:docMk/>
            <pc:sldMk cId="3926658839" sldId="385"/>
            <ac:spMk id="10" creationId="{20D1C61E-6B5A-4F74-8586-06F378689B16}"/>
          </ac:spMkLst>
        </pc:spChg>
        <pc:spChg chg="add mod">
          <ac:chgData name="Antonio-Marius Tricolici" userId="4ca5b4ffc4fcfb59" providerId="LiveId" clId="{7CECDF1D-3CD5-4EB8-B279-F0BA8A1FD4EA}" dt="2022-02-22T19:23:14.412" v="5115" actId="20577"/>
          <ac:spMkLst>
            <pc:docMk/>
            <pc:sldMk cId="3926658839" sldId="385"/>
            <ac:spMk id="11" creationId="{570C1629-117A-458D-8CF1-1547B2B0C79F}"/>
          </ac:spMkLst>
        </pc:spChg>
      </pc:sldChg>
      <pc:sldChg chg="addSp delSp modSp new mod">
        <pc:chgData name="Antonio-Marius Tricolici" userId="4ca5b4ffc4fcfb59" providerId="LiveId" clId="{7CECDF1D-3CD5-4EB8-B279-F0BA8A1FD4EA}" dt="2022-02-23T12:04:45.882" v="6153" actId="339"/>
        <pc:sldMkLst>
          <pc:docMk/>
          <pc:sldMk cId="1306247044" sldId="386"/>
        </pc:sldMkLst>
        <pc:spChg chg="mod">
          <ac:chgData name="Antonio-Marius Tricolici" userId="4ca5b4ffc4fcfb59" providerId="LiveId" clId="{7CECDF1D-3CD5-4EB8-B279-F0BA8A1FD4EA}" dt="2022-02-22T19:27:31.460" v="5120" actId="20577"/>
          <ac:spMkLst>
            <pc:docMk/>
            <pc:sldMk cId="1306247044" sldId="386"/>
            <ac:spMk id="2" creationId="{18376FD2-4D1B-406D-881E-922FF1DC92D2}"/>
          </ac:spMkLst>
        </pc:spChg>
        <pc:spChg chg="add mod">
          <ac:chgData name="Antonio-Marius Tricolici" userId="4ca5b4ffc4fcfb59" providerId="LiveId" clId="{7CECDF1D-3CD5-4EB8-B279-F0BA8A1FD4EA}" dt="2022-02-22T19:30:31.139" v="5471" actId="20577"/>
          <ac:spMkLst>
            <pc:docMk/>
            <pc:sldMk cId="1306247044" sldId="386"/>
            <ac:spMk id="3" creationId="{E65E66B6-6BA2-4CA6-AD0D-72B03DAFDAC2}"/>
          </ac:spMkLst>
        </pc:spChg>
        <pc:spChg chg="add del mod">
          <ac:chgData name="Antonio-Marius Tricolici" userId="4ca5b4ffc4fcfb59" providerId="LiveId" clId="{7CECDF1D-3CD5-4EB8-B279-F0BA8A1FD4EA}" dt="2022-02-22T19:29:11.850" v="5407"/>
          <ac:spMkLst>
            <pc:docMk/>
            <pc:sldMk cId="1306247044" sldId="386"/>
            <ac:spMk id="4" creationId="{19318E45-A97D-4050-A105-B1EE6E98D176}"/>
          </ac:spMkLst>
        </pc:spChg>
        <pc:spChg chg="add mod">
          <ac:chgData name="Antonio-Marius Tricolici" userId="4ca5b4ffc4fcfb59" providerId="LiveId" clId="{7CECDF1D-3CD5-4EB8-B279-F0BA8A1FD4EA}" dt="2022-02-23T12:04:45.882" v="6153" actId="339"/>
          <ac:spMkLst>
            <pc:docMk/>
            <pc:sldMk cId="1306247044" sldId="386"/>
            <ac:spMk id="4" creationId="{8B2E5E95-EA2D-4326-B610-4B87330C6693}"/>
          </ac:spMkLst>
        </pc:spChg>
        <pc:spChg chg="add del mod">
          <ac:chgData name="Antonio-Marius Tricolici" userId="4ca5b4ffc4fcfb59" providerId="LiveId" clId="{7CECDF1D-3CD5-4EB8-B279-F0BA8A1FD4EA}" dt="2022-02-22T19:42:52.936" v="6103" actId="478"/>
          <ac:spMkLst>
            <pc:docMk/>
            <pc:sldMk cId="1306247044" sldId="386"/>
            <ac:spMk id="5" creationId="{77E9B0ED-0975-4F6A-AE86-30ED0B10C1E9}"/>
          </ac:spMkLst>
        </pc:spChg>
        <pc:spChg chg="add del mod">
          <ac:chgData name="Antonio-Marius Tricolici" userId="4ca5b4ffc4fcfb59" providerId="LiveId" clId="{7CECDF1D-3CD5-4EB8-B279-F0BA8A1FD4EA}" dt="2022-02-23T12:03:56.406" v="6118" actId="478"/>
          <ac:spMkLst>
            <pc:docMk/>
            <pc:sldMk cId="1306247044" sldId="386"/>
            <ac:spMk id="6" creationId="{25761064-119C-4DBD-8500-B6F57ACC5315}"/>
          </ac:spMkLst>
        </pc:spChg>
      </pc:sldChg>
      <pc:sldChg chg="addSp modSp new mod">
        <pc:chgData name="Antonio-Marius Tricolici" userId="4ca5b4ffc4fcfb59" providerId="LiveId" clId="{7CECDF1D-3CD5-4EB8-B279-F0BA8A1FD4EA}" dt="2022-02-22T19:33:17.579" v="5646" actId="2711"/>
        <pc:sldMkLst>
          <pc:docMk/>
          <pc:sldMk cId="61768191" sldId="387"/>
        </pc:sldMkLst>
        <pc:spChg chg="mod">
          <ac:chgData name="Antonio-Marius Tricolici" userId="4ca5b4ffc4fcfb59" providerId="LiveId" clId="{7CECDF1D-3CD5-4EB8-B279-F0BA8A1FD4EA}" dt="2022-02-22T19:30:55.097" v="5509" actId="20577"/>
          <ac:spMkLst>
            <pc:docMk/>
            <pc:sldMk cId="61768191" sldId="387"/>
            <ac:spMk id="2" creationId="{61C143D0-C695-4D31-9D50-4FA058D98C5F}"/>
          </ac:spMkLst>
        </pc:spChg>
        <pc:spChg chg="add mod">
          <ac:chgData name="Antonio-Marius Tricolici" userId="4ca5b4ffc4fcfb59" providerId="LiveId" clId="{7CECDF1D-3CD5-4EB8-B279-F0BA8A1FD4EA}" dt="2022-02-22T19:31:20.730" v="5636" actId="20577"/>
          <ac:spMkLst>
            <pc:docMk/>
            <pc:sldMk cId="61768191" sldId="387"/>
            <ac:spMk id="3" creationId="{EB1A25C6-470C-4DCE-A6DF-FB179C6DFE71}"/>
          </ac:spMkLst>
        </pc:spChg>
        <pc:spChg chg="add mod">
          <ac:chgData name="Antonio-Marius Tricolici" userId="4ca5b4ffc4fcfb59" providerId="LiveId" clId="{7CECDF1D-3CD5-4EB8-B279-F0BA8A1FD4EA}" dt="2022-02-22T19:33:17.579" v="5646" actId="2711"/>
          <ac:spMkLst>
            <pc:docMk/>
            <pc:sldMk cId="61768191" sldId="387"/>
            <ac:spMk id="4" creationId="{EDA64B49-2571-40E7-9F30-654441F8BDD4}"/>
          </ac:spMkLst>
        </pc:spChg>
      </pc:sldChg>
      <pc:sldChg chg="addSp modSp new mod">
        <pc:chgData name="Antonio-Marius Tricolici" userId="4ca5b4ffc4fcfb59" providerId="LiveId" clId="{7CECDF1D-3CD5-4EB8-B279-F0BA8A1FD4EA}" dt="2022-02-22T19:34:59.804" v="5887" actId="20577"/>
        <pc:sldMkLst>
          <pc:docMk/>
          <pc:sldMk cId="74558165" sldId="388"/>
        </pc:sldMkLst>
        <pc:spChg chg="mod">
          <ac:chgData name="Antonio-Marius Tricolici" userId="4ca5b4ffc4fcfb59" providerId="LiveId" clId="{7CECDF1D-3CD5-4EB8-B279-F0BA8A1FD4EA}" dt="2022-02-22T19:34:13.322" v="5663" actId="20577"/>
          <ac:spMkLst>
            <pc:docMk/>
            <pc:sldMk cId="74558165" sldId="388"/>
            <ac:spMk id="2" creationId="{A440920F-371D-4241-B33D-CC733C101203}"/>
          </ac:spMkLst>
        </pc:spChg>
        <pc:spChg chg="add mod">
          <ac:chgData name="Antonio-Marius Tricolici" userId="4ca5b4ffc4fcfb59" providerId="LiveId" clId="{7CECDF1D-3CD5-4EB8-B279-F0BA8A1FD4EA}" dt="2022-02-22T19:34:59.804" v="5887" actId="20577"/>
          <ac:spMkLst>
            <pc:docMk/>
            <pc:sldMk cId="74558165" sldId="388"/>
            <ac:spMk id="3" creationId="{9F4C830C-F391-44F3-80A2-D030D7B6DCDB}"/>
          </ac:spMkLst>
        </pc:spChg>
      </pc:sldChg>
      <pc:sldChg chg="addSp delSp modSp new mod modAnim">
        <pc:chgData name="Antonio-Marius Tricolici" userId="4ca5b4ffc4fcfb59" providerId="LiveId" clId="{7CECDF1D-3CD5-4EB8-B279-F0BA8A1FD4EA}" dt="2022-02-22T19:40:06.092" v="6088" actId="1076"/>
        <pc:sldMkLst>
          <pc:docMk/>
          <pc:sldMk cId="2724260440" sldId="389"/>
        </pc:sldMkLst>
        <pc:spChg chg="mod">
          <ac:chgData name="Antonio-Marius Tricolici" userId="4ca5b4ffc4fcfb59" providerId="LiveId" clId="{7CECDF1D-3CD5-4EB8-B279-F0BA8A1FD4EA}" dt="2022-02-22T19:36:19.777" v="5897" actId="20577"/>
          <ac:spMkLst>
            <pc:docMk/>
            <pc:sldMk cId="2724260440" sldId="389"/>
            <ac:spMk id="2" creationId="{8AB252B1-814B-4640-B361-A2B338993C7F}"/>
          </ac:spMkLst>
        </pc:spChg>
        <pc:spChg chg="add del">
          <ac:chgData name="Antonio-Marius Tricolici" userId="4ca5b4ffc4fcfb59" providerId="LiveId" clId="{7CECDF1D-3CD5-4EB8-B279-F0BA8A1FD4EA}" dt="2022-02-22T19:36:22.156" v="5899"/>
          <ac:spMkLst>
            <pc:docMk/>
            <pc:sldMk cId="2724260440" sldId="389"/>
            <ac:spMk id="3" creationId="{5C4685EE-CAE2-4FB9-A627-F131FB5A8F95}"/>
          </ac:spMkLst>
        </pc:spChg>
        <pc:spChg chg="add del mod">
          <ac:chgData name="Antonio-Marius Tricolici" userId="4ca5b4ffc4fcfb59" providerId="LiveId" clId="{7CECDF1D-3CD5-4EB8-B279-F0BA8A1FD4EA}" dt="2022-02-22T19:37:25.038" v="6035" actId="478"/>
          <ac:spMkLst>
            <pc:docMk/>
            <pc:sldMk cId="2724260440" sldId="389"/>
            <ac:spMk id="4" creationId="{E01A06D3-D7B9-4C24-BF6B-BD0386205856}"/>
          </ac:spMkLst>
        </pc:spChg>
        <pc:spChg chg="add mod">
          <ac:chgData name="Antonio-Marius Tricolici" userId="4ca5b4ffc4fcfb59" providerId="LiveId" clId="{7CECDF1D-3CD5-4EB8-B279-F0BA8A1FD4EA}" dt="2022-02-22T19:37:43.587" v="6050" actId="1076"/>
          <ac:spMkLst>
            <pc:docMk/>
            <pc:sldMk cId="2724260440" sldId="389"/>
            <ac:spMk id="5" creationId="{DA07314A-0A05-407B-9597-EB0FC7AF275D}"/>
          </ac:spMkLst>
        </pc:spChg>
        <pc:spChg chg="add mod">
          <ac:chgData name="Antonio-Marius Tricolici" userId="4ca5b4ffc4fcfb59" providerId="LiveId" clId="{7CECDF1D-3CD5-4EB8-B279-F0BA8A1FD4EA}" dt="2022-02-22T19:38:59.244" v="6074" actId="1076"/>
          <ac:spMkLst>
            <pc:docMk/>
            <pc:sldMk cId="2724260440" sldId="389"/>
            <ac:spMk id="6" creationId="{64AAFBA3-FA2A-4F53-97DE-ED7CE9D54EAE}"/>
          </ac:spMkLst>
        </pc:spChg>
        <pc:spChg chg="add mod">
          <ac:chgData name="Antonio-Marius Tricolici" userId="4ca5b4ffc4fcfb59" providerId="LiveId" clId="{7CECDF1D-3CD5-4EB8-B279-F0BA8A1FD4EA}" dt="2022-02-22T19:39:04.589" v="6075" actId="2711"/>
          <ac:spMkLst>
            <pc:docMk/>
            <pc:sldMk cId="2724260440" sldId="389"/>
            <ac:spMk id="7" creationId="{D7381993-672E-4ECC-837A-E89866C9E1AF}"/>
          </ac:spMkLst>
        </pc:spChg>
        <pc:spChg chg="add mod">
          <ac:chgData name="Antonio-Marius Tricolici" userId="4ca5b4ffc4fcfb59" providerId="LiveId" clId="{7CECDF1D-3CD5-4EB8-B279-F0BA8A1FD4EA}" dt="2022-02-22T19:40:06.092" v="6088" actId="1076"/>
          <ac:spMkLst>
            <pc:docMk/>
            <pc:sldMk cId="2724260440" sldId="389"/>
            <ac:spMk id="8" creationId="{65019151-4FF9-4DA9-A6E6-E1332BD641F7}"/>
          </ac:spMkLst>
        </pc:spChg>
      </pc:sldChg>
      <pc:sldChg chg="modSp add mod">
        <pc:chgData name="Antonio-Marius Tricolici" userId="4ca5b4ffc4fcfb59" providerId="LiveId" clId="{7CECDF1D-3CD5-4EB8-B279-F0BA8A1FD4EA}" dt="2022-02-22T19:41:57.524" v="6094" actId="20577"/>
        <pc:sldMkLst>
          <pc:docMk/>
          <pc:sldMk cId="3771453679" sldId="390"/>
        </pc:sldMkLst>
        <pc:spChg chg="mod">
          <ac:chgData name="Antonio-Marius Tricolici" userId="4ca5b4ffc4fcfb59" providerId="LiveId" clId="{7CECDF1D-3CD5-4EB8-B279-F0BA8A1FD4EA}" dt="2022-02-22T19:41:57.524" v="6094" actId="20577"/>
          <ac:spMkLst>
            <pc:docMk/>
            <pc:sldMk cId="3771453679" sldId="390"/>
            <ac:spMk id="67" creationId="{00000000-0000-0000-0000-000000000000}"/>
          </ac:spMkLst>
        </pc:spChg>
      </pc:sldChg>
      <pc:sldChg chg="modSp add mod">
        <pc:chgData name="Antonio-Marius Tricolici" userId="4ca5b4ffc4fcfb59" providerId="LiveId" clId="{7CECDF1D-3CD5-4EB8-B279-F0BA8A1FD4EA}" dt="2022-02-23T12:05:22.667" v="6333" actId="20577"/>
        <pc:sldMkLst>
          <pc:docMk/>
          <pc:sldMk cId="2262338882" sldId="391"/>
        </pc:sldMkLst>
        <pc:spChg chg="mod">
          <ac:chgData name="Antonio-Marius Tricolici" userId="4ca5b4ffc4fcfb59" providerId="LiveId" clId="{7CECDF1D-3CD5-4EB8-B279-F0BA8A1FD4EA}" dt="2022-02-23T12:04:39.567" v="6151" actId="20577"/>
          <ac:spMkLst>
            <pc:docMk/>
            <pc:sldMk cId="2262338882" sldId="391"/>
            <ac:spMk id="2" creationId="{18376FD2-4D1B-406D-881E-922FF1DC92D2}"/>
          </ac:spMkLst>
        </pc:spChg>
        <pc:spChg chg="mod">
          <ac:chgData name="Antonio-Marius Tricolici" userId="4ca5b4ffc4fcfb59" providerId="LiveId" clId="{7CECDF1D-3CD5-4EB8-B279-F0BA8A1FD4EA}" dt="2022-02-23T12:05:22.667" v="6333" actId="20577"/>
          <ac:spMkLst>
            <pc:docMk/>
            <pc:sldMk cId="2262338882" sldId="391"/>
            <ac:spMk id="3" creationId="{E65E66B6-6BA2-4CA6-AD0D-72B03DAFDAC2}"/>
          </ac:spMkLst>
        </pc:spChg>
      </pc:sldChg>
      <pc:sldChg chg="new del">
        <pc:chgData name="Antonio-Marius Tricolici" userId="4ca5b4ffc4fcfb59" providerId="LiveId" clId="{7CECDF1D-3CD5-4EB8-B279-F0BA8A1FD4EA}" dt="2022-02-23T12:03:50.060" v="6116" actId="47"/>
        <pc:sldMkLst>
          <pc:docMk/>
          <pc:sldMk cId="2560522933" sldId="391"/>
        </pc:sldMkLst>
      </pc:sldChg>
      <pc:sldChg chg="addSp delSp modSp new mod">
        <pc:chgData name="Antonio-Marius Tricolici" userId="4ca5b4ffc4fcfb59" providerId="LiveId" clId="{7CECDF1D-3CD5-4EB8-B279-F0BA8A1FD4EA}" dt="2022-02-23T16:16:55.289" v="6568" actId="339"/>
        <pc:sldMkLst>
          <pc:docMk/>
          <pc:sldMk cId="3784469686" sldId="392"/>
        </pc:sldMkLst>
        <pc:spChg chg="mod">
          <ac:chgData name="Antonio-Marius Tricolici" userId="4ca5b4ffc4fcfb59" providerId="LiveId" clId="{7CECDF1D-3CD5-4EB8-B279-F0BA8A1FD4EA}" dt="2022-02-23T16:11:02.927" v="6392" actId="20577"/>
          <ac:spMkLst>
            <pc:docMk/>
            <pc:sldMk cId="3784469686" sldId="392"/>
            <ac:spMk id="2" creationId="{60E40601-F081-4B7C-A343-4D700A855401}"/>
          </ac:spMkLst>
        </pc:spChg>
        <pc:spChg chg="add del mod">
          <ac:chgData name="Antonio-Marius Tricolici" userId="4ca5b4ffc4fcfb59" providerId="LiveId" clId="{7CECDF1D-3CD5-4EB8-B279-F0BA8A1FD4EA}" dt="2022-02-23T16:12:06.166" v="6405" actId="478"/>
          <ac:spMkLst>
            <pc:docMk/>
            <pc:sldMk cId="3784469686" sldId="392"/>
            <ac:spMk id="3" creationId="{75119B53-10B4-4BB5-8CF3-BCCE6BD1E2EE}"/>
          </ac:spMkLst>
        </pc:spChg>
        <pc:spChg chg="add del mod">
          <ac:chgData name="Antonio-Marius Tricolici" userId="4ca5b4ffc4fcfb59" providerId="LiveId" clId="{7CECDF1D-3CD5-4EB8-B279-F0BA8A1FD4EA}" dt="2022-02-23T16:16:29.545" v="6548" actId="478"/>
          <ac:spMkLst>
            <pc:docMk/>
            <pc:sldMk cId="3784469686" sldId="392"/>
            <ac:spMk id="4" creationId="{E0556BA9-FBB6-4E3D-98D3-E2A4A54CC76E}"/>
          </ac:spMkLst>
        </pc:spChg>
        <pc:spChg chg="add mod">
          <ac:chgData name="Antonio-Marius Tricolici" userId="4ca5b4ffc4fcfb59" providerId="LiveId" clId="{7CECDF1D-3CD5-4EB8-B279-F0BA8A1FD4EA}" dt="2022-02-23T16:12:49.131" v="6546" actId="113"/>
          <ac:spMkLst>
            <pc:docMk/>
            <pc:sldMk cId="3784469686" sldId="392"/>
            <ac:spMk id="5" creationId="{367EC564-3D61-406E-9461-CF29FECF96C0}"/>
          </ac:spMkLst>
        </pc:spChg>
        <pc:spChg chg="add del mod">
          <ac:chgData name="Antonio-Marius Tricolici" userId="4ca5b4ffc4fcfb59" providerId="LiveId" clId="{7CECDF1D-3CD5-4EB8-B279-F0BA8A1FD4EA}" dt="2022-02-23T16:16:35.603" v="6556" actId="478"/>
          <ac:spMkLst>
            <pc:docMk/>
            <pc:sldMk cId="3784469686" sldId="392"/>
            <ac:spMk id="6" creationId="{0B790643-9F65-4D16-B9FF-02B94B9AF687}"/>
          </ac:spMkLst>
        </pc:spChg>
        <pc:spChg chg="add mod">
          <ac:chgData name="Antonio-Marius Tricolici" userId="4ca5b4ffc4fcfb59" providerId="LiveId" clId="{7CECDF1D-3CD5-4EB8-B279-F0BA8A1FD4EA}" dt="2022-02-23T16:16:55.289" v="6568" actId="339"/>
          <ac:spMkLst>
            <pc:docMk/>
            <pc:sldMk cId="3784469686" sldId="392"/>
            <ac:spMk id="7" creationId="{264D0FA6-913E-42E7-ADE6-1062E954B7F6}"/>
          </ac:spMkLst>
        </pc:spChg>
      </pc:sldChg>
    </pc:docChg>
  </pc:docChgLst>
  <pc:docChgLst>
    <pc:chgData name="Antonio-Marius Tricolici" userId="4ca5b4ffc4fcfb59" providerId="LiveId" clId="{E11BC0CB-AC8E-4B9B-ACA3-56DA1DFC9F85}"/>
    <pc:docChg chg="undo custSel addSld delSld modSld sldOrd modSection">
      <pc:chgData name="Antonio-Marius Tricolici" userId="4ca5b4ffc4fcfb59" providerId="LiveId" clId="{E11BC0CB-AC8E-4B9B-ACA3-56DA1DFC9F85}" dt="2022-02-16T18:31:10.434" v="10876" actId="2696"/>
      <pc:docMkLst>
        <pc:docMk/>
      </pc:docMkLst>
      <pc:sldChg chg="modSp mod">
        <pc:chgData name="Antonio-Marius Tricolici" userId="4ca5b4ffc4fcfb59" providerId="LiveId" clId="{E11BC0CB-AC8E-4B9B-ACA3-56DA1DFC9F85}" dt="2022-02-13T09:14:49.641" v="27" actId="20577"/>
        <pc:sldMkLst>
          <pc:docMk/>
          <pc:sldMk cId="0" sldId="256"/>
        </pc:sldMkLst>
        <pc:spChg chg="mod">
          <ac:chgData name="Antonio-Marius Tricolici" userId="4ca5b4ffc4fcfb59" providerId="LiveId" clId="{E11BC0CB-AC8E-4B9B-ACA3-56DA1DFC9F85}" dt="2022-02-13T09:14:49.641" v="27" actId="20577"/>
          <ac:spMkLst>
            <pc:docMk/>
            <pc:sldMk cId="0" sldId="256"/>
            <ac:spMk id="67" creationId="{00000000-0000-0000-0000-000000000000}"/>
          </ac:spMkLst>
        </pc:spChg>
      </pc:sldChg>
      <pc:sldChg chg="addSp delSp modSp mod">
        <pc:chgData name="Antonio-Marius Tricolici" userId="4ca5b4ffc4fcfb59" providerId="LiveId" clId="{E11BC0CB-AC8E-4B9B-ACA3-56DA1DFC9F85}" dt="2022-02-13T09:46:15.669" v="963" actId="20577"/>
        <pc:sldMkLst>
          <pc:docMk/>
          <pc:sldMk cId="3565427431" sldId="282"/>
        </pc:sldMkLst>
        <pc:spChg chg="mod">
          <ac:chgData name="Antonio-Marius Tricolici" userId="4ca5b4ffc4fcfb59" providerId="LiveId" clId="{E11BC0CB-AC8E-4B9B-ACA3-56DA1DFC9F85}" dt="2022-02-13T09:19:46.821" v="94" actId="20577"/>
          <ac:spMkLst>
            <pc:docMk/>
            <pc:sldMk cId="3565427431" sldId="282"/>
            <ac:spMk id="2" creationId="{F8954939-D47E-4164-B497-4BC9863734AE}"/>
          </ac:spMkLst>
        </pc:spChg>
        <pc:spChg chg="del">
          <ac:chgData name="Antonio-Marius Tricolici" userId="4ca5b4ffc4fcfb59" providerId="LiveId" clId="{E11BC0CB-AC8E-4B9B-ACA3-56DA1DFC9F85}" dt="2022-02-13T09:19:49.579" v="95" actId="478"/>
          <ac:spMkLst>
            <pc:docMk/>
            <pc:sldMk cId="3565427431" sldId="282"/>
            <ac:spMk id="3" creationId="{C36B375D-819E-40EA-93FD-95B37CF2A798}"/>
          </ac:spMkLst>
        </pc:spChg>
        <pc:spChg chg="add mod">
          <ac:chgData name="Antonio-Marius Tricolici" userId="4ca5b4ffc4fcfb59" providerId="LiveId" clId="{E11BC0CB-AC8E-4B9B-ACA3-56DA1DFC9F85}" dt="2022-02-13T09:46:15.669" v="963" actId="20577"/>
          <ac:spMkLst>
            <pc:docMk/>
            <pc:sldMk cId="3565427431" sldId="282"/>
            <ac:spMk id="4" creationId="{D1B77018-C03D-4A7E-9E85-FF9BD41E9A77}"/>
          </ac:spMkLst>
        </pc:spChg>
        <pc:spChg chg="add del">
          <ac:chgData name="Antonio-Marius Tricolici" userId="4ca5b4ffc4fcfb59" providerId="LiveId" clId="{E11BC0CB-AC8E-4B9B-ACA3-56DA1DFC9F85}" dt="2022-02-13T09:38:53.792" v="424"/>
          <ac:spMkLst>
            <pc:docMk/>
            <pc:sldMk cId="3565427431" sldId="282"/>
            <ac:spMk id="5" creationId="{B709E90F-F3CC-4060-B760-B12D85E9B435}"/>
          </ac:spMkLst>
        </pc:spChg>
        <pc:spChg chg="add del mod">
          <ac:chgData name="Antonio-Marius Tricolici" userId="4ca5b4ffc4fcfb59" providerId="LiveId" clId="{E11BC0CB-AC8E-4B9B-ACA3-56DA1DFC9F85}" dt="2022-02-13T09:39:43.238" v="455" actId="478"/>
          <ac:spMkLst>
            <pc:docMk/>
            <pc:sldMk cId="3565427431" sldId="282"/>
            <ac:spMk id="6" creationId="{42D8A7FE-C3B0-4701-935A-B2741E4D4EDB}"/>
          </ac:spMkLst>
        </pc:spChg>
        <pc:spChg chg="add mod">
          <ac:chgData name="Antonio-Marius Tricolici" userId="4ca5b4ffc4fcfb59" providerId="LiveId" clId="{E11BC0CB-AC8E-4B9B-ACA3-56DA1DFC9F85}" dt="2022-02-13T09:39:54.475" v="470" actId="403"/>
          <ac:spMkLst>
            <pc:docMk/>
            <pc:sldMk cId="3565427431" sldId="282"/>
            <ac:spMk id="7" creationId="{FA8C40BD-5A7D-4FC8-9C6E-F574E868CE2D}"/>
          </ac:spMkLst>
        </pc:spChg>
        <pc:spChg chg="del">
          <ac:chgData name="Antonio-Marius Tricolici" userId="4ca5b4ffc4fcfb59" providerId="LiveId" clId="{E11BC0CB-AC8E-4B9B-ACA3-56DA1DFC9F85}" dt="2022-02-13T09:19:51.709" v="96" actId="478"/>
          <ac:spMkLst>
            <pc:docMk/>
            <pc:sldMk cId="3565427431" sldId="282"/>
            <ac:spMk id="8" creationId="{73535584-8075-4AE3-B6ED-3343CCA5443C}"/>
          </ac:spMkLst>
        </pc:spChg>
        <pc:spChg chg="del">
          <ac:chgData name="Antonio-Marius Tricolici" userId="4ca5b4ffc4fcfb59" providerId="LiveId" clId="{E11BC0CB-AC8E-4B9B-ACA3-56DA1DFC9F85}" dt="2022-02-13T09:19:51.709" v="96" actId="478"/>
          <ac:spMkLst>
            <pc:docMk/>
            <pc:sldMk cId="3565427431" sldId="282"/>
            <ac:spMk id="9" creationId="{B47471A9-D7A9-49F8-ACA7-2578F2A68D4C}"/>
          </ac:spMkLst>
        </pc:spChg>
        <pc:spChg chg="add del mod">
          <ac:chgData name="Antonio-Marius Tricolici" userId="4ca5b4ffc4fcfb59" providerId="LiveId" clId="{E11BC0CB-AC8E-4B9B-ACA3-56DA1DFC9F85}" dt="2022-02-13T09:40:37.704" v="480" actId="478"/>
          <ac:spMkLst>
            <pc:docMk/>
            <pc:sldMk cId="3565427431" sldId="282"/>
            <ac:spMk id="10" creationId="{CF68B7B6-4A67-4F18-9BB8-755B3F1A3C1E}"/>
          </ac:spMkLst>
        </pc:spChg>
        <pc:spChg chg="add mod">
          <ac:chgData name="Antonio-Marius Tricolici" userId="4ca5b4ffc4fcfb59" providerId="LiveId" clId="{E11BC0CB-AC8E-4B9B-ACA3-56DA1DFC9F85}" dt="2022-02-13T09:40:51.519" v="491" actId="339"/>
          <ac:spMkLst>
            <pc:docMk/>
            <pc:sldMk cId="3565427431" sldId="282"/>
            <ac:spMk id="11" creationId="{9A4DA0D7-EF09-4B13-AFB1-08D81F9454C8}"/>
          </ac:spMkLst>
        </pc:spChg>
      </pc:sldChg>
      <pc:sldChg chg="modSp mod">
        <pc:chgData name="Antonio-Marius Tricolici" userId="4ca5b4ffc4fcfb59" providerId="LiveId" clId="{E11BC0CB-AC8E-4B9B-ACA3-56DA1DFC9F85}" dt="2022-02-16T16:27:19.669" v="10874" actId="20577"/>
        <pc:sldMkLst>
          <pc:docMk/>
          <pc:sldMk cId="1307481501" sldId="289"/>
        </pc:sldMkLst>
        <pc:spChg chg="mod">
          <ac:chgData name="Antonio-Marius Tricolici" userId="4ca5b4ffc4fcfb59" providerId="LiveId" clId="{E11BC0CB-AC8E-4B9B-ACA3-56DA1DFC9F85}" dt="2022-02-16T16:27:19.669" v="10874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E11BC0CB-AC8E-4B9B-ACA3-56DA1DFC9F85}" dt="2022-02-16T12:29:31.652" v="10856" actId="2696"/>
        <pc:sldMkLst>
          <pc:docMk/>
          <pc:sldMk cId="2663951972" sldId="302"/>
        </pc:sldMkLst>
      </pc:sldChg>
      <pc:sldChg chg="addSp modSp new mod modNotes">
        <pc:chgData name="Antonio-Marius Tricolici" userId="4ca5b4ffc4fcfb59" providerId="LiveId" clId="{E11BC0CB-AC8E-4B9B-ACA3-56DA1DFC9F85}" dt="2022-02-13T09:48:06.826" v="1122" actId="339"/>
        <pc:sldMkLst>
          <pc:docMk/>
          <pc:sldMk cId="189084801" sldId="303"/>
        </pc:sldMkLst>
        <pc:spChg chg="mod">
          <ac:chgData name="Antonio-Marius Tricolici" userId="4ca5b4ffc4fcfb59" providerId="LiveId" clId="{E11BC0CB-AC8E-4B9B-ACA3-56DA1DFC9F85}" dt="2022-02-13T09:41:02.306" v="527" actId="20577"/>
          <ac:spMkLst>
            <pc:docMk/>
            <pc:sldMk cId="189084801" sldId="303"/>
            <ac:spMk id="2" creationId="{2092FA46-344B-43E6-9830-D510532E2EF2}"/>
          </ac:spMkLst>
        </pc:spChg>
        <pc:spChg chg="add mod">
          <ac:chgData name="Antonio-Marius Tricolici" userId="4ca5b4ffc4fcfb59" providerId="LiveId" clId="{E11BC0CB-AC8E-4B9B-ACA3-56DA1DFC9F85}" dt="2022-02-13T09:43:22.001" v="832" actId="20577"/>
          <ac:spMkLst>
            <pc:docMk/>
            <pc:sldMk cId="189084801" sldId="303"/>
            <ac:spMk id="3" creationId="{C349FF4A-1036-4476-B572-7CADFEB8C380}"/>
          </ac:spMkLst>
        </pc:spChg>
        <pc:spChg chg="add mod">
          <ac:chgData name="Antonio-Marius Tricolici" userId="4ca5b4ffc4fcfb59" providerId="LiveId" clId="{E11BC0CB-AC8E-4B9B-ACA3-56DA1DFC9F85}" dt="2022-02-13T09:46:21.584" v="964" actId="1076"/>
          <ac:spMkLst>
            <pc:docMk/>
            <pc:sldMk cId="189084801" sldId="303"/>
            <ac:spMk id="4" creationId="{F8721340-D099-43FC-9485-C361B428E9DA}"/>
          </ac:spMkLst>
        </pc:spChg>
        <pc:spChg chg="add mod">
          <ac:chgData name="Antonio-Marius Tricolici" userId="4ca5b4ffc4fcfb59" providerId="LiveId" clId="{E11BC0CB-AC8E-4B9B-ACA3-56DA1DFC9F85}" dt="2022-02-13T09:47:16.100" v="1108" actId="20577"/>
          <ac:spMkLst>
            <pc:docMk/>
            <pc:sldMk cId="189084801" sldId="303"/>
            <ac:spMk id="5" creationId="{518A4882-0A6B-4660-9136-F3B05C098802}"/>
          </ac:spMkLst>
        </pc:spChg>
        <pc:spChg chg="add mod">
          <ac:chgData name="Antonio-Marius Tricolici" userId="4ca5b4ffc4fcfb59" providerId="LiveId" clId="{E11BC0CB-AC8E-4B9B-ACA3-56DA1DFC9F85}" dt="2022-02-13T09:48:06.826" v="1122" actId="339"/>
          <ac:spMkLst>
            <pc:docMk/>
            <pc:sldMk cId="189084801" sldId="303"/>
            <ac:spMk id="6" creationId="{D13798AC-D3E5-432A-ACA5-925D4E62DDEE}"/>
          </ac:spMkLst>
        </pc:spChg>
      </pc:sldChg>
      <pc:sldChg chg="addSp modSp new mod">
        <pc:chgData name="Antonio-Marius Tricolici" userId="4ca5b4ffc4fcfb59" providerId="LiveId" clId="{E11BC0CB-AC8E-4B9B-ACA3-56DA1DFC9F85}" dt="2022-02-15T15:14:00.738" v="7420" actId="1076"/>
        <pc:sldMkLst>
          <pc:docMk/>
          <pc:sldMk cId="2655103441" sldId="304"/>
        </pc:sldMkLst>
        <pc:spChg chg="mod">
          <ac:chgData name="Antonio-Marius Tricolici" userId="4ca5b4ffc4fcfb59" providerId="LiveId" clId="{E11BC0CB-AC8E-4B9B-ACA3-56DA1DFC9F85}" dt="2022-02-13T09:48:15.627" v="1160" actId="20577"/>
          <ac:spMkLst>
            <pc:docMk/>
            <pc:sldMk cId="2655103441" sldId="304"/>
            <ac:spMk id="2" creationId="{06EE97B0-59CB-457E-BC52-C55BE84AF17E}"/>
          </ac:spMkLst>
        </pc:spChg>
        <pc:spChg chg="add mod">
          <ac:chgData name="Antonio-Marius Tricolici" userId="4ca5b4ffc4fcfb59" providerId="LiveId" clId="{E11BC0CB-AC8E-4B9B-ACA3-56DA1DFC9F85}" dt="2022-02-15T15:12:43.687" v="7317" actId="20577"/>
          <ac:spMkLst>
            <pc:docMk/>
            <pc:sldMk cId="2655103441" sldId="304"/>
            <ac:spMk id="3" creationId="{4217E18D-6AC4-436C-8FB5-E6DC43F56A73}"/>
          </ac:spMkLst>
        </pc:spChg>
        <pc:spChg chg="add mod">
          <ac:chgData name="Antonio-Marius Tricolici" userId="4ca5b4ffc4fcfb59" providerId="LiveId" clId="{E11BC0CB-AC8E-4B9B-ACA3-56DA1DFC9F85}" dt="2022-02-13T14:18:58.189" v="1450" actId="1076"/>
          <ac:spMkLst>
            <pc:docMk/>
            <pc:sldMk cId="2655103441" sldId="304"/>
            <ac:spMk id="4" creationId="{63D82913-F3C1-40E3-AE33-D857D462250D}"/>
          </ac:spMkLst>
        </pc:spChg>
        <pc:spChg chg="add mod">
          <ac:chgData name="Antonio-Marius Tricolici" userId="4ca5b4ffc4fcfb59" providerId="LiveId" clId="{E11BC0CB-AC8E-4B9B-ACA3-56DA1DFC9F85}" dt="2022-02-13T14:19:00.031" v="1451" actId="1076"/>
          <ac:spMkLst>
            <pc:docMk/>
            <pc:sldMk cId="2655103441" sldId="304"/>
            <ac:spMk id="5" creationId="{702432F6-A40F-4352-B2B5-0FCB2120B35C}"/>
          </ac:spMkLst>
        </pc:spChg>
        <pc:spChg chg="add mod">
          <ac:chgData name="Antonio-Marius Tricolici" userId="4ca5b4ffc4fcfb59" providerId="LiveId" clId="{E11BC0CB-AC8E-4B9B-ACA3-56DA1DFC9F85}" dt="2022-02-15T15:13:57.226" v="7419" actId="339"/>
          <ac:spMkLst>
            <pc:docMk/>
            <pc:sldMk cId="2655103441" sldId="304"/>
            <ac:spMk id="6" creationId="{B35FC6CA-5787-4244-8E4A-93A7615B3C9B}"/>
          </ac:spMkLst>
        </pc:spChg>
        <pc:spChg chg="add mod">
          <ac:chgData name="Antonio-Marius Tricolici" userId="4ca5b4ffc4fcfb59" providerId="LiveId" clId="{E11BC0CB-AC8E-4B9B-ACA3-56DA1DFC9F85}" dt="2022-02-15T15:14:00.738" v="7420" actId="1076"/>
          <ac:spMkLst>
            <pc:docMk/>
            <pc:sldMk cId="2655103441" sldId="304"/>
            <ac:spMk id="7" creationId="{D82795C3-4736-4C26-9793-5E38547E0420}"/>
          </ac:spMkLst>
        </pc:spChg>
      </pc:sldChg>
      <pc:sldChg chg="addSp modSp new mod">
        <pc:chgData name="Antonio-Marius Tricolici" userId="4ca5b4ffc4fcfb59" providerId="LiveId" clId="{E11BC0CB-AC8E-4B9B-ACA3-56DA1DFC9F85}" dt="2022-02-13T14:17:26.538" v="1322" actId="1076"/>
        <pc:sldMkLst>
          <pc:docMk/>
          <pc:sldMk cId="1895015613" sldId="305"/>
        </pc:sldMkLst>
        <pc:spChg chg="mod">
          <ac:chgData name="Antonio-Marius Tricolici" userId="4ca5b4ffc4fcfb59" providerId="LiveId" clId="{E11BC0CB-AC8E-4B9B-ACA3-56DA1DFC9F85}" dt="2022-02-13T09:51:50.031" v="1291" actId="20577"/>
          <ac:spMkLst>
            <pc:docMk/>
            <pc:sldMk cId="1895015613" sldId="305"/>
            <ac:spMk id="2" creationId="{1C8636EE-B3EE-44B6-B15A-5B03C98F5842}"/>
          </ac:spMkLst>
        </pc:spChg>
        <pc:spChg chg="add mod">
          <ac:chgData name="Antonio-Marius Tricolici" userId="4ca5b4ffc4fcfb59" providerId="LiveId" clId="{E11BC0CB-AC8E-4B9B-ACA3-56DA1DFC9F85}" dt="2022-02-13T14:11:20.685" v="1307" actId="1076"/>
          <ac:spMkLst>
            <pc:docMk/>
            <pc:sldMk cId="1895015613" sldId="305"/>
            <ac:spMk id="3" creationId="{B38317B9-6BDB-46CE-82FB-DF7E1B0F36AF}"/>
          </ac:spMkLst>
        </pc:spChg>
        <pc:spChg chg="add mod">
          <ac:chgData name="Antonio-Marius Tricolici" userId="4ca5b4ffc4fcfb59" providerId="LiveId" clId="{E11BC0CB-AC8E-4B9B-ACA3-56DA1DFC9F85}" dt="2022-02-13T14:17:26.538" v="1322" actId="1076"/>
          <ac:spMkLst>
            <pc:docMk/>
            <pc:sldMk cId="1895015613" sldId="305"/>
            <ac:spMk id="4" creationId="{EF32E569-AFBD-4FBE-A7AF-0DDBBEEB72E8}"/>
          </ac:spMkLst>
        </pc:spChg>
      </pc:sldChg>
      <pc:sldChg chg="addSp modSp new mod">
        <pc:chgData name="Antonio-Marius Tricolici" userId="4ca5b4ffc4fcfb59" providerId="LiveId" clId="{E11BC0CB-AC8E-4B9B-ACA3-56DA1DFC9F85}" dt="2022-02-13T16:19:27.084" v="3880" actId="1076"/>
        <pc:sldMkLst>
          <pc:docMk/>
          <pc:sldMk cId="1877553395" sldId="306"/>
        </pc:sldMkLst>
        <pc:spChg chg="mod">
          <ac:chgData name="Antonio-Marius Tricolici" userId="4ca5b4ffc4fcfb59" providerId="LiveId" clId="{E11BC0CB-AC8E-4B9B-ACA3-56DA1DFC9F85}" dt="2022-02-13T14:19:09.971" v="1479" actId="20577"/>
          <ac:spMkLst>
            <pc:docMk/>
            <pc:sldMk cId="1877553395" sldId="306"/>
            <ac:spMk id="2" creationId="{6404AF53-D212-4EB7-86F6-B856CE001FB9}"/>
          </ac:spMkLst>
        </pc:spChg>
        <pc:spChg chg="add mod">
          <ac:chgData name="Antonio-Marius Tricolici" userId="4ca5b4ffc4fcfb59" providerId="LiveId" clId="{E11BC0CB-AC8E-4B9B-ACA3-56DA1DFC9F85}" dt="2022-02-13T14:23:19.533" v="1715" actId="20577"/>
          <ac:spMkLst>
            <pc:docMk/>
            <pc:sldMk cId="1877553395" sldId="306"/>
            <ac:spMk id="3" creationId="{58589655-698C-4D4B-84CB-9C5A94D47D86}"/>
          </ac:spMkLst>
        </pc:spChg>
        <pc:spChg chg="add mod">
          <ac:chgData name="Antonio-Marius Tricolici" userId="4ca5b4ffc4fcfb59" providerId="LiveId" clId="{E11BC0CB-AC8E-4B9B-ACA3-56DA1DFC9F85}" dt="2022-02-13T16:19:27.084" v="3880" actId="1076"/>
          <ac:spMkLst>
            <pc:docMk/>
            <pc:sldMk cId="1877553395" sldId="306"/>
            <ac:spMk id="4" creationId="{C933C221-33F7-4E65-97BE-DF46999BDB9B}"/>
          </ac:spMkLst>
        </pc:spChg>
      </pc:sldChg>
      <pc:sldChg chg="addSp modSp new mod">
        <pc:chgData name="Antonio-Marius Tricolici" userId="4ca5b4ffc4fcfb59" providerId="LiveId" clId="{E11BC0CB-AC8E-4B9B-ACA3-56DA1DFC9F85}" dt="2022-02-13T15:00:33.744" v="1934" actId="1076"/>
        <pc:sldMkLst>
          <pc:docMk/>
          <pc:sldMk cId="4067216105" sldId="307"/>
        </pc:sldMkLst>
        <pc:spChg chg="mod">
          <ac:chgData name="Antonio-Marius Tricolici" userId="4ca5b4ffc4fcfb59" providerId="LiveId" clId="{E11BC0CB-AC8E-4B9B-ACA3-56DA1DFC9F85}" dt="2022-02-13T14:40:02.223" v="1759" actId="20577"/>
          <ac:spMkLst>
            <pc:docMk/>
            <pc:sldMk cId="4067216105" sldId="307"/>
            <ac:spMk id="2" creationId="{B1672D2D-A9CE-4135-919D-336C6EEE48D6}"/>
          </ac:spMkLst>
        </pc:spChg>
        <pc:spChg chg="add mod">
          <ac:chgData name="Antonio-Marius Tricolici" userId="4ca5b4ffc4fcfb59" providerId="LiveId" clId="{E11BC0CB-AC8E-4B9B-ACA3-56DA1DFC9F85}" dt="2022-02-13T15:00:15.187" v="1918" actId="20577"/>
          <ac:spMkLst>
            <pc:docMk/>
            <pc:sldMk cId="4067216105" sldId="307"/>
            <ac:spMk id="3" creationId="{63A080B7-516C-45BA-909D-57E89270318D}"/>
          </ac:spMkLst>
        </pc:spChg>
        <pc:spChg chg="add mod">
          <ac:chgData name="Antonio-Marius Tricolici" userId="4ca5b4ffc4fcfb59" providerId="LiveId" clId="{E11BC0CB-AC8E-4B9B-ACA3-56DA1DFC9F85}" dt="2022-02-13T15:00:33.744" v="1934" actId="1076"/>
          <ac:spMkLst>
            <pc:docMk/>
            <pc:sldMk cId="4067216105" sldId="307"/>
            <ac:spMk id="4" creationId="{74794E93-2E23-4541-BAC7-29158397859E}"/>
          </ac:spMkLst>
        </pc:spChg>
      </pc:sldChg>
      <pc:sldChg chg="addSp delSp modSp new mod modAnim">
        <pc:chgData name="Antonio-Marius Tricolici" userId="4ca5b4ffc4fcfb59" providerId="LiveId" clId="{E11BC0CB-AC8E-4B9B-ACA3-56DA1DFC9F85}" dt="2022-02-13T16:22:49.855" v="3896" actId="20577"/>
        <pc:sldMkLst>
          <pc:docMk/>
          <pc:sldMk cId="3563470443" sldId="308"/>
        </pc:sldMkLst>
        <pc:spChg chg="mod">
          <ac:chgData name="Antonio-Marius Tricolici" userId="4ca5b4ffc4fcfb59" providerId="LiveId" clId="{E11BC0CB-AC8E-4B9B-ACA3-56DA1DFC9F85}" dt="2022-02-13T15:02:05.429" v="1954" actId="20577"/>
          <ac:spMkLst>
            <pc:docMk/>
            <pc:sldMk cId="3563470443" sldId="308"/>
            <ac:spMk id="2" creationId="{39799385-4D9D-44AA-8767-D97DD11948F5}"/>
          </ac:spMkLst>
        </pc:spChg>
        <pc:spChg chg="add mod">
          <ac:chgData name="Antonio-Marius Tricolici" userId="4ca5b4ffc4fcfb59" providerId="LiveId" clId="{E11BC0CB-AC8E-4B9B-ACA3-56DA1DFC9F85}" dt="2022-02-13T15:16:29.096" v="2239" actId="20577"/>
          <ac:spMkLst>
            <pc:docMk/>
            <pc:sldMk cId="3563470443" sldId="308"/>
            <ac:spMk id="3" creationId="{329B2393-C584-4BCF-9FAB-CEE48326A8E3}"/>
          </ac:spMkLst>
        </pc:spChg>
        <pc:spChg chg="add del mod">
          <ac:chgData name="Antonio-Marius Tricolici" userId="4ca5b4ffc4fcfb59" providerId="LiveId" clId="{E11BC0CB-AC8E-4B9B-ACA3-56DA1DFC9F85}" dt="2022-02-13T15:02:59.345" v="1968"/>
          <ac:spMkLst>
            <pc:docMk/>
            <pc:sldMk cId="3563470443" sldId="308"/>
            <ac:spMk id="4" creationId="{68EE46EA-CDC4-468D-831E-203FF2894CDC}"/>
          </ac:spMkLst>
        </pc:spChg>
        <pc:spChg chg="add mod">
          <ac:chgData name="Antonio-Marius Tricolici" userId="4ca5b4ffc4fcfb59" providerId="LiveId" clId="{E11BC0CB-AC8E-4B9B-ACA3-56DA1DFC9F85}" dt="2022-02-13T15:18:27.713" v="2265" actId="14100"/>
          <ac:spMkLst>
            <pc:docMk/>
            <pc:sldMk cId="3563470443" sldId="308"/>
            <ac:spMk id="7" creationId="{3E088F70-EB1C-4741-8EF1-9E75D9D244E0}"/>
          </ac:spMkLst>
        </pc:spChg>
        <pc:spChg chg="add mod">
          <ac:chgData name="Antonio-Marius Tricolici" userId="4ca5b4ffc4fcfb59" providerId="LiveId" clId="{E11BC0CB-AC8E-4B9B-ACA3-56DA1DFC9F85}" dt="2022-02-13T16:22:49.855" v="3896" actId="20577"/>
          <ac:spMkLst>
            <pc:docMk/>
            <pc:sldMk cId="3563470443" sldId="308"/>
            <ac:spMk id="8" creationId="{278BDCB2-8EB4-40CB-8FA6-6A12B1D10F01}"/>
          </ac:spMkLst>
        </pc:spChg>
        <pc:spChg chg="add del">
          <ac:chgData name="Antonio-Marius Tricolici" userId="4ca5b4ffc4fcfb59" providerId="LiveId" clId="{E11BC0CB-AC8E-4B9B-ACA3-56DA1DFC9F85}" dt="2022-02-13T15:04:04.849" v="1993"/>
          <ac:spMkLst>
            <pc:docMk/>
            <pc:sldMk cId="3563470443" sldId="308"/>
            <ac:spMk id="9" creationId="{C517BA30-D205-4F68-8500-B7F196A72294}"/>
          </ac:spMkLst>
        </pc:spChg>
        <pc:spChg chg="add mod">
          <ac:chgData name="Antonio-Marius Tricolici" userId="4ca5b4ffc4fcfb59" providerId="LiveId" clId="{E11BC0CB-AC8E-4B9B-ACA3-56DA1DFC9F85}" dt="2022-02-13T15:06:38.645" v="2176" actId="1076"/>
          <ac:spMkLst>
            <pc:docMk/>
            <pc:sldMk cId="3563470443" sldId="308"/>
            <ac:spMk id="10" creationId="{DC2A87BE-E041-478A-9A66-456F7FF773A0}"/>
          </ac:spMkLst>
        </pc:spChg>
        <pc:spChg chg="add mod">
          <ac:chgData name="Antonio-Marius Tricolici" userId="4ca5b4ffc4fcfb59" providerId="LiveId" clId="{E11BC0CB-AC8E-4B9B-ACA3-56DA1DFC9F85}" dt="2022-02-13T15:17:52.683" v="2258" actId="1076"/>
          <ac:spMkLst>
            <pc:docMk/>
            <pc:sldMk cId="3563470443" sldId="308"/>
            <ac:spMk id="11" creationId="{0D703026-0E07-4D8E-99B9-A77283A1FA33}"/>
          </ac:spMkLst>
        </pc:spChg>
        <pc:spChg chg="add mod">
          <ac:chgData name="Antonio-Marius Tricolici" userId="4ca5b4ffc4fcfb59" providerId="LiveId" clId="{E11BC0CB-AC8E-4B9B-ACA3-56DA1DFC9F85}" dt="2022-02-13T15:07:03.142" v="2223" actId="20577"/>
          <ac:spMkLst>
            <pc:docMk/>
            <pc:sldMk cId="3563470443" sldId="308"/>
            <ac:spMk id="14" creationId="{A6029C5A-E85E-4A03-84A2-64915AC4F412}"/>
          </ac:spMkLst>
        </pc:spChg>
        <pc:spChg chg="add del mod">
          <ac:chgData name="Antonio-Marius Tricolici" userId="4ca5b4ffc4fcfb59" providerId="LiveId" clId="{E11BC0CB-AC8E-4B9B-ACA3-56DA1DFC9F85}" dt="2022-02-13T15:16:32.141" v="2240" actId="478"/>
          <ac:spMkLst>
            <pc:docMk/>
            <pc:sldMk cId="3563470443" sldId="308"/>
            <ac:spMk id="17" creationId="{98D7B13B-2D20-4BA2-A997-667D02484E9E}"/>
          </ac:spMkLst>
        </pc:spChg>
        <pc:spChg chg="add mod">
          <ac:chgData name="Antonio-Marius Tricolici" userId="4ca5b4ffc4fcfb59" providerId="LiveId" clId="{E11BC0CB-AC8E-4B9B-ACA3-56DA1DFC9F85}" dt="2022-02-13T15:20:18.421" v="2267" actId="13822"/>
          <ac:spMkLst>
            <pc:docMk/>
            <pc:sldMk cId="3563470443" sldId="308"/>
            <ac:spMk id="18" creationId="{306A0E43-468C-4C2B-AD5D-9B711F5F5961}"/>
          </ac:spMkLst>
        </pc:spChg>
        <pc:spChg chg="add del mod">
          <ac:chgData name="Antonio-Marius Tricolici" userId="4ca5b4ffc4fcfb59" providerId="LiveId" clId="{E11BC0CB-AC8E-4B9B-ACA3-56DA1DFC9F85}" dt="2022-02-13T15:17:02.021" v="2248" actId="478"/>
          <ac:spMkLst>
            <pc:docMk/>
            <pc:sldMk cId="3563470443" sldId="308"/>
            <ac:spMk id="21" creationId="{6358782A-F59F-466D-8B35-EADA20ED46C3}"/>
          </ac:spMkLst>
        </pc:spChg>
        <pc:spChg chg="add mod">
          <ac:chgData name="Antonio-Marius Tricolici" userId="4ca5b4ffc4fcfb59" providerId="LiveId" clId="{E11BC0CB-AC8E-4B9B-ACA3-56DA1DFC9F85}" dt="2022-02-13T15:18:21.081" v="2264" actId="20577"/>
          <ac:spMkLst>
            <pc:docMk/>
            <pc:sldMk cId="3563470443" sldId="308"/>
            <ac:spMk id="33" creationId="{1497EF5E-7C5E-45F2-8AC9-6C56BB109B18}"/>
          </ac:spMkLst>
        </pc:spChg>
        <pc:cxnChg chg="add del mod">
          <ac:chgData name="Antonio-Marius Tricolici" userId="4ca5b4ffc4fcfb59" providerId="LiveId" clId="{E11BC0CB-AC8E-4B9B-ACA3-56DA1DFC9F85}" dt="2022-02-13T15:18:01.950" v="2260" actId="478"/>
          <ac:cxnSpMkLst>
            <pc:docMk/>
            <pc:sldMk cId="3563470443" sldId="308"/>
            <ac:cxnSpMk id="6" creationId="{D3ACF804-6BC8-454F-A578-D7ED3F341ECD}"/>
          </ac:cxnSpMkLst>
        </pc:cxnChg>
        <pc:cxnChg chg="add del mod">
          <ac:chgData name="Antonio-Marius Tricolici" userId="4ca5b4ffc4fcfb59" providerId="LiveId" clId="{E11BC0CB-AC8E-4B9B-ACA3-56DA1DFC9F85}" dt="2022-02-13T15:16:46.049" v="2244" actId="478"/>
          <ac:cxnSpMkLst>
            <pc:docMk/>
            <pc:sldMk cId="3563470443" sldId="308"/>
            <ac:cxnSpMk id="13" creationId="{1053E7D8-9061-49DC-B752-815E330B1686}"/>
          </ac:cxnSpMkLst>
        </pc:cxnChg>
        <pc:cxnChg chg="add del mod">
          <ac:chgData name="Antonio-Marius Tricolici" userId="4ca5b4ffc4fcfb59" providerId="LiveId" clId="{E11BC0CB-AC8E-4B9B-ACA3-56DA1DFC9F85}" dt="2022-02-13T15:16:37.378" v="2241" actId="478"/>
          <ac:cxnSpMkLst>
            <pc:docMk/>
            <pc:sldMk cId="3563470443" sldId="308"/>
            <ac:cxnSpMk id="16" creationId="{0296CEDE-E0BE-4EEF-9538-AEC2A33C7749}"/>
          </ac:cxnSpMkLst>
        </pc:cxnChg>
        <pc:cxnChg chg="add del mod">
          <ac:chgData name="Antonio-Marius Tricolici" userId="4ca5b4ffc4fcfb59" providerId="LiveId" clId="{E11BC0CB-AC8E-4B9B-ACA3-56DA1DFC9F85}" dt="2022-02-13T15:17:49.580" v="2257" actId="478"/>
          <ac:cxnSpMkLst>
            <pc:docMk/>
            <pc:sldMk cId="3563470443" sldId="308"/>
            <ac:cxnSpMk id="20" creationId="{36F0E684-3879-470D-9FDA-A5ED98CF5B0C}"/>
          </ac:cxnSpMkLst>
        </pc:cxnChg>
        <pc:cxnChg chg="add mod">
          <ac:chgData name="Antonio-Marius Tricolici" userId="4ca5b4ffc4fcfb59" providerId="LiveId" clId="{E11BC0CB-AC8E-4B9B-ACA3-56DA1DFC9F85}" dt="2022-02-13T15:18:09.488" v="2262" actId="13822"/>
          <ac:cxnSpMkLst>
            <pc:docMk/>
            <pc:sldMk cId="3563470443" sldId="308"/>
            <ac:cxnSpMk id="24" creationId="{7CCC33EF-A927-4030-AC5A-C670253418C7}"/>
          </ac:cxnSpMkLst>
        </pc:cxnChg>
        <pc:cxnChg chg="add">
          <ac:chgData name="Antonio-Marius Tricolici" userId="4ca5b4ffc4fcfb59" providerId="LiveId" clId="{E11BC0CB-AC8E-4B9B-ACA3-56DA1DFC9F85}" dt="2022-02-13T15:17:58.453" v="2259" actId="11529"/>
          <ac:cxnSpMkLst>
            <pc:docMk/>
            <pc:sldMk cId="3563470443" sldId="308"/>
            <ac:cxnSpMk id="30" creationId="{0C308AA6-059E-4E4A-883E-1A76465C6863}"/>
          </ac:cxnSpMkLst>
        </pc:cxnChg>
        <pc:cxnChg chg="add mod">
          <ac:chgData name="Antonio-Marius Tricolici" userId="4ca5b4ffc4fcfb59" providerId="LiveId" clId="{E11BC0CB-AC8E-4B9B-ACA3-56DA1DFC9F85}" dt="2022-02-13T15:18:27.713" v="2265" actId="14100"/>
          <ac:cxnSpMkLst>
            <pc:docMk/>
            <pc:sldMk cId="3563470443" sldId="308"/>
            <ac:cxnSpMk id="32" creationId="{956F2DC8-6276-4CAF-9BE8-62159647593E}"/>
          </ac:cxnSpMkLst>
        </pc:cxnChg>
      </pc:sldChg>
      <pc:sldChg chg="addSp modSp new mod">
        <pc:chgData name="Antonio-Marius Tricolici" userId="4ca5b4ffc4fcfb59" providerId="LiveId" clId="{E11BC0CB-AC8E-4B9B-ACA3-56DA1DFC9F85}" dt="2022-02-13T15:25:02.144" v="2513" actId="339"/>
        <pc:sldMkLst>
          <pc:docMk/>
          <pc:sldMk cId="791583450" sldId="309"/>
        </pc:sldMkLst>
        <pc:spChg chg="mod">
          <ac:chgData name="Antonio-Marius Tricolici" userId="4ca5b4ffc4fcfb59" providerId="LiveId" clId="{E11BC0CB-AC8E-4B9B-ACA3-56DA1DFC9F85}" dt="2022-02-13T15:21:49.990" v="2283" actId="20577"/>
          <ac:spMkLst>
            <pc:docMk/>
            <pc:sldMk cId="791583450" sldId="309"/>
            <ac:spMk id="2" creationId="{0886DB61-EB0F-4D49-8CBD-4DAA7A954D6E}"/>
          </ac:spMkLst>
        </pc:spChg>
        <pc:spChg chg="add mod">
          <ac:chgData name="Antonio-Marius Tricolici" userId="4ca5b4ffc4fcfb59" providerId="LiveId" clId="{E11BC0CB-AC8E-4B9B-ACA3-56DA1DFC9F85}" dt="2022-02-13T15:24:21.842" v="2415" actId="14100"/>
          <ac:spMkLst>
            <pc:docMk/>
            <pc:sldMk cId="791583450" sldId="309"/>
            <ac:spMk id="3" creationId="{41EFEC56-33D4-4E40-B760-57CC5BB7F7E2}"/>
          </ac:spMkLst>
        </pc:spChg>
        <pc:spChg chg="add mod">
          <ac:chgData name="Antonio-Marius Tricolici" userId="4ca5b4ffc4fcfb59" providerId="LiveId" clId="{E11BC0CB-AC8E-4B9B-ACA3-56DA1DFC9F85}" dt="2022-02-13T15:25:00.411" v="2512" actId="339"/>
          <ac:spMkLst>
            <pc:docMk/>
            <pc:sldMk cId="791583450" sldId="309"/>
            <ac:spMk id="4" creationId="{63BF20C5-3E19-4C23-99C4-289561EE2BD2}"/>
          </ac:spMkLst>
        </pc:spChg>
        <pc:spChg chg="add mod">
          <ac:chgData name="Antonio-Marius Tricolici" userId="4ca5b4ffc4fcfb59" providerId="LiveId" clId="{E11BC0CB-AC8E-4B9B-ACA3-56DA1DFC9F85}" dt="2022-02-13T15:25:02.144" v="2513" actId="339"/>
          <ac:spMkLst>
            <pc:docMk/>
            <pc:sldMk cId="791583450" sldId="309"/>
            <ac:spMk id="5" creationId="{AE1AFAFF-34DE-4318-8DD7-A4D0E790EA83}"/>
          </ac:spMkLst>
        </pc:spChg>
        <pc:spChg chg="add mod">
          <ac:chgData name="Antonio-Marius Tricolici" userId="4ca5b4ffc4fcfb59" providerId="LiveId" clId="{E11BC0CB-AC8E-4B9B-ACA3-56DA1DFC9F85}" dt="2022-02-13T15:24:49.342" v="2510" actId="1076"/>
          <ac:spMkLst>
            <pc:docMk/>
            <pc:sldMk cId="791583450" sldId="309"/>
            <ac:spMk id="6" creationId="{D7F26E5B-4DDA-4C33-B729-B95F7D0408B6}"/>
          </ac:spMkLst>
        </pc:spChg>
      </pc:sldChg>
      <pc:sldChg chg="addSp modSp new mod">
        <pc:chgData name="Antonio-Marius Tricolici" userId="4ca5b4ffc4fcfb59" providerId="LiveId" clId="{E11BC0CB-AC8E-4B9B-ACA3-56DA1DFC9F85}" dt="2022-02-13T16:32:50.521" v="3981" actId="1076"/>
        <pc:sldMkLst>
          <pc:docMk/>
          <pc:sldMk cId="2235768257" sldId="310"/>
        </pc:sldMkLst>
        <pc:spChg chg="mod">
          <ac:chgData name="Antonio-Marius Tricolici" userId="4ca5b4ffc4fcfb59" providerId="LiveId" clId="{E11BC0CB-AC8E-4B9B-ACA3-56DA1DFC9F85}" dt="2022-02-13T15:25:21.685" v="2535" actId="20577"/>
          <ac:spMkLst>
            <pc:docMk/>
            <pc:sldMk cId="2235768257" sldId="310"/>
            <ac:spMk id="2" creationId="{D6175100-D944-4385-B9BB-9E453F0C2511}"/>
          </ac:spMkLst>
        </pc:spChg>
        <pc:spChg chg="add mod">
          <ac:chgData name="Antonio-Marius Tricolici" userId="4ca5b4ffc4fcfb59" providerId="LiveId" clId="{E11BC0CB-AC8E-4B9B-ACA3-56DA1DFC9F85}" dt="2022-02-13T15:25:48.835" v="2640" actId="1076"/>
          <ac:spMkLst>
            <pc:docMk/>
            <pc:sldMk cId="2235768257" sldId="310"/>
            <ac:spMk id="3" creationId="{6FFF4DA1-0129-4634-9E6A-39199324BF3C}"/>
          </ac:spMkLst>
        </pc:spChg>
        <pc:graphicFrameChg chg="add mod modGraphic">
          <ac:chgData name="Antonio-Marius Tricolici" userId="4ca5b4ffc4fcfb59" providerId="LiveId" clId="{E11BC0CB-AC8E-4B9B-ACA3-56DA1DFC9F85}" dt="2022-02-13T16:32:50.521" v="3981" actId="1076"/>
          <ac:graphicFrameMkLst>
            <pc:docMk/>
            <pc:sldMk cId="2235768257" sldId="310"/>
            <ac:graphicFrameMk id="4" creationId="{6C645A1C-D7EA-4472-8864-5FCD1A22B10C}"/>
          </ac:graphicFrameMkLst>
        </pc:graphicFrameChg>
      </pc:sldChg>
      <pc:sldChg chg="addSp modSp new mod">
        <pc:chgData name="Antonio-Marius Tricolici" userId="4ca5b4ffc4fcfb59" providerId="LiveId" clId="{E11BC0CB-AC8E-4B9B-ACA3-56DA1DFC9F85}" dt="2022-02-13T15:38:01.660" v="3680" actId="113"/>
        <pc:sldMkLst>
          <pc:docMk/>
          <pc:sldMk cId="1902135315" sldId="311"/>
        </pc:sldMkLst>
        <pc:spChg chg="mod">
          <ac:chgData name="Antonio-Marius Tricolici" userId="4ca5b4ffc4fcfb59" providerId="LiveId" clId="{E11BC0CB-AC8E-4B9B-ACA3-56DA1DFC9F85}" dt="2022-02-13T15:32:39.331" v="3378" actId="20577"/>
          <ac:spMkLst>
            <pc:docMk/>
            <pc:sldMk cId="1902135315" sldId="311"/>
            <ac:spMk id="2" creationId="{C792264B-D02B-427C-9CDC-D6D8740CE694}"/>
          </ac:spMkLst>
        </pc:spChg>
        <pc:spChg chg="add mod">
          <ac:chgData name="Antonio-Marius Tricolici" userId="4ca5b4ffc4fcfb59" providerId="LiveId" clId="{E11BC0CB-AC8E-4B9B-ACA3-56DA1DFC9F85}" dt="2022-02-13T15:32:58.828" v="3459" actId="20577"/>
          <ac:spMkLst>
            <pc:docMk/>
            <pc:sldMk cId="1902135315" sldId="311"/>
            <ac:spMk id="3" creationId="{DB4C9C3D-3CE2-4C08-A2F8-3C38168FF6A5}"/>
          </ac:spMkLst>
        </pc:spChg>
        <pc:spChg chg="add mod">
          <ac:chgData name="Antonio-Marius Tricolici" userId="4ca5b4ffc4fcfb59" providerId="LiveId" clId="{E11BC0CB-AC8E-4B9B-ACA3-56DA1DFC9F85}" dt="2022-02-13T15:34:21.165" v="3472" actId="1076"/>
          <ac:spMkLst>
            <pc:docMk/>
            <pc:sldMk cId="1902135315" sldId="311"/>
            <ac:spMk id="4" creationId="{D156692E-955F-4D6C-A4F4-3B734AA07A10}"/>
          </ac:spMkLst>
        </pc:spChg>
        <pc:spChg chg="add mod">
          <ac:chgData name="Antonio-Marius Tricolici" userId="4ca5b4ffc4fcfb59" providerId="LiveId" clId="{E11BC0CB-AC8E-4B9B-ACA3-56DA1DFC9F85}" dt="2022-02-13T15:35:18.761" v="3494" actId="339"/>
          <ac:spMkLst>
            <pc:docMk/>
            <pc:sldMk cId="1902135315" sldId="311"/>
            <ac:spMk id="5" creationId="{8E05F755-2B5B-49BC-95AA-CE2D15CFEEE7}"/>
          </ac:spMkLst>
        </pc:spChg>
        <pc:spChg chg="add mod">
          <ac:chgData name="Antonio-Marius Tricolici" userId="4ca5b4ffc4fcfb59" providerId="LiveId" clId="{E11BC0CB-AC8E-4B9B-ACA3-56DA1DFC9F85}" dt="2022-02-13T15:35:52.452" v="3507" actId="1076"/>
          <ac:spMkLst>
            <pc:docMk/>
            <pc:sldMk cId="1902135315" sldId="311"/>
            <ac:spMk id="6" creationId="{C6CBD0FB-F755-4193-BF0E-A529AD0A5BD9}"/>
          </ac:spMkLst>
        </pc:spChg>
        <pc:spChg chg="add mod">
          <ac:chgData name="Antonio-Marius Tricolici" userId="4ca5b4ffc4fcfb59" providerId="LiveId" clId="{E11BC0CB-AC8E-4B9B-ACA3-56DA1DFC9F85}" dt="2022-02-13T15:36:39.658" v="3520" actId="1076"/>
          <ac:spMkLst>
            <pc:docMk/>
            <pc:sldMk cId="1902135315" sldId="311"/>
            <ac:spMk id="7" creationId="{A2C407D2-9E6F-4EA3-B236-2F199F157EC9}"/>
          </ac:spMkLst>
        </pc:spChg>
        <pc:spChg chg="add mod">
          <ac:chgData name="Antonio-Marius Tricolici" userId="4ca5b4ffc4fcfb59" providerId="LiveId" clId="{E11BC0CB-AC8E-4B9B-ACA3-56DA1DFC9F85}" dt="2022-02-13T15:36:00.957" v="3519" actId="1076"/>
          <ac:spMkLst>
            <pc:docMk/>
            <pc:sldMk cId="1902135315" sldId="311"/>
            <ac:spMk id="8" creationId="{8154D600-FE4C-4E3F-88B8-439D1EEBE093}"/>
          </ac:spMkLst>
        </pc:spChg>
        <pc:spChg chg="add mod">
          <ac:chgData name="Antonio-Marius Tricolici" userId="4ca5b4ffc4fcfb59" providerId="LiveId" clId="{E11BC0CB-AC8E-4B9B-ACA3-56DA1DFC9F85}" dt="2022-02-13T15:37:22.923" v="3546" actId="1076"/>
          <ac:spMkLst>
            <pc:docMk/>
            <pc:sldMk cId="1902135315" sldId="311"/>
            <ac:spMk id="9" creationId="{987BB09B-AF28-48F4-A2AB-DA2AA8BBD351}"/>
          </ac:spMkLst>
        </pc:spChg>
        <pc:spChg chg="add mod">
          <ac:chgData name="Antonio-Marius Tricolici" userId="4ca5b4ffc4fcfb59" providerId="LiveId" clId="{E11BC0CB-AC8E-4B9B-ACA3-56DA1DFC9F85}" dt="2022-02-13T15:37:25.592" v="3547" actId="1076"/>
          <ac:spMkLst>
            <pc:docMk/>
            <pc:sldMk cId="1902135315" sldId="311"/>
            <ac:spMk id="10" creationId="{9AAF4D4D-8DC8-45BF-94C1-2DBC9977263F}"/>
          </ac:spMkLst>
        </pc:spChg>
        <pc:spChg chg="add mod">
          <ac:chgData name="Antonio-Marius Tricolici" userId="4ca5b4ffc4fcfb59" providerId="LiveId" clId="{E11BC0CB-AC8E-4B9B-ACA3-56DA1DFC9F85}" dt="2022-02-13T15:38:01.660" v="3680" actId="113"/>
          <ac:spMkLst>
            <pc:docMk/>
            <pc:sldMk cId="1902135315" sldId="311"/>
            <ac:spMk id="11" creationId="{91F3AB35-527E-412E-857C-54DCF71CDB15}"/>
          </ac:spMkLst>
        </pc:spChg>
      </pc:sldChg>
      <pc:sldChg chg="addSp delSp modSp new mod">
        <pc:chgData name="Antonio-Marius Tricolici" userId="4ca5b4ffc4fcfb59" providerId="LiveId" clId="{E11BC0CB-AC8E-4B9B-ACA3-56DA1DFC9F85}" dt="2022-02-15T15:16:00.906" v="7421" actId="1076"/>
        <pc:sldMkLst>
          <pc:docMk/>
          <pc:sldMk cId="58128394" sldId="312"/>
        </pc:sldMkLst>
        <pc:spChg chg="mod">
          <ac:chgData name="Antonio-Marius Tricolici" userId="4ca5b4ffc4fcfb59" providerId="LiveId" clId="{E11BC0CB-AC8E-4B9B-ACA3-56DA1DFC9F85}" dt="2022-02-13T15:38:12.889" v="3705" actId="20577"/>
          <ac:spMkLst>
            <pc:docMk/>
            <pc:sldMk cId="58128394" sldId="312"/>
            <ac:spMk id="2" creationId="{75F2AF56-1C96-4F10-A727-331B9AF56608}"/>
          </ac:spMkLst>
        </pc:spChg>
        <pc:spChg chg="add del mod">
          <ac:chgData name="Antonio-Marius Tricolici" userId="4ca5b4ffc4fcfb59" providerId="LiveId" clId="{E11BC0CB-AC8E-4B9B-ACA3-56DA1DFC9F85}" dt="2022-02-13T15:38:53.794" v="3709" actId="478"/>
          <ac:spMkLst>
            <pc:docMk/>
            <pc:sldMk cId="58128394" sldId="312"/>
            <ac:spMk id="3" creationId="{C5CC0772-33B1-4136-B7F1-8E3433F20AC5}"/>
          </ac:spMkLst>
        </pc:spChg>
        <pc:spChg chg="add del">
          <ac:chgData name="Antonio-Marius Tricolici" userId="4ca5b4ffc4fcfb59" providerId="LiveId" clId="{E11BC0CB-AC8E-4B9B-ACA3-56DA1DFC9F85}" dt="2022-02-13T15:38:51.600" v="3708"/>
          <ac:spMkLst>
            <pc:docMk/>
            <pc:sldMk cId="58128394" sldId="312"/>
            <ac:spMk id="4" creationId="{BE154B79-B6E7-4BAC-8886-202C66170B3F}"/>
          </ac:spMkLst>
        </pc:spChg>
        <pc:spChg chg="add mod">
          <ac:chgData name="Antonio-Marius Tricolici" userId="4ca5b4ffc4fcfb59" providerId="LiveId" clId="{E11BC0CB-AC8E-4B9B-ACA3-56DA1DFC9F85}" dt="2022-02-15T15:16:00.906" v="7421" actId="1076"/>
          <ac:spMkLst>
            <pc:docMk/>
            <pc:sldMk cId="58128394" sldId="312"/>
            <ac:spMk id="5" creationId="{468C4B3E-549E-4F9C-A538-86445B687C57}"/>
          </ac:spMkLst>
        </pc:spChg>
      </pc:sldChg>
      <pc:sldChg chg="addSp modSp new mod">
        <pc:chgData name="Antonio-Marius Tricolici" userId="4ca5b4ffc4fcfb59" providerId="LiveId" clId="{E11BC0CB-AC8E-4B9B-ACA3-56DA1DFC9F85}" dt="2022-02-13T15:42:30.465" v="3877" actId="1076"/>
        <pc:sldMkLst>
          <pc:docMk/>
          <pc:sldMk cId="3754821651" sldId="313"/>
        </pc:sldMkLst>
        <pc:spChg chg="mod">
          <ac:chgData name="Antonio-Marius Tricolici" userId="4ca5b4ffc4fcfb59" providerId="LiveId" clId="{E11BC0CB-AC8E-4B9B-ACA3-56DA1DFC9F85}" dt="2022-02-13T15:39:45.081" v="3740" actId="20577"/>
          <ac:spMkLst>
            <pc:docMk/>
            <pc:sldMk cId="3754821651" sldId="313"/>
            <ac:spMk id="2" creationId="{7AE36FA6-7E84-476E-9313-CFA293721E74}"/>
          </ac:spMkLst>
        </pc:spChg>
        <pc:spChg chg="add mod">
          <ac:chgData name="Antonio-Marius Tricolici" userId="4ca5b4ffc4fcfb59" providerId="LiveId" clId="{E11BC0CB-AC8E-4B9B-ACA3-56DA1DFC9F85}" dt="2022-02-13T15:40:27.061" v="3863" actId="14100"/>
          <ac:spMkLst>
            <pc:docMk/>
            <pc:sldMk cId="3754821651" sldId="313"/>
            <ac:spMk id="3" creationId="{E74C01AB-B7A9-4BD2-AA95-8894D46B585D}"/>
          </ac:spMkLst>
        </pc:spChg>
        <pc:spChg chg="add mod">
          <ac:chgData name="Antonio-Marius Tricolici" userId="4ca5b4ffc4fcfb59" providerId="LiveId" clId="{E11BC0CB-AC8E-4B9B-ACA3-56DA1DFC9F85}" dt="2022-02-13T15:42:30.465" v="3877" actId="1076"/>
          <ac:spMkLst>
            <pc:docMk/>
            <pc:sldMk cId="3754821651" sldId="313"/>
            <ac:spMk id="4" creationId="{AC6FFAAD-FBF8-4FB8-944E-3E50736E3099}"/>
          </ac:spMkLst>
        </pc:spChg>
        <pc:spChg chg="add mod">
          <ac:chgData name="Antonio-Marius Tricolici" userId="4ca5b4ffc4fcfb59" providerId="LiveId" clId="{E11BC0CB-AC8E-4B9B-ACA3-56DA1DFC9F85}" dt="2022-02-13T15:42:22.907" v="3873" actId="571"/>
          <ac:spMkLst>
            <pc:docMk/>
            <pc:sldMk cId="3754821651" sldId="313"/>
            <ac:spMk id="5" creationId="{B06A51C1-38F3-4F94-8CEB-8C5C5FCA4EDA}"/>
          </ac:spMkLst>
        </pc:spChg>
      </pc:sldChg>
      <pc:sldChg chg="addSp modSp new mod ord">
        <pc:chgData name="Antonio-Marius Tricolici" userId="4ca5b4ffc4fcfb59" providerId="LiveId" clId="{E11BC0CB-AC8E-4B9B-ACA3-56DA1DFC9F85}" dt="2022-02-15T15:16:04.651" v="7422" actId="1076"/>
        <pc:sldMkLst>
          <pc:docMk/>
          <pc:sldMk cId="772428119" sldId="314"/>
        </pc:sldMkLst>
        <pc:spChg chg="mod">
          <ac:chgData name="Antonio-Marius Tricolici" userId="4ca5b4ffc4fcfb59" providerId="LiveId" clId="{E11BC0CB-AC8E-4B9B-ACA3-56DA1DFC9F85}" dt="2022-02-13T16:33:47.581" v="4001" actId="20577"/>
          <ac:spMkLst>
            <pc:docMk/>
            <pc:sldMk cId="772428119" sldId="314"/>
            <ac:spMk id="2" creationId="{17779CD1-AC64-4515-9679-2E30F63A64E6}"/>
          </ac:spMkLst>
        </pc:spChg>
        <pc:spChg chg="add mod">
          <ac:chgData name="Antonio-Marius Tricolici" userId="4ca5b4ffc4fcfb59" providerId="LiveId" clId="{E11BC0CB-AC8E-4B9B-ACA3-56DA1DFC9F85}" dt="2022-02-15T15:16:04.651" v="7422" actId="1076"/>
          <ac:spMkLst>
            <pc:docMk/>
            <pc:sldMk cId="772428119" sldId="314"/>
            <ac:spMk id="3" creationId="{A02A8112-C38D-4A07-9CB3-1F820B4CF987}"/>
          </ac:spMkLst>
        </pc:spChg>
      </pc:sldChg>
      <pc:sldChg chg="addSp modSp new mod">
        <pc:chgData name="Antonio-Marius Tricolici" userId="4ca5b4ffc4fcfb59" providerId="LiveId" clId="{E11BC0CB-AC8E-4B9B-ACA3-56DA1DFC9F85}" dt="2022-02-13T16:47:22.691" v="4565" actId="20577"/>
        <pc:sldMkLst>
          <pc:docMk/>
          <pc:sldMk cId="1431103393" sldId="315"/>
        </pc:sldMkLst>
        <pc:spChg chg="mod">
          <ac:chgData name="Antonio-Marius Tricolici" userId="4ca5b4ffc4fcfb59" providerId="LiveId" clId="{E11BC0CB-AC8E-4B9B-ACA3-56DA1DFC9F85}" dt="2022-02-13T16:45:30.545" v="4478" actId="20577"/>
          <ac:spMkLst>
            <pc:docMk/>
            <pc:sldMk cId="1431103393" sldId="315"/>
            <ac:spMk id="2" creationId="{2BF76227-F43D-42A0-9D78-47832A25E9B3}"/>
          </ac:spMkLst>
        </pc:spChg>
        <pc:spChg chg="add mod">
          <ac:chgData name="Antonio-Marius Tricolici" userId="4ca5b4ffc4fcfb59" providerId="LiveId" clId="{E11BC0CB-AC8E-4B9B-ACA3-56DA1DFC9F85}" dt="2022-02-13T16:47:22.691" v="4565" actId="20577"/>
          <ac:spMkLst>
            <pc:docMk/>
            <pc:sldMk cId="1431103393" sldId="315"/>
            <ac:spMk id="3" creationId="{A30EDC36-5EF4-414E-B968-015430840AC9}"/>
          </ac:spMkLst>
        </pc:spChg>
        <pc:spChg chg="add mod">
          <ac:chgData name="Antonio-Marius Tricolici" userId="4ca5b4ffc4fcfb59" providerId="LiveId" clId="{E11BC0CB-AC8E-4B9B-ACA3-56DA1DFC9F85}" dt="2022-02-13T16:46:21.524" v="4493" actId="1076"/>
          <ac:spMkLst>
            <pc:docMk/>
            <pc:sldMk cId="1431103393" sldId="315"/>
            <ac:spMk id="4" creationId="{C7A93A9F-6E3E-427A-83ED-37C876F3A5B0}"/>
          </ac:spMkLst>
        </pc:spChg>
      </pc:sldChg>
      <pc:sldChg chg="addSp delSp modSp new mod">
        <pc:chgData name="Antonio-Marius Tricolici" userId="4ca5b4ffc4fcfb59" providerId="LiveId" clId="{E11BC0CB-AC8E-4B9B-ACA3-56DA1DFC9F85}" dt="2022-02-13T16:52:41.597" v="4962" actId="403"/>
        <pc:sldMkLst>
          <pc:docMk/>
          <pc:sldMk cId="408788532" sldId="316"/>
        </pc:sldMkLst>
        <pc:spChg chg="mod">
          <ac:chgData name="Antonio-Marius Tricolici" userId="4ca5b4ffc4fcfb59" providerId="LiveId" clId="{E11BC0CB-AC8E-4B9B-ACA3-56DA1DFC9F85}" dt="2022-02-13T16:48:20.761" v="4583" actId="20577"/>
          <ac:spMkLst>
            <pc:docMk/>
            <pc:sldMk cId="408788532" sldId="316"/>
            <ac:spMk id="2" creationId="{5D6109DF-68FC-4E53-B1A3-B81D7EC9CD6F}"/>
          </ac:spMkLst>
        </pc:spChg>
        <pc:spChg chg="add mod">
          <ac:chgData name="Antonio-Marius Tricolici" userId="4ca5b4ffc4fcfb59" providerId="LiveId" clId="{E11BC0CB-AC8E-4B9B-ACA3-56DA1DFC9F85}" dt="2022-02-13T16:49:21.511" v="4819" actId="20577"/>
          <ac:spMkLst>
            <pc:docMk/>
            <pc:sldMk cId="408788532" sldId="316"/>
            <ac:spMk id="3" creationId="{15EBBD10-151A-48F5-8429-EB83FF4D605F}"/>
          </ac:spMkLst>
        </pc:spChg>
        <pc:spChg chg="add mod">
          <ac:chgData name="Antonio-Marius Tricolici" userId="4ca5b4ffc4fcfb59" providerId="LiveId" clId="{E11BC0CB-AC8E-4B9B-ACA3-56DA1DFC9F85}" dt="2022-02-13T16:50:14.204" v="4832" actId="1076"/>
          <ac:spMkLst>
            <pc:docMk/>
            <pc:sldMk cId="408788532" sldId="316"/>
            <ac:spMk id="4" creationId="{486698AA-C788-41ED-AFB7-24DFCD054C05}"/>
          </ac:spMkLst>
        </pc:spChg>
        <pc:spChg chg="add mod">
          <ac:chgData name="Antonio-Marius Tricolici" userId="4ca5b4ffc4fcfb59" providerId="LiveId" clId="{E11BC0CB-AC8E-4B9B-ACA3-56DA1DFC9F85}" dt="2022-02-13T16:50:45.004" v="4948" actId="1076"/>
          <ac:spMkLst>
            <pc:docMk/>
            <pc:sldMk cId="408788532" sldId="316"/>
            <ac:spMk id="5" creationId="{CF286BE1-3F52-48EE-A321-AA5E4236B627}"/>
          </ac:spMkLst>
        </pc:spChg>
        <pc:spChg chg="add del mod">
          <ac:chgData name="Antonio-Marius Tricolici" userId="4ca5b4ffc4fcfb59" providerId="LiveId" clId="{E11BC0CB-AC8E-4B9B-ACA3-56DA1DFC9F85}" dt="2022-02-13T16:52:25.954" v="4957" actId="478"/>
          <ac:spMkLst>
            <pc:docMk/>
            <pc:sldMk cId="408788532" sldId="316"/>
            <ac:spMk id="6" creationId="{3528630A-0D56-45F6-869F-880469B644B3}"/>
          </ac:spMkLst>
        </pc:spChg>
        <pc:spChg chg="add mod">
          <ac:chgData name="Antonio-Marius Tricolici" userId="4ca5b4ffc4fcfb59" providerId="LiveId" clId="{E11BC0CB-AC8E-4B9B-ACA3-56DA1DFC9F85}" dt="2022-02-13T16:52:41.597" v="4962" actId="403"/>
          <ac:spMkLst>
            <pc:docMk/>
            <pc:sldMk cId="408788532" sldId="316"/>
            <ac:spMk id="7" creationId="{C65F3CA3-0EA9-486B-84BC-33276D9E8B83}"/>
          </ac:spMkLst>
        </pc:spChg>
      </pc:sldChg>
      <pc:sldChg chg="addSp modSp new mod">
        <pc:chgData name="Antonio-Marius Tricolici" userId="4ca5b4ffc4fcfb59" providerId="LiveId" clId="{E11BC0CB-AC8E-4B9B-ACA3-56DA1DFC9F85}" dt="2022-02-13T17:10:59.909" v="5631" actId="20577"/>
        <pc:sldMkLst>
          <pc:docMk/>
          <pc:sldMk cId="1133089890" sldId="317"/>
        </pc:sldMkLst>
        <pc:spChg chg="mod">
          <ac:chgData name="Antonio-Marius Tricolici" userId="4ca5b4ffc4fcfb59" providerId="LiveId" clId="{E11BC0CB-AC8E-4B9B-ACA3-56DA1DFC9F85}" dt="2022-02-13T17:03:24.157" v="5453" actId="20577"/>
          <ac:spMkLst>
            <pc:docMk/>
            <pc:sldMk cId="1133089890" sldId="317"/>
            <ac:spMk id="2" creationId="{AB09D64F-6079-4970-94C4-31C1865D64F5}"/>
          </ac:spMkLst>
        </pc:spChg>
        <pc:spChg chg="add mod">
          <ac:chgData name="Antonio-Marius Tricolici" userId="4ca5b4ffc4fcfb59" providerId="LiveId" clId="{E11BC0CB-AC8E-4B9B-ACA3-56DA1DFC9F85}" dt="2022-02-13T17:10:59.909" v="5631" actId="20577"/>
          <ac:spMkLst>
            <pc:docMk/>
            <pc:sldMk cId="1133089890" sldId="317"/>
            <ac:spMk id="3" creationId="{8F99086A-EE2C-4D0E-8D1F-CAA98EF97984}"/>
          </ac:spMkLst>
        </pc:spChg>
      </pc:sldChg>
      <pc:sldChg chg="addSp modSp new mod">
        <pc:chgData name="Antonio-Marius Tricolici" userId="4ca5b4ffc4fcfb59" providerId="LiveId" clId="{E11BC0CB-AC8E-4B9B-ACA3-56DA1DFC9F85}" dt="2022-02-13T16:57:19.493" v="4992" actId="1076"/>
        <pc:sldMkLst>
          <pc:docMk/>
          <pc:sldMk cId="1887460969" sldId="318"/>
        </pc:sldMkLst>
        <pc:spChg chg="mod">
          <ac:chgData name="Antonio-Marius Tricolici" userId="4ca5b4ffc4fcfb59" providerId="LiveId" clId="{E11BC0CB-AC8E-4B9B-ACA3-56DA1DFC9F85}" dt="2022-02-13T16:53:41.781" v="4974" actId="20577"/>
          <ac:spMkLst>
            <pc:docMk/>
            <pc:sldMk cId="1887460969" sldId="318"/>
            <ac:spMk id="2" creationId="{5355A5EE-8C0C-40C4-B756-C17590FC1DB0}"/>
          </ac:spMkLst>
        </pc:spChg>
        <pc:spChg chg="add mod">
          <ac:chgData name="Antonio-Marius Tricolici" userId="4ca5b4ffc4fcfb59" providerId="LiveId" clId="{E11BC0CB-AC8E-4B9B-ACA3-56DA1DFC9F85}" dt="2022-02-13T16:57:19.493" v="4992" actId="1076"/>
          <ac:spMkLst>
            <pc:docMk/>
            <pc:sldMk cId="1887460969" sldId="318"/>
            <ac:spMk id="3" creationId="{EB716798-F72E-47FA-8D68-3D6AA79CCA0C}"/>
          </ac:spMkLst>
        </pc:spChg>
      </pc:sldChg>
      <pc:sldChg chg="addSp delSp modSp new mod">
        <pc:chgData name="Antonio-Marius Tricolici" userId="4ca5b4ffc4fcfb59" providerId="LiveId" clId="{E11BC0CB-AC8E-4B9B-ACA3-56DA1DFC9F85}" dt="2022-02-13T17:00:30.717" v="5014" actId="339"/>
        <pc:sldMkLst>
          <pc:docMk/>
          <pc:sldMk cId="4230243996" sldId="319"/>
        </pc:sldMkLst>
        <pc:spChg chg="add del mod">
          <ac:chgData name="Antonio-Marius Tricolici" userId="4ca5b4ffc4fcfb59" providerId="LiveId" clId="{E11BC0CB-AC8E-4B9B-ACA3-56DA1DFC9F85}" dt="2022-02-13T17:00:18.857" v="5003" actId="478"/>
          <ac:spMkLst>
            <pc:docMk/>
            <pc:sldMk cId="4230243996" sldId="319"/>
            <ac:spMk id="3" creationId="{837C7E81-9686-496C-88EE-883DB2D749A3}"/>
          </ac:spMkLst>
        </pc:spChg>
        <pc:spChg chg="add mod">
          <ac:chgData name="Antonio-Marius Tricolici" userId="4ca5b4ffc4fcfb59" providerId="LiveId" clId="{E11BC0CB-AC8E-4B9B-ACA3-56DA1DFC9F85}" dt="2022-02-13T17:00:30.717" v="5014" actId="339"/>
          <ac:spMkLst>
            <pc:docMk/>
            <pc:sldMk cId="4230243996" sldId="319"/>
            <ac:spMk id="4" creationId="{F0DBB152-3707-484F-8E1B-63D34562A85C}"/>
          </ac:spMkLst>
        </pc:spChg>
      </pc:sldChg>
      <pc:sldChg chg="modSp new del mod">
        <pc:chgData name="Antonio-Marius Tricolici" userId="4ca5b4ffc4fcfb59" providerId="LiveId" clId="{E11BC0CB-AC8E-4B9B-ACA3-56DA1DFC9F85}" dt="2022-02-13T17:12:59.511" v="5668" actId="2696"/>
        <pc:sldMkLst>
          <pc:docMk/>
          <pc:sldMk cId="1799663991" sldId="320"/>
        </pc:sldMkLst>
        <pc:spChg chg="mod">
          <ac:chgData name="Antonio-Marius Tricolici" userId="4ca5b4ffc4fcfb59" providerId="LiveId" clId="{E11BC0CB-AC8E-4B9B-ACA3-56DA1DFC9F85}" dt="2022-02-13T17:12:55.911" v="5667" actId="20577"/>
          <ac:spMkLst>
            <pc:docMk/>
            <pc:sldMk cId="1799663991" sldId="320"/>
            <ac:spMk id="2" creationId="{58D4A64E-A23C-4C15-BC70-DAE24A315816}"/>
          </ac:spMkLst>
        </pc:spChg>
      </pc:sldChg>
      <pc:sldChg chg="addSp delSp modSp new add del mod modAnim">
        <pc:chgData name="Antonio-Marius Tricolici" userId="4ca5b4ffc4fcfb59" providerId="LiveId" clId="{E11BC0CB-AC8E-4B9B-ACA3-56DA1DFC9F85}" dt="2022-02-16T18:31:10.434" v="10876" actId="2696"/>
        <pc:sldMkLst>
          <pc:docMk/>
          <pc:sldMk cId="4039160169" sldId="320"/>
        </pc:sldMkLst>
        <pc:spChg chg="mod">
          <ac:chgData name="Antonio-Marius Tricolici" userId="4ca5b4ffc4fcfb59" providerId="LiveId" clId="{E11BC0CB-AC8E-4B9B-ACA3-56DA1DFC9F85}" dt="2022-02-13T19:00:33.839" v="5822"/>
          <ac:spMkLst>
            <pc:docMk/>
            <pc:sldMk cId="4039160169" sldId="320"/>
            <ac:spMk id="2" creationId="{57167A7A-1E93-4B75-80EC-167918A71C4D}"/>
          </ac:spMkLst>
        </pc:spChg>
        <pc:spChg chg="add mod">
          <ac:chgData name="Antonio-Marius Tricolici" userId="4ca5b4ffc4fcfb59" providerId="LiveId" clId="{E11BC0CB-AC8E-4B9B-ACA3-56DA1DFC9F85}" dt="2022-02-13T19:00:46.828" v="5827" actId="20577"/>
          <ac:spMkLst>
            <pc:docMk/>
            <pc:sldMk cId="4039160169" sldId="320"/>
            <ac:spMk id="3" creationId="{F6D1ACD4-B570-459A-8948-1341BD72C14D}"/>
          </ac:spMkLst>
        </pc:spChg>
        <pc:spChg chg="add mod">
          <ac:chgData name="Antonio-Marius Tricolici" userId="4ca5b4ffc4fcfb59" providerId="LiveId" clId="{E11BC0CB-AC8E-4B9B-ACA3-56DA1DFC9F85}" dt="2022-02-13T19:01:16.891" v="5837" actId="339"/>
          <ac:spMkLst>
            <pc:docMk/>
            <pc:sldMk cId="4039160169" sldId="320"/>
            <ac:spMk id="4" creationId="{4B455D00-D7B4-458B-B266-D462EDFD5657}"/>
          </ac:spMkLst>
        </pc:spChg>
        <pc:spChg chg="add del mod">
          <ac:chgData name="Antonio-Marius Tricolici" userId="4ca5b4ffc4fcfb59" providerId="LiveId" clId="{E11BC0CB-AC8E-4B9B-ACA3-56DA1DFC9F85}" dt="2022-02-13T19:01:56.679" v="5908" actId="478"/>
          <ac:spMkLst>
            <pc:docMk/>
            <pc:sldMk cId="4039160169" sldId="320"/>
            <ac:spMk id="5" creationId="{67FB34AA-903E-4798-BE23-400B4F2B13F9}"/>
          </ac:spMkLst>
        </pc:spChg>
        <pc:spChg chg="add mod">
          <ac:chgData name="Antonio-Marius Tricolici" userId="4ca5b4ffc4fcfb59" providerId="LiveId" clId="{E11BC0CB-AC8E-4B9B-ACA3-56DA1DFC9F85}" dt="2022-02-13T19:02:19.687" v="6024" actId="14100"/>
          <ac:spMkLst>
            <pc:docMk/>
            <pc:sldMk cId="4039160169" sldId="320"/>
            <ac:spMk id="6" creationId="{D31EF8C8-B50C-4271-9F2F-3F58CA0B3CF2}"/>
          </ac:spMkLst>
        </pc:spChg>
        <pc:spChg chg="add mod">
          <ac:chgData name="Antonio-Marius Tricolici" userId="4ca5b4ffc4fcfb59" providerId="LiveId" clId="{E11BC0CB-AC8E-4B9B-ACA3-56DA1DFC9F85}" dt="2022-02-13T19:03:55.725" v="6135" actId="1076"/>
          <ac:spMkLst>
            <pc:docMk/>
            <pc:sldMk cId="4039160169" sldId="320"/>
            <ac:spMk id="7" creationId="{CFB5B00D-99A3-4E5F-89C3-E830940DC65B}"/>
          </ac:spMkLst>
        </pc:spChg>
        <pc:spChg chg="add mod">
          <ac:chgData name="Antonio-Marius Tricolici" userId="4ca5b4ffc4fcfb59" providerId="LiveId" clId="{E11BC0CB-AC8E-4B9B-ACA3-56DA1DFC9F85}" dt="2022-02-13T19:04:02.985" v="6138" actId="339"/>
          <ac:spMkLst>
            <pc:docMk/>
            <pc:sldMk cId="4039160169" sldId="320"/>
            <ac:spMk id="8" creationId="{98D3D06C-5C70-4D47-BE69-8DDF5BE867A5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2262800066" sldId="321"/>
        </pc:sldMkLst>
        <pc:spChg chg="mod">
          <ac:chgData name="Antonio-Marius Tricolici" userId="4ca5b4ffc4fcfb59" providerId="LiveId" clId="{E11BC0CB-AC8E-4B9B-ACA3-56DA1DFC9F85}" dt="2022-02-13T19:08:13.905" v="6243" actId="20577"/>
          <ac:spMkLst>
            <pc:docMk/>
            <pc:sldMk cId="2262800066" sldId="321"/>
            <ac:spMk id="2" creationId="{05C5A8B8-F60E-442D-A86E-B962F7DA6F5D}"/>
          </ac:spMkLst>
        </pc:spChg>
        <pc:spChg chg="add mod">
          <ac:chgData name="Antonio-Marius Tricolici" userId="4ca5b4ffc4fcfb59" providerId="LiveId" clId="{E11BC0CB-AC8E-4B9B-ACA3-56DA1DFC9F85}" dt="2022-02-13T19:08:24.581" v="6249" actId="1076"/>
          <ac:spMkLst>
            <pc:docMk/>
            <pc:sldMk cId="2262800066" sldId="321"/>
            <ac:spMk id="3" creationId="{CFC291A1-B7D1-45E8-9EFE-4C581004E73E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1149539328" sldId="322"/>
        </pc:sldMkLst>
        <pc:spChg chg="mod">
          <ac:chgData name="Antonio-Marius Tricolici" userId="4ca5b4ffc4fcfb59" providerId="LiveId" clId="{E11BC0CB-AC8E-4B9B-ACA3-56DA1DFC9F85}" dt="2022-02-13T19:08:53.096" v="6263" actId="20577"/>
          <ac:spMkLst>
            <pc:docMk/>
            <pc:sldMk cId="1149539328" sldId="322"/>
            <ac:spMk id="2" creationId="{F3E5432E-92D2-4D46-941F-40C8C2C14E07}"/>
          </ac:spMkLst>
        </pc:spChg>
        <pc:spChg chg="add mod">
          <ac:chgData name="Antonio-Marius Tricolici" userId="4ca5b4ffc4fcfb59" providerId="LiveId" clId="{E11BC0CB-AC8E-4B9B-ACA3-56DA1DFC9F85}" dt="2022-02-13T19:09:51.027" v="6422" actId="20577"/>
          <ac:spMkLst>
            <pc:docMk/>
            <pc:sldMk cId="1149539328" sldId="322"/>
            <ac:spMk id="3" creationId="{1528369F-D469-4A8B-98DC-DFBEFFDEB1AE}"/>
          </ac:spMkLst>
        </pc:spChg>
        <pc:spChg chg="add mod">
          <ac:chgData name="Antonio-Marius Tricolici" userId="4ca5b4ffc4fcfb59" providerId="LiveId" clId="{E11BC0CB-AC8E-4B9B-ACA3-56DA1DFC9F85}" dt="2022-02-13T19:10:09.733" v="6429" actId="1076"/>
          <ac:spMkLst>
            <pc:docMk/>
            <pc:sldMk cId="1149539328" sldId="322"/>
            <ac:spMk id="4" creationId="{7E916FAF-BA8B-4964-9A3F-D1E01F0D4CDF}"/>
          </ac:spMkLst>
        </pc:spChg>
        <pc:spChg chg="add mod">
          <ac:chgData name="Antonio-Marius Tricolici" userId="4ca5b4ffc4fcfb59" providerId="LiveId" clId="{E11BC0CB-AC8E-4B9B-ACA3-56DA1DFC9F85}" dt="2022-02-13T19:10:12.382" v="6434" actId="20577"/>
          <ac:spMkLst>
            <pc:docMk/>
            <pc:sldMk cId="1149539328" sldId="322"/>
            <ac:spMk id="5" creationId="{B8158F89-1E10-4B5D-B90B-DA28431F7FE1}"/>
          </ac:spMkLst>
        </pc:spChg>
      </pc:sldChg>
      <pc:sldChg chg="addSp del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4148337094" sldId="323"/>
        </pc:sldMkLst>
        <pc:spChg chg="mod">
          <ac:chgData name="Antonio-Marius Tricolici" userId="4ca5b4ffc4fcfb59" providerId="LiveId" clId="{E11BC0CB-AC8E-4B9B-ACA3-56DA1DFC9F85}" dt="2022-02-13T19:10:58.096" v="6464" actId="20577"/>
          <ac:spMkLst>
            <pc:docMk/>
            <pc:sldMk cId="4148337094" sldId="323"/>
            <ac:spMk id="2" creationId="{9AA79B64-07A7-4815-98D3-48B99FC3EF9B}"/>
          </ac:spMkLst>
        </pc:spChg>
        <pc:spChg chg="add mod">
          <ac:chgData name="Antonio-Marius Tricolici" userId="4ca5b4ffc4fcfb59" providerId="LiveId" clId="{E11BC0CB-AC8E-4B9B-ACA3-56DA1DFC9F85}" dt="2022-02-13T19:11:30.771" v="6574" actId="20577"/>
          <ac:spMkLst>
            <pc:docMk/>
            <pc:sldMk cId="4148337094" sldId="323"/>
            <ac:spMk id="3" creationId="{F69FD3E1-EA7B-423D-9F60-A35BD2B7C758}"/>
          </ac:spMkLst>
        </pc:spChg>
        <pc:spChg chg="add del mod">
          <ac:chgData name="Antonio-Marius Tricolici" userId="4ca5b4ffc4fcfb59" providerId="LiveId" clId="{E11BC0CB-AC8E-4B9B-ACA3-56DA1DFC9F85}" dt="2022-02-13T19:13:00.010" v="6589" actId="478"/>
          <ac:spMkLst>
            <pc:docMk/>
            <pc:sldMk cId="4148337094" sldId="323"/>
            <ac:spMk id="4" creationId="{FDB19050-4890-4B58-B58A-A7412FA29402}"/>
          </ac:spMkLst>
        </pc:spChg>
        <pc:spChg chg="add del mod">
          <ac:chgData name="Antonio-Marius Tricolici" userId="4ca5b4ffc4fcfb59" providerId="LiveId" clId="{E11BC0CB-AC8E-4B9B-ACA3-56DA1DFC9F85}" dt="2022-02-13T19:13:02.406" v="6591" actId="403"/>
          <ac:spMkLst>
            <pc:docMk/>
            <pc:sldMk cId="4148337094" sldId="323"/>
            <ac:spMk id="5" creationId="{ED25CF28-66C2-412C-B53A-6E49B78905BE}"/>
          </ac:spMkLst>
        </pc:spChg>
        <pc:spChg chg="add mod">
          <ac:chgData name="Antonio-Marius Tricolici" userId="4ca5b4ffc4fcfb59" providerId="LiveId" clId="{E11BC0CB-AC8E-4B9B-ACA3-56DA1DFC9F85}" dt="2022-02-13T19:14:03.435" v="6797" actId="20577"/>
          <ac:spMkLst>
            <pc:docMk/>
            <pc:sldMk cId="4148337094" sldId="323"/>
            <ac:spMk id="6" creationId="{ED861CCB-ABB8-4B44-B6A4-73C930DDF9B2}"/>
          </ac:spMkLst>
        </pc:spChg>
        <pc:spChg chg="add mod">
          <ac:chgData name="Antonio-Marius Tricolici" userId="4ca5b4ffc4fcfb59" providerId="LiveId" clId="{E11BC0CB-AC8E-4B9B-ACA3-56DA1DFC9F85}" dt="2022-02-13T19:14:48.749" v="6952" actId="20577"/>
          <ac:spMkLst>
            <pc:docMk/>
            <pc:sldMk cId="4148337094" sldId="323"/>
            <ac:spMk id="7" creationId="{A44AE60C-45B9-4483-B568-E2197574D39E}"/>
          </ac:spMkLst>
        </pc:spChg>
        <pc:spChg chg="add del mod">
          <ac:chgData name="Antonio-Marius Tricolici" userId="4ca5b4ffc4fcfb59" providerId="LiveId" clId="{E11BC0CB-AC8E-4B9B-ACA3-56DA1DFC9F85}" dt="2022-02-13T19:15:25.717" v="6964"/>
          <ac:spMkLst>
            <pc:docMk/>
            <pc:sldMk cId="4148337094" sldId="323"/>
            <ac:spMk id="8" creationId="{5FD0DA06-0843-48DE-AF65-D97CA6776865}"/>
          </ac:spMkLst>
        </pc:spChg>
        <pc:spChg chg="add mod">
          <ac:chgData name="Antonio-Marius Tricolici" userId="4ca5b4ffc4fcfb59" providerId="LiveId" clId="{E11BC0CB-AC8E-4B9B-ACA3-56DA1DFC9F85}" dt="2022-02-13T19:16:30.879" v="6976" actId="403"/>
          <ac:spMkLst>
            <pc:docMk/>
            <pc:sldMk cId="4148337094" sldId="323"/>
            <ac:spMk id="9" creationId="{89E82A69-B7BC-46DD-A6CA-15C2B2CD66A7}"/>
          </ac:spMkLst>
        </pc:spChg>
      </pc:sldChg>
      <pc:sldChg chg="addSp del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2753888884" sldId="324"/>
        </pc:sldMkLst>
        <pc:spChg chg="mod">
          <ac:chgData name="Antonio-Marius Tricolici" userId="4ca5b4ffc4fcfb59" providerId="LiveId" clId="{E11BC0CB-AC8E-4B9B-ACA3-56DA1DFC9F85}" dt="2022-02-13T19:17:00.424" v="6999" actId="20577"/>
          <ac:spMkLst>
            <pc:docMk/>
            <pc:sldMk cId="2753888884" sldId="324"/>
            <ac:spMk id="2" creationId="{898311B5-468E-4A83-B4EB-11CA882C03EA}"/>
          </ac:spMkLst>
        </pc:spChg>
        <pc:spChg chg="add mod">
          <ac:chgData name="Antonio-Marius Tricolici" userId="4ca5b4ffc4fcfb59" providerId="LiveId" clId="{E11BC0CB-AC8E-4B9B-ACA3-56DA1DFC9F85}" dt="2022-02-13T19:18:11.578" v="7304" actId="20577"/>
          <ac:spMkLst>
            <pc:docMk/>
            <pc:sldMk cId="2753888884" sldId="324"/>
            <ac:spMk id="3" creationId="{14EC05EB-6723-4020-B44D-A485A4AFE40B}"/>
          </ac:spMkLst>
        </pc:spChg>
        <pc:spChg chg="add del mod">
          <ac:chgData name="Antonio-Marius Tricolici" userId="4ca5b4ffc4fcfb59" providerId="LiveId" clId="{E11BC0CB-AC8E-4B9B-ACA3-56DA1DFC9F85}" dt="2022-02-13T19:18:16.545" v="7306"/>
          <ac:spMkLst>
            <pc:docMk/>
            <pc:sldMk cId="2753888884" sldId="324"/>
            <ac:spMk id="4" creationId="{302A745A-9749-4A67-8DCB-242E96B1671D}"/>
          </ac:spMkLst>
        </pc:spChg>
        <pc:spChg chg="add mod">
          <ac:chgData name="Antonio-Marius Tricolici" userId="4ca5b4ffc4fcfb59" providerId="LiveId" clId="{E11BC0CB-AC8E-4B9B-ACA3-56DA1DFC9F85}" dt="2022-02-13T19:18:21.952" v="7310" actId="1076"/>
          <ac:spMkLst>
            <pc:docMk/>
            <pc:sldMk cId="2753888884" sldId="324"/>
            <ac:spMk id="5" creationId="{C1511915-ABAF-4C1F-801D-958806EA3F50}"/>
          </ac:spMkLst>
        </pc:spChg>
        <pc:spChg chg="add mod">
          <ac:chgData name="Antonio-Marius Tricolici" userId="4ca5b4ffc4fcfb59" providerId="LiveId" clId="{E11BC0CB-AC8E-4B9B-ACA3-56DA1DFC9F85}" dt="2022-02-13T19:18:24.852" v="7315" actId="20577"/>
          <ac:spMkLst>
            <pc:docMk/>
            <pc:sldMk cId="2753888884" sldId="324"/>
            <ac:spMk id="6" creationId="{454332F2-C6F7-441F-809F-B70483377850}"/>
          </ac:spMkLst>
        </pc:spChg>
      </pc:sldChg>
      <pc:sldChg chg="delSp modSp add mod ord">
        <pc:chgData name="Antonio-Marius Tricolici" userId="4ca5b4ffc4fcfb59" providerId="LiveId" clId="{E11BC0CB-AC8E-4B9B-ACA3-56DA1DFC9F85}" dt="2022-02-16T15:33:12.306" v="10860"/>
        <pc:sldMkLst>
          <pc:docMk/>
          <pc:sldMk cId="3370937408" sldId="325"/>
        </pc:sldMkLst>
        <pc:spChg chg="mod">
          <ac:chgData name="Antonio-Marius Tricolici" userId="4ca5b4ffc4fcfb59" providerId="LiveId" clId="{E11BC0CB-AC8E-4B9B-ACA3-56DA1DFC9F85}" dt="2022-02-15T17:08:54.986" v="7768" actId="20577"/>
          <ac:spMkLst>
            <pc:docMk/>
            <pc:sldMk cId="3370937408" sldId="325"/>
            <ac:spMk id="3" creationId="{A30EDC36-5EF4-414E-B968-015430840AC9}"/>
          </ac:spMkLst>
        </pc:spChg>
        <pc:spChg chg="del">
          <ac:chgData name="Antonio-Marius Tricolici" userId="4ca5b4ffc4fcfb59" providerId="LiveId" clId="{E11BC0CB-AC8E-4B9B-ACA3-56DA1DFC9F85}" dt="2022-02-15T17:07:22.812" v="7426" actId="478"/>
          <ac:spMkLst>
            <pc:docMk/>
            <pc:sldMk cId="3370937408" sldId="325"/>
            <ac:spMk id="4" creationId="{C7A93A9F-6E3E-427A-83ED-37C876F3A5B0}"/>
          </ac:spMkLst>
        </pc:spChg>
      </pc:sldChg>
      <pc:sldChg chg="addSp modSp new mod">
        <pc:chgData name="Antonio-Marius Tricolici" userId="4ca5b4ffc4fcfb59" providerId="LiveId" clId="{E11BC0CB-AC8E-4B9B-ACA3-56DA1DFC9F85}" dt="2022-02-15T18:41:42.883" v="8083" actId="20577"/>
        <pc:sldMkLst>
          <pc:docMk/>
          <pc:sldMk cId="1768971870" sldId="326"/>
        </pc:sldMkLst>
        <pc:spChg chg="mod">
          <ac:chgData name="Antonio-Marius Tricolici" userId="4ca5b4ffc4fcfb59" providerId="LiveId" clId="{E11BC0CB-AC8E-4B9B-ACA3-56DA1DFC9F85}" dt="2022-02-15T18:17:49.317" v="7781" actId="20577"/>
          <ac:spMkLst>
            <pc:docMk/>
            <pc:sldMk cId="1768971870" sldId="326"/>
            <ac:spMk id="2" creationId="{B2238CFC-F78F-41EA-B77C-9DD7E17C9A3A}"/>
          </ac:spMkLst>
        </pc:spChg>
        <pc:spChg chg="add mod">
          <ac:chgData name="Antonio-Marius Tricolici" userId="4ca5b4ffc4fcfb59" providerId="LiveId" clId="{E11BC0CB-AC8E-4B9B-ACA3-56DA1DFC9F85}" dt="2022-02-15T18:39:30.767" v="7793" actId="339"/>
          <ac:spMkLst>
            <pc:docMk/>
            <pc:sldMk cId="1768971870" sldId="326"/>
            <ac:spMk id="3" creationId="{CAF1FAF6-6E50-451B-A5A7-128C83D27D1A}"/>
          </ac:spMkLst>
        </pc:spChg>
        <pc:spChg chg="add mod">
          <ac:chgData name="Antonio-Marius Tricolici" userId="4ca5b4ffc4fcfb59" providerId="LiveId" clId="{E11BC0CB-AC8E-4B9B-ACA3-56DA1DFC9F85}" dt="2022-02-15T18:40:59.496" v="7966" actId="1076"/>
          <ac:spMkLst>
            <pc:docMk/>
            <pc:sldMk cId="1768971870" sldId="326"/>
            <ac:spMk id="4" creationId="{E8F87D6D-04A0-478F-87FC-EB63C8B8795B}"/>
          </ac:spMkLst>
        </pc:spChg>
        <pc:spChg chg="add mod">
          <ac:chgData name="Antonio-Marius Tricolici" userId="4ca5b4ffc4fcfb59" providerId="LiveId" clId="{E11BC0CB-AC8E-4B9B-ACA3-56DA1DFC9F85}" dt="2022-02-15T18:41:26.235" v="7996" actId="339"/>
          <ac:spMkLst>
            <pc:docMk/>
            <pc:sldMk cId="1768971870" sldId="326"/>
            <ac:spMk id="5" creationId="{3E3354F7-6F3E-46F1-835C-53AB299361F4}"/>
          </ac:spMkLst>
        </pc:spChg>
        <pc:spChg chg="add mod">
          <ac:chgData name="Antonio-Marius Tricolici" userId="4ca5b4ffc4fcfb59" providerId="LiveId" clId="{E11BC0CB-AC8E-4B9B-ACA3-56DA1DFC9F85}" dt="2022-02-15T18:41:12.693" v="7993" actId="20577"/>
          <ac:spMkLst>
            <pc:docMk/>
            <pc:sldMk cId="1768971870" sldId="326"/>
            <ac:spMk id="6" creationId="{38270467-1F15-4C08-80CB-6A67F8141A3D}"/>
          </ac:spMkLst>
        </pc:spChg>
        <pc:spChg chg="add mod">
          <ac:chgData name="Antonio-Marius Tricolici" userId="4ca5b4ffc4fcfb59" providerId="LiveId" clId="{E11BC0CB-AC8E-4B9B-ACA3-56DA1DFC9F85}" dt="2022-02-15T18:41:42.883" v="8083" actId="20577"/>
          <ac:spMkLst>
            <pc:docMk/>
            <pc:sldMk cId="1768971870" sldId="326"/>
            <ac:spMk id="7" creationId="{DD1EC96E-1B2A-4EB6-A47A-E1C6FE45DB21}"/>
          </ac:spMkLst>
        </pc:spChg>
      </pc:sldChg>
      <pc:sldChg chg="addSp modSp new del mod">
        <pc:chgData name="Antonio-Marius Tricolici" userId="4ca5b4ffc4fcfb59" providerId="LiveId" clId="{E11BC0CB-AC8E-4B9B-ACA3-56DA1DFC9F85}" dt="2022-02-16T15:34:58.059" v="10861" actId="2696"/>
        <pc:sldMkLst>
          <pc:docMk/>
          <pc:sldMk cId="2869707129" sldId="327"/>
        </pc:sldMkLst>
        <pc:spChg chg="mod">
          <ac:chgData name="Antonio-Marius Tricolici" userId="4ca5b4ffc4fcfb59" providerId="LiveId" clId="{E11BC0CB-AC8E-4B9B-ACA3-56DA1DFC9F85}" dt="2022-02-15T18:42:39.408" v="8100" actId="20577"/>
          <ac:spMkLst>
            <pc:docMk/>
            <pc:sldMk cId="2869707129" sldId="327"/>
            <ac:spMk id="2" creationId="{DF685EA4-3239-472C-BC56-7F3E63037175}"/>
          </ac:spMkLst>
        </pc:spChg>
        <pc:spChg chg="add mod">
          <ac:chgData name="Antonio-Marius Tricolici" userId="4ca5b4ffc4fcfb59" providerId="LiveId" clId="{E11BC0CB-AC8E-4B9B-ACA3-56DA1DFC9F85}" dt="2022-02-15T18:44:39.391" v="8184" actId="20577"/>
          <ac:spMkLst>
            <pc:docMk/>
            <pc:sldMk cId="2869707129" sldId="327"/>
            <ac:spMk id="3" creationId="{72AA3B1A-EF2E-4B96-AD2B-F6FB6A0725E1}"/>
          </ac:spMkLst>
        </pc:spChg>
        <pc:spChg chg="add mod">
          <ac:chgData name="Antonio-Marius Tricolici" userId="4ca5b4ffc4fcfb59" providerId="LiveId" clId="{E11BC0CB-AC8E-4B9B-ACA3-56DA1DFC9F85}" dt="2022-02-15T18:44:04.816" v="8153" actId="2711"/>
          <ac:spMkLst>
            <pc:docMk/>
            <pc:sldMk cId="2869707129" sldId="327"/>
            <ac:spMk id="4" creationId="{5D531777-90B9-49B8-87D9-577207A70DF8}"/>
          </ac:spMkLst>
        </pc:spChg>
      </pc:sldChg>
      <pc:sldChg chg="add">
        <pc:chgData name="Antonio-Marius Tricolici" userId="4ca5b4ffc4fcfb59" providerId="LiveId" clId="{E11BC0CB-AC8E-4B9B-ACA3-56DA1DFC9F85}" dt="2022-02-16T15:35:12.301" v="10862"/>
        <pc:sldMkLst>
          <pc:docMk/>
          <pc:sldMk cId="3033204444" sldId="327"/>
        </pc:sldMkLst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1327562434" sldId="328"/>
        </pc:sldMkLst>
        <pc:spChg chg="mod">
          <ac:chgData name="Antonio-Marius Tricolici" userId="4ca5b4ffc4fcfb59" providerId="LiveId" clId="{E11BC0CB-AC8E-4B9B-ACA3-56DA1DFC9F85}" dt="2022-02-16T06:12:57.724" v="8190" actId="20577"/>
          <ac:spMkLst>
            <pc:docMk/>
            <pc:sldMk cId="1327562434" sldId="328"/>
            <ac:spMk id="2" creationId="{794B6F43-1C46-47E0-AAEE-98EBEC5A90D0}"/>
          </ac:spMkLst>
        </pc:spChg>
        <pc:spChg chg="add mod">
          <ac:chgData name="Antonio-Marius Tricolici" userId="4ca5b4ffc4fcfb59" providerId="LiveId" clId="{E11BC0CB-AC8E-4B9B-ACA3-56DA1DFC9F85}" dt="2022-02-16T06:16:39.263" v="8412" actId="20577"/>
          <ac:spMkLst>
            <pc:docMk/>
            <pc:sldMk cId="1327562434" sldId="328"/>
            <ac:spMk id="3" creationId="{70F70440-02F2-4B16-882F-0D76ACE4B1B9}"/>
          </ac:spMkLst>
        </pc:spChg>
        <pc:spChg chg="add mod">
          <ac:chgData name="Antonio-Marius Tricolici" userId="4ca5b4ffc4fcfb59" providerId="LiveId" clId="{E11BC0CB-AC8E-4B9B-ACA3-56DA1DFC9F85}" dt="2022-02-16T06:19:03.319" v="8414" actId="1076"/>
          <ac:spMkLst>
            <pc:docMk/>
            <pc:sldMk cId="1327562434" sldId="328"/>
            <ac:spMk id="4" creationId="{BE4D70F9-0184-4A04-9771-7C0320AAFDF9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31313238" sldId="329"/>
        </pc:sldMkLst>
        <pc:spChg chg="mod">
          <ac:chgData name="Antonio-Marius Tricolici" userId="4ca5b4ffc4fcfb59" providerId="LiveId" clId="{E11BC0CB-AC8E-4B9B-ACA3-56DA1DFC9F85}" dt="2022-02-16T06:21:31.287" v="8436" actId="20577"/>
          <ac:spMkLst>
            <pc:docMk/>
            <pc:sldMk cId="31313238" sldId="329"/>
            <ac:spMk id="2" creationId="{86263E67-47A5-4C93-BB13-8D8C811FCFAA}"/>
          </ac:spMkLst>
        </pc:spChg>
        <pc:spChg chg="add mod">
          <ac:chgData name="Antonio-Marius Tricolici" userId="4ca5b4ffc4fcfb59" providerId="LiveId" clId="{E11BC0CB-AC8E-4B9B-ACA3-56DA1DFC9F85}" dt="2022-02-16T06:21:09.387" v="8429" actId="339"/>
          <ac:spMkLst>
            <pc:docMk/>
            <pc:sldMk cId="31313238" sldId="329"/>
            <ac:spMk id="3" creationId="{1A740223-33EB-458A-8748-7118F3A7FB8B}"/>
          </ac:spMkLst>
        </pc:spChg>
      </pc:sldChg>
      <pc:sldChg chg="addSp modSp new del mod">
        <pc:chgData name="Antonio-Marius Tricolici" userId="4ca5b4ffc4fcfb59" providerId="LiveId" clId="{E11BC0CB-AC8E-4B9B-ACA3-56DA1DFC9F85}" dt="2022-02-16T07:26:47.056" v="9375" actId="47"/>
        <pc:sldMkLst>
          <pc:docMk/>
          <pc:sldMk cId="300890697" sldId="330"/>
        </pc:sldMkLst>
        <pc:spChg chg="mod">
          <ac:chgData name="Antonio-Marius Tricolici" userId="4ca5b4ffc4fcfb59" providerId="LiveId" clId="{E11BC0CB-AC8E-4B9B-ACA3-56DA1DFC9F85}" dt="2022-02-16T07:13:32.078" v="8462" actId="20577"/>
          <ac:spMkLst>
            <pc:docMk/>
            <pc:sldMk cId="300890697" sldId="330"/>
            <ac:spMk id="2" creationId="{10B2E1BC-3611-49A6-A6CA-D3D3693D8349}"/>
          </ac:spMkLst>
        </pc:spChg>
        <pc:picChg chg="add mod">
          <ac:chgData name="Antonio-Marius Tricolici" userId="4ca5b4ffc4fcfb59" providerId="LiveId" clId="{E11BC0CB-AC8E-4B9B-ACA3-56DA1DFC9F85}" dt="2022-02-16T07:13:42.852" v="8465" actId="1076"/>
          <ac:picMkLst>
            <pc:docMk/>
            <pc:sldMk cId="300890697" sldId="330"/>
            <ac:picMk id="3074" creationId="{6CF574F9-0804-460C-A797-7027156DBB77}"/>
          </ac:picMkLst>
        </pc:pic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1624422981" sldId="331"/>
        </pc:sldMkLst>
        <pc:spChg chg="mod">
          <ac:chgData name="Antonio-Marius Tricolici" userId="4ca5b4ffc4fcfb59" providerId="LiveId" clId="{E11BC0CB-AC8E-4B9B-ACA3-56DA1DFC9F85}" dt="2022-02-16T07:17:32.294" v="8877" actId="20577"/>
          <ac:spMkLst>
            <pc:docMk/>
            <pc:sldMk cId="1624422981" sldId="331"/>
            <ac:spMk id="2" creationId="{A4B5302F-59AD-49EB-BCA0-4F3A95F0AEC6}"/>
          </ac:spMkLst>
        </pc:spChg>
        <pc:spChg chg="add mod">
          <ac:chgData name="Antonio-Marius Tricolici" userId="4ca5b4ffc4fcfb59" providerId="LiveId" clId="{E11BC0CB-AC8E-4B9B-ACA3-56DA1DFC9F85}" dt="2022-02-16T07:17:28.052" v="8874" actId="20577"/>
          <ac:spMkLst>
            <pc:docMk/>
            <pc:sldMk cId="1624422981" sldId="331"/>
            <ac:spMk id="3" creationId="{EB8C9149-2571-4B0B-B12C-0DC5F2980950}"/>
          </ac:spMkLst>
        </pc:spChg>
      </pc:sldChg>
      <pc:sldChg chg="addSp delSp modSp new del mod">
        <pc:chgData name="Antonio-Marius Tricolici" userId="4ca5b4ffc4fcfb59" providerId="LiveId" clId="{E11BC0CB-AC8E-4B9B-ACA3-56DA1DFC9F85}" dt="2022-02-16T07:26:47.056" v="9375" actId="47"/>
        <pc:sldMkLst>
          <pc:docMk/>
          <pc:sldMk cId="421514552" sldId="332"/>
        </pc:sldMkLst>
        <pc:spChg chg="mod">
          <ac:chgData name="Antonio-Marius Tricolici" userId="4ca5b4ffc4fcfb59" providerId="LiveId" clId="{E11BC0CB-AC8E-4B9B-ACA3-56DA1DFC9F85}" dt="2022-02-16T07:18:54.868" v="8893" actId="20577"/>
          <ac:spMkLst>
            <pc:docMk/>
            <pc:sldMk cId="421514552" sldId="332"/>
            <ac:spMk id="2" creationId="{CF0B618F-20E6-4107-94B5-4FD1F2827566}"/>
          </ac:spMkLst>
        </pc:spChg>
        <pc:spChg chg="add mod">
          <ac:chgData name="Antonio-Marius Tricolici" userId="4ca5b4ffc4fcfb59" providerId="LiveId" clId="{E11BC0CB-AC8E-4B9B-ACA3-56DA1DFC9F85}" dt="2022-02-16T07:20:09.245" v="9098" actId="20577"/>
          <ac:spMkLst>
            <pc:docMk/>
            <pc:sldMk cId="421514552" sldId="332"/>
            <ac:spMk id="3" creationId="{F7B07DF1-4702-4254-96FB-6606BFB7A8A7}"/>
          </ac:spMkLst>
        </pc:spChg>
        <pc:spChg chg="add del mod">
          <ac:chgData name="Antonio-Marius Tricolici" userId="4ca5b4ffc4fcfb59" providerId="LiveId" clId="{E11BC0CB-AC8E-4B9B-ACA3-56DA1DFC9F85}" dt="2022-02-16T07:21:05.890" v="9100" actId="478"/>
          <ac:spMkLst>
            <pc:docMk/>
            <pc:sldMk cId="421514552" sldId="332"/>
            <ac:spMk id="4" creationId="{3E800B62-AB78-4C50-84D3-4BCC3DA2FC82}"/>
          </ac:spMkLst>
        </pc:spChg>
        <pc:graphicFrameChg chg="add mod modGraphic">
          <ac:chgData name="Antonio-Marius Tricolici" userId="4ca5b4ffc4fcfb59" providerId="LiveId" clId="{E11BC0CB-AC8E-4B9B-ACA3-56DA1DFC9F85}" dt="2022-02-16T07:25:54.061" v="9374" actId="20577"/>
          <ac:graphicFrameMkLst>
            <pc:docMk/>
            <pc:sldMk cId="421514552" sldId="332"/>
            <ac:graphicFrameMk id="5" creationId="{F2EC4714-0D72-49D8-9996-7BB6374C2C68}"/>
          </ac:graphicFrameMkLst>
        </pc:graphicFrameChg>
      </pc:sldChg>
      <pc:sldChg chg="addSp modSp new add del mod modAnim">
        <pc:chgData name="Antonio-Marius Tricolici" userId="4ca5b4ffc4fcfb59" providerId="LiveId" clId="{E11BC0CB-AC8E-4B9B-ACA3-56DA1DFC9F85}" dt="2022-02-16T18:31:10.434" v="10876" actId="2696"/>
        <pc:sldMkLst>
          <pc:docMk/>
          <pc:sldMk cId="2452926291" sldId="332"/>
        </pc:sldMkLst>
        <pc:spChg chg="mod">
          <ac:chgData name="Antonio-Marius Tricolici" userId="4ca5b4ffc4fcfb59" providerId="LiveId" clId="{E11BC0CB-AC8E-4B9B-ACA3-56DA1DFC9F85}" dt="2022-02-16T11:51:56.936" v="9385" actId="20577"/>
          <ac:spMkLst>
            <pc:docMk/>
            <pc:sldMk cId="2452926291" sldId="332"/>
            <ac:spMk id="2" creationId="{4440F411-C926-4007-99FE-2729B6DEA7F3}"/>
          </ac:spMkLst>
        </pc:spChg>
        <pc:spChg chg="add mod">
          <ac:chgData name="Antonio-Marius Tricolici" userId="4ca5b4ffc4fcfb59" providerId="LiveId" clId="{E11BC0CB-AC8E-4B9B-ACA3-56DA1DFC9F85}" dt="2022-02-16T11:53:19.229" v="9635" actId="20577"/>
          <ac:spMkLst>
            <pc:docMk/>
            <pc:sldMk cId="2452926291" sldId="332"/>
            <ac:spMk id="3" creationId="{FCA32681-B534-4B80-98C8-B6A142C23F40}"/>
          </ac:spMkLst>
        </pc:spChg>
        <pc:spChg chg="add mod">
          <ac:chgData name="Antonio-Marius Tricolici" userId="4ca5b4ffc4fcfb59" providerId="LiveId" clId="{E11BC0CB-AC8E-4B9B-ACA3-56DA1DFC9F85}" dt="2022-02-16T11:54:24.942" v="9669" actId="1076"/>
          <ac:spMkLst>
            <pc:docMk/>
            <pc:sldMk cId="2452926291" sldId="332"/>
            <ac:spMk id="4" creationId="{E10462DD-C27E-42F9-8658-FCE7AF945F5B}"/>
          </ac:spMkLst>
        </pc:spChg>
        <pc:spChg chg="add mod">
          <ac:chgData name="Antonio-Marius Tricolici" userId="4ca5b4ffc4fcfb59" providerId="LiveId" clId="{E11BC0CB-AC8E-4B9B-ACA3-56DA1DFC9F85}" dt="2022-02-16T11:54:22.885" v="9668" actId="1076"/>
          <ac:spMkLst>
            <pc:docMk/>
            <pc:sldMk cId="2452926291" sldId="332"/>
            <ac:spMk id="5" creationId="{0C871C90-F50A-4F78-9EFE-60AAF0E3993E}"/>
          </ac:spMkLst>
        </pc:spChg>
        <pc:spChg chg="add mod">
          <ac:chgData name="Antonio-Marius Tricolici" userId="4ca5b4ffc4fcfb59" providerId="LiveId" clId="{E11BC0CB-AC8E-4B9B-ACA3-56DA1DFC9F85}" dt="2022-02-16T11:55:03.770" v="9682" actId="1076"/>
          <ac:spMkLst>
            <pc:docMk/>
            <pc:sldMk cId="2452926291" sldId="332"/>
            <ac:spMk id="6" creationId="{3ECD62FA-81EB-483F-90A6-29ACBCFF12E0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4242774536" sldId="333"/>
        </pc:sldMkLst>
        <pc:spChg chg="mod">
          <ac:chgData name="Antonio-Marius Tricolici" userId="4ca5b4ffc4fcfb59" providerId="LiveId" clId="{E11BC0CB-AC8E-4B9B-ACA3-56DA1DFC9F85}" dt="2022-02-16T11:55:16.157" v="9691" actId="20577"/>
          <ac:spMkLst>
            <pc:docMk/>
            <pc:sldMk cId="4242774536" sldId="333"/>
            <ac:spMk id="2" creationId="{A0EFD268-D5F9-46B7-A1AC-A5DF02371914}"/>
          </ac:spMkLst>
        </pc:spChg>
        <pc:spChg chg="add mod">
          <ac:chgData name="Antonio-Marius Tricolici" userId="4ca5b4ffc4fcfb59" providerId="LiveId" clId="{E11BC0CB-AC8E-4B9B-ACA3-56DA1DFC9F85}" dt="2022-02-16T11:55:40.996" v="9703" actId="339"/>
          <ac:spMkLst>
            <pc:docMk/>
            <pc:sldMk cId="4242774536" sldId="333"/>
            <ac:spMk id="3" creationId="{7E12D009-E85E-46AC-9614-83D190C1998E}"/>
          </ac:spMkLst>
        </pc:spChg>
      </pc:sldChg>
      <pc:sldChg chg="addSp del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2768201109" sldId="334"/>
        </pc:sldMkLst>
        <pc:spChg chg="mod">
          <ac:chgData name="Antonio-Marius Tricolici" userId="4ca5b4ffc4fcfb59" providerId="LiveId" clId="{E11BC0CB-AC8E-4B9B-ACA3-56DA1DFC9F85}" dt="2022-02-16T11:55:48.258" v="9724" actId="20577"/>
          <ac:spMkLst>
            <pc:docMk/>
            <pc:sldMk cId="2768201109" sldId="334"/>
            <ac:spMk id="2" creationId="{8FD4D3C6-9519-4307-994F-1B3A6DCB8AD4}"/>
          </ac:spMkLst>
        </pc:spChg>
        <pc:spChg chg="add mod">
          <ac:chgData name="Antonio-Marius Tricolici" userId="4ca5b4ffc4fcfb59" providerId="LiveId" clId="{E11BC0CB-AC8E-4B9B-ACA3-56DA1DFC9F85}" dt="2022-02-16T12:07:20.928" v="10045" actId="20577"/>
          <ac:spMkLst>
            <pc:docMk/>
            <pc:sldMk cId="2768201109" sldId="334"/>
            <ac:spMk id="3" creationId="{A2D31379-6841-4F6C-8F31-4C6B2F0EE6AF}"/>
          </ac:spMkLst>
        </pc:spChg>
        <pc:spChg chg="add del mod">
          <ac:chgData name="Antonio-Marius Tricolici" userId="4ca5b4ffc4fcfb59" providerId="LiveId" clId="{E11BC0CB-AC8E-4B9B-ACA3-56DA1DFC9F85}" dt="2022-02-16T12:08:21.324" v="10048"/>
          <ac:spMkLst>
            <pc:docMk/>
            <pc:sldMk cId="2768201109" sldId="334"/>
            <ac:spMk id="4" creationId="{A4145C7B-C934-4B23-9D0E-7EF60ED466B5}"/>
          </ac:spMkLst>
        </pc:spChg>
        <pc:spChg chg="add mod">
          <ac:chgData name="Antonio-Marius Tricolici" userId="4ca5b4ffc4fcfb59" providerId="LiveId" clId="{E11BC0CB-AC8E-4B9B-ACA3-56DA1DFC9F85}" dt="2022-02-16T12:08:47.177" v="10062" actId="1076"/>
          <ac:spMkLst>
            <pc:docMk/>
            <pc:sldMk cId="2768201109" sldId="334"/>
            <ac:spMk id="5" creationId="{C783E399-569D-4F13-B107-69934A20CB1C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3532705857" sldId="335"/>
        </pc:sldMkLst>
        <pc:spChg chg="mod">
          <ac:chgData name="Antonio-Marius Tricolici" userId="4ca5b4ffc4fcfb59" providerId="LiveId" clId="{E11BC0CB-AC8E-4B9B-ACA3-56DA1DFC9F85}" dt="2022-02-16T12:08:52.325" v="10081" actId="20577"/>
          <ac:spMkLst>
            <pc:docMk/>
            <pc:sldMk cId="3532705857" sldId="335"/>
            <ac:spMk id="2" creationId="{DB39450A-E5E7-4FC9-86DE-5ECCE23A018F}"/>
          </ac:spMkLst>
        </pc:spChg>
        <pc:spChg chg="add mod">
          <ac:chgData name="Antonio-Marius Tricolici" userId="4ca5b4ffc4fcfb59" providerId="LiveId" clId="{E11BC0CB-AC8E-4B9B-ACA3-56DA1DFC9F85}" dt="2022-02-16T12:09:24.384" v="10096" actId="1076"/>
          <ac:spMkLst>
            <pc:docMk/>
            <pc:sldMk cId="3532705857" sldId="335"/>
            <ac:spMk id="3" creationId="{66D2E517-1FA7-42A9-88D6-118A89032B0F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469233166" sldId="336"/>
        </pc:sldMkLst>
        <pc:spChg chg="mod">
          <ac:chgData name="Antonio-Marius Tricolici" userId="4ca5b4ffc4fcfb59" providerId="LiveId" clId="{E11BC0CB-AC8E-4B9B-ACA3-56DA1DFC9F85}" dt="2022-02-16T12:09:29.814" v="10105" actId="20577"/>
          <ac:spMkLst>
            <pc:docMk/>
            <pc:sldMk cId="469233166" sldId="336"/>
            <ac:spMk id="2" creationId="{11D85E01-99FC-40D2-BB08-09B0E1E2A7BD}"/>
          </ac:spMkLst>
        </pc:spChg>
        <pc:spChg chg="add mod">
          <ac:chgData name="Antonio-Marius Tricolici" userId="4ca5b4ffc4fcfb59" providerId="LiveId" clId="{E11BC0CB-AC8E-4B9B-ACA3-56DA1DFC9F85}" dt="2022-02-16T12:29:47.549" v="10858" actId="113"/>
          <ac:spMkLst>
            <pc:docMk/>
            <pc:sldMk cId="469233166" sldId="336"/>
            <ac:spMk id="3" creationId="{B73DE751-2129-4BD6-9AB4-7E58E79DD4E4}"/>
          </ac:spMkLst>
        </pc:spChg>
        <pc:spChg chg="add mod">
          <ac:chgData name="Antonio-Marius Tricolici" userId="4ca5b4ffc4fcfb59" providerId="LiveId" clId="{E11BC0CB-AC8E-4B9B-ACA3-56DA1DFC9F85}" dt="2022-02-16T12:27:45.680" v="10855" actId="1076"/>
          <ac:spMkLst>
            <pc:docMk/>
            <pc:sldMk cId="469233166" sldId="336"/>
            <ac:spMk id="4" creationId="{138D062C-CF1E-4675-BDF9-39ABB9E36B92}"/>
          </ac:spMkLst>
        </pc:spChg>
      </pc:sldChg>
    </pc:docChg>
  </pc:docChgLst>
  <pc:docChgLst>
    <pc:chgData name="Antonio-Marius Tricolici" userId="4ca5b4ffc4fcfb59" providerId="LiveId" clId="{F830A961-9413-4C2F-8E1D-42717A9235CA}"/>
    <pc:docChg chg="undo custSel addSld delSld modSld addSection delSection modSection">
      <pc:chgData name="Antonio-Marius Tricolici" userId="4ca5b4ffc4fcfb59" providerId="LiveId" clId="{F830A961-9413-4C2F-8E1D-42717A9235CA}" dt="2022-02-04T13:09:16.783" v="36" actId="20577"/>
      <pc:docMkLst>
        <pc:docMk/>
      </pc:docMkLst>
      <pc:sldChg chg="modSp mod chgLayout">
        <pc:chgData name="Antonio-Marius Tricolici" userId="4ca5b4ffc4fcfb59" providerId="LiveId" clId="{F830A961-9413-4C2F-8E1D-42717A9235CA}" dt="2022-02-04T13:08:54.350" v="4" actId="700"/>
        <pc:sldMkLst>
          <pc:docMk/>
          <pc:sldMk cId="3610552011" sldId="281"/>
        </pc:sldMkLst>
        <pc:spChg chg="mod ord">
          <ac:chgData name="Antonio-Marius Tricolici" userId="4ca5b4ffc4fcfb59" providerId="LiveId" clId="{F830A961-9413-4C2F-8E1D-42717A9235CA}" dt="2022-02-04T13:08:54.350" v="4" actId="700"/>
          <ac:spMkLst>
            <pc:docMk/>
            <pc:sldMk cId="3610552011" sldId="281"/>
            <ac:spMk id="231" creationId="{00000000-0000-0000-0000-000000000000}"/>
          </ac:spMkLst>
        </pc:spChg>
      </pc:sldChg>
      <pc:sldChg chg="addSp modSp new mod">
        <pc:chgData name="Antonio-Marius Tricolici" userId="4ca5b4ffc4fcfb59" providerId="LiveId" clId="{F830A961-9413-4C2F-8E1D-42717A9235CA}" dt="2022-02-04T13:09:16.783" v="36" actId="20577"/>
        <pc:sldMkLst>
          <pc:docMk/>
          <pc:sldMk cId="1074208059" sldId="282"/>
        </pc:sldMkLst>
        <pc:spChg chg="mod">
          <ac:chgData name="Antonio-Marius Tricolici" userId="4ca5b4ffc4fcfb59" providerId="LiveId" clId="{F830A961-9413-4C2F-8E1D-42717A9235CA}" dt="2022-02-04T13:09:16.783" v="36" actId="20577"/>
          <ac:spMkLst>
            <pc:docMk/>
            <pc:sldMk cId="1074208059" sldId="282"/>
            <ac:spMk id="2" creationId="{AC370643-B0E1-4683-8AC5-4416B5CE3CF0}"/>
          </ac:spMkLst>
        </pc:spChg>
        <pc:picChg chg="add">
          <ac:chgData name="Antonio-Marius Tricolici" userId="4ca5b4ffc4fcfb59" providerId="LiveId" clId="{F830A961-9413-4C2F-8E1D-42717A9235CA}" dt="2022-02-04T13:09:02.214" v="6"/>
          <ac:picMkLst>
            <pc:docMk/>
            <pc:sldMk cId="1074208059" sldId="282"/>
            <ac:picMk id="1026" creationId="{F1072486-35BD-43FB-AB4E-6DC29944DF16}"/>
          </ac:picMkLst>
        </pc:picChg>
      </pc:sldChg>
      <pc:sldChg chg="new del">
        <pc:chgData name="Antonio-Marius Tricolici" userId="4ca5b4ffc4fcfb59" providerId="LiveId" clId="{F830A961-9413-4C2F-8E1D-42717A9235CA}" dt="2022-02-04T13:08:37.680" v="3" actId="680"/>
        <pc:sldMkLst>
          <pc:docMk/>
          <pc:sldMk cId="3221769316" sldId="282"/>
        </pc:sldMkLst>
      </pc:sldChg>
    </pc:docChg>
  </pc:docChgLst>
  <pc:docChgLst>
    <pc:chgData name="Antonio-Marius Tricolici" userId="4ca5b4ffc4fcfb59" providerId="LiveId" clId="{D81C0839-EA44-49A1-9BE7-D13F30D28CD7}"/>
    <pc:docChg chg="undo redo custSel addSld delSld modSld sldOrd modSection">
      <pc:chgData name="Antonio-Marius Tricolici" userId="4ca5b4ffc4fcfb59" providerId="LiveId" clId="{D81C0839-EA44-49A1-9BE7-D13F30D28CD7}" dt="2022-02-06T18:41:18.893" v="12199" actId="20577"/>
      <pc:docMkLst>
        <pc:docMk/>
      </pc:docMkLst>
      <pc:sldChg chg="modSp mod">
        <pc:chgData name="Antonio-Marius Tricolici" userId="4ca5b4ffc4fcfb59" providerId="LiveId" clId="{D81C0839-EA44-49A1-9BE7-D13F30D28CD7}" dt="2022-02-06T10:58:15.041" v="470" actId="2711"/>
        <pc:sldMkLst>
          <pc:docMk/>
          <pc:sldMk cId="0" sldId="256"/>
        </pc:sldMkLst>
        <pc:spChg chg="mod">
          <ac:chgData name="Antonio-Marius Tricolici" userId="4ca5b4ffc4fcfb59" providerId="LiveId" clId="{D81C0839-EA44-49A1-9BE7-D13F30D28CD7}" dt="2022-02-06T10:58:15.041" v="470" actId="2711"/>
          <ac:spMkLst>
            <pc:docMk/>
            <pc:sldMk cId="0" sldId="256"/>
            <ac:spMk id="67" creationId="{00000000-0000-0000-0000-000000000000}"/>
          </ac:spMkLst>
        </pc:spChg>
        <pc:spChg chg="mod">
          <ac:chgData name="Antonio-Marius Tricolici" userId="4ca5b4ffc4fcfb59" providerId="LiveId" clId="{D81C0839-EA44-49A1-9BE7-D13F30D28CD7}" dt="2022-02-06T10:51:51.870" v="402" actId="20577"/>
          <ac:spMkLst>
            <pc:docMk/>
            <pc:sldMk cId="0" sldId="256"/>
            <ac:spMk id="68" creationId="{00000000-0000-0000-0000-000000000000}"/>
          </ac:spMkLst>
        </pc:spChg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2712006679" sldId="280"/>
        </pc:sldMkLst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3925220927" sldId="281"/>
        </pc:sldMkLst>
      </pc:sldChg>
      <pc:sldChg chg="addSp delSp modSp add del mod modAnim">
        <pc:chgData name="Antonio-Marius Tricolici" userId="4ca5b4ffc4fcfb59" providerId="LiveId" clId="{D81C0839-EA44-49A1-9BE7-D13F30D28CD7}" dt="2022-02-06T12:48:39.622" v="4503" actId="22"/>
        <pc:sldMkLst>
          <pc:docMk/>
          <pc:sldMk cId="3565427431" sldId="282"/>
        </pc:sldMkLst>
        <pc:spChg chg="mod">
          <ac:chgData name="Antonio-Marius Tricolici" userId="4ca5b4ffc4fcfb59" providerId="LiveId" clId="{D81C0839-EA44-49A1-9BE7-D13F30D28CD7}" dt="2022-02-06T10:58:13.842" v="468" actId="2711"/>
          <ac:spMkLst>
            <pc:docMk/>
            <pc:sldMk cId="3565427431" sldId="282"/>
            <ac:spMk id="2" creationId="{F8954939-D47E-4164-B497-4BC9863734AE}"/>
          </ac:spMkLst>
        </pc:spChg>
        <pc:spChg chg="mod">
          <ac:chgData name="Antonio-Marius Tricolici" userId="4ca5b4ffc4fcfb59" providerId="LiveId" clId="{D81C0839-EA44-49A1-9BE7-D13F30D28CD7}" dt="2022-02-06T10:59:29.704" v="621" actId="20577"/>
          <ac:spMkLst>
            <pc:docMk/>
            <pc:sldMk cId="3565427431" sldId="282"/>
            <ac:spMk id="3" creationId="{C36B375D-819E-40EA-93FD-95B37CF2A798}"/>
          </ac:spMkLst>
        </pc:spChg>
        <pc:spChg chg="add del mod">
          <ac:chgData name="Antonio-Marius Tricolici" userId="4ca5b4ffc4fcfb59" providerId="LiveId" clId="{D81C0839-EA44-49A1-9BE7-D13F30D28CD7}" dt="2022-02-06T10:58:46.224" v="488" actId="478"/>
          <ac:spMkLst>
            <pc:docMk/>
            <pc:sldMk cId="3565427431" sldId="282"/>
            <ac:spMk id="4" creationId="{BCCBDD09-7036-4853-A6E7-348706286D80}"/>
          </ac:spMkLst>
        </pc:spChg>
        <pc:spChg chg="add mod">
          <ac:chgData name="Antonio-Marius Tricolici" userId="4ca5b4ffc4fcfb59" providerId="LiveId" clId="{D81C0839-EA44-49A1-9BE7-D13F30D28CD7}" dt="2022-02-06T11:49:30.099" v="3302" actId="1076"/>
          <ac:spMkLst>
            <pc:docMk/>
            <pc:sldMk cId="3565427431" sldId="282"/>
            <ac:spMk id="5" creationId="{E83EA934-1647-4F83-8DD6-976F770AA657}"/>
          </ac:spMkLst>
        </pc:spChg>
        <pc:spChg chg="add mod">
          <ac:chgData name="Antonio-Marius Tricolici" userId="4ca5b4ffc4fcfb59" providerId="LiveId" clId="{D81C0839-EA44-49A1-9BE7-D13F30D28CD7}" dt="2022-02-06T11:49:32.748" v="3303" actId="1076"/>
          <ac:spMkLst>
            <pc:docMk/>
            <pc:sldMk cId="3565427431" sldId="282"/>
            <ac:spMk id="6" creationId="{FACEE75B-1F20-42C3-9F3C-0458092FEF6E}"/>
          </ac:spMkLst>
        </pc:spChg>
        <pc:spChg chg="add mod">
          <ac:chgData name="Antonio-Marius Tricolici" userId="4ca5b4ffc4fcfb59" providerId="LiveId" clId="{D81C0839-EA44-49A1-9BE7-D13F30D28CD7}" dt="2022-02-06T11:49:38.454" v="3304" actId="339"/>
          <ac:spMkLst>
            <pc:docMk/>
            <pc:sldMk cId="3565427431" sldId="282"/>
            <ac:spMk id="7" creationId="{6FFCA4AE-86E4-434C-A6A0-0B7F086DAAEB}"/>
          </ac:spMkLst>
        </pc:spChg>
        <pc:spChg chg="add del">
          <ac:chgData name="Antonio-Marius Tricolici" userId="4ca5b4ffc4fcfb59" providerId="LiveId" clId="{D81C0839-EA44-49A1-9BE7-D13F30D28CD7}" dt="2022-02-06T12:48:39.622" v="4503" actId="22"/>
          <ac:spMkLst>
            <pc:docMk/>
            <pc:sldMk cId="3565427431" sldId="282"/>
            <ac:spMk id="8" creationId="{EF67A75A-6966-4986-8DE8-44FC414BDE93}"/>
          </ac:spMkLst>
        </pc:spChg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099309434" sldId="283"/>
        </pc:sldMkLst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1144164342" sldId="284"/>
        </pc:sldMkLst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2946385776" sldId="285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121848789" sldId="286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3602212586" sldId="287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358298685" sldId="288"/>
        </pc:sldMkLst>
      </pc:sldChg>
      <pc:sldChg chg="modSp mod">
        <pc:chgData name="Antonio-Marius Tricolici" userId="4ca5b4ffc4fcfb59" providerId="LiveId" clId="{D81C0839-EA44-49A1-9BE7-D13F30D28CD7}" dt="2022-02-06T17:20:47.476" v="10066" actId="20577"/>
        <pc:sldMkLst>
          <pc:docMk/>
          <pc:sldMk cId="1307481501" sldId="289"/>
        </pc:sldMkLst>
        <pc:spChg chg="mod">
          <ac:chgData name="Antonio-Marius Tricolici" userId="4ca5b4ffc4fcfb59" providerId="LiveId" clId="{D81C0839-EA44-49A1-9BE7-D13F30D28CD7}" dt="2022-02-06T13:32:14.805" v="6962" actId="790"/>
          <ac:spMkLst>
            <pc:docMk/>
            <pc:sldMk cId="1307481501" sldId="289"/>
            <ac:spMk id="3" creationId="{DB5C65D6-5150-4200-8A1A-62C29F4F765F}"/>
          </ac:spMkLst>
        </pc:spChg>
        <pc:spChg chg="mod">
          <ac:chgData name="Antonio-Marius Tricolici" userId="4ca5b4ffc4fcfb59" providerId="LiveId" clId="{D81C0839-EA44-49A1-9BE7-D13F30D28CD7}" dt="2022-02-06T13:32:14.805" v="6962" actId="790"/>
          <ac:spMkLst>
            <pc:docMk/>
            <pc:sldMk cId="1307481501" sldId="289"/>
            <ac:spMk id="4" creationId="{A95DB000-1F13-43B1-A6A7-DC52184592D3}"/>
          </ac:spMkLst>
        </pc:spChg>
        <pc:spChg chg="mod">
          <ac:chgData name="Antonio-Marius Tricolici" userId="4ca5b4ffc4fcfb59" providerId="LiveId" clId="{D81C0839-EA44-49A1-9BE7-D13F30D28CD7}" dt="2022-02-06T17:20:47.476" v="10066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3143559266" sldId="290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4091551081" sldId="291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4011680360" sldId="292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624862317" sldId="293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2852776830" sldId="294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2231459128" sldId="295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092461397" sldId="296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3225857392" sldId="297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121376984" sldId="298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60628957" sldId="299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395441443" sldId="300"/>
        </pc:sldMkLst>
      </pc:sldChg>
      <pc:sldChg chg="modSp new del mod">
        <pc:chgData name="Antonio-Marius Tricolici" userId="4ca5b4ffc4fcfb59" providerId="LiveId" clId="{D81C0839-EA44-49A1-9BE7-D13F30D28CD7}" dt="2022-02-06T10:51:59.369" v="403" actId="2696"/>
        <pc:sldMkLst>
          <pc:docMk/>
          <pc:sldMk cId="957832991" sldId="303"/>
        </pc:sldMkLst>
        <pc:spChg chg="mod">
          <ac:chgData name="Antonio-Marius Tricolici" userId="4ca5b4ffc4fcfb59" providerId="LiveId" clId="{D81C0839-EA44-49A1-9BE7-D13F30D28CD7}" dt="2022-02-06T10:45:32.643" v="234" actId="20577"/>
          <ac:spMkLst>
            <pc:docMk/>
            <pc:sldMk cId="957832991" sldId="303"/>
            <ac:spMk id="4" creationId="{69594836-7086-45A4-81B6-4ED7C8FE737C}"/>
          </ac:spMkLst>
        </pc:spChg>
      </pc:sldChg>
      <pc:sldChg chg="new del">
        <pc:chgData name="Antonio-Marius Tricolici" userId="4ca5b4ffc4fcfb59" providerId="LiveId" clId="{D81C0839-EA44-49A1-9BE7-D13F30D28CD7}" dt="2022-02-06T10:52:34.530" v="406" actId="2696"/>
        <pc:sldMkLst>
          <pc:docMk/>
          <pc:sldMk cId="1669163700" sldId="303"/>
        </pc:sldMkLst>
      </pc:sldChg>
      <pc:sldChg chg="addSp delSp modSp new mod modAnim">
        <pc:chgData name="Antonio-Marius Tricolici" userId="4ca5b4ffc4fcfb59" providerId="LiveId" clId="{D81C0839-EA44-49A1-9BE7-D13F30D28CD7}" dt="2022-02-06T11:20:34.438" v="1684" actId="20577"/>
        <pc:sldMkLst>
          <pc:docMk/>
          <pc:sldMk cId="2496624720" sldId="303"/>
        </pc:sldMkLst>
        <pc:spChg chg="mod">
          <ac:chgData name="Antonio-Marius Tricolici" userId="4ca5b4ffc4fcfb59" providerId="LiveId" clId="{D81C0839-EA44-49A1-9BE7-D13F30D28CD7}" dt="2022-02-06T11:05:16.768" v="920" actId="20577"/>
          <ac:spMkLst>
            <pc:docMk/>
            <pc:sldMk cId="2496624720" sldId="303"/>
            <ac:spMk id="2" creationId="{F77C81E9-98B7-4065-962F-9CDC55E78BF4}"/>
          </ac:spMkLst>
        </pc:spChg>
        <pc:spChg chg="add mod">
          <ac:chgData name="Antonio-Marius Tricolici" userId="4ca5b4ffc4fcfb59" providerId="LiveId" clId="{D81C0839-EA44-49A1-9BE7-D13F30D28CD7}" dt="2022-02-06T11:05:53.246" v="1013" actId="20577"/>
          <ac:spMkLst>
            <pc:docMk/>
            <pc:sldMk cId="2496624720" sldId="303"/>
            <ac:spMk id="3" creationId="{236106F4-0C53-4660-B03D-31343B32BB44}"/>
          </ac:spMkLst>
        </pc:spChg>
        <pc:spChg chg="add mod">
          <ac:chgData name="Antonio-Marius Tricolici" userId="4ca5b4ffc4fcfb59" providerId="LiveId" clId="{D81C0839-EA44-49A1-9BE7-D13F30D28CD7}" dt="2022-02-06T11:10:08.609" v="1341" actId="2711"/>
          <ac:spMkLst>
            <pc:docMk/>
            <pc:sldMk cId="2496624720" sldId="303"/>
            <ac:spMk id="4" creationId="{A8B35D52-0805-4C3F-AD59-4B7E2207CB26}"/>
          </ac:spMkLst>
        </pc:spChg>
        <pc:spChg chg="add del mod">
          <ac:chgData name="Antonio-Marius Tricolici" userId="4ca5b4ffc4fcfb59" providerId="LiveId" clId="{D81C0839-EA44-49A1-9BE7-D13F30D28CD7}" dt="2022-02-06T11:07:48.155" v="1123" actId="478"/>
          <ac:spMkLst>
            <pc:docMk/>
            <pc:sldMk cId="2496624720" sldId="303"/>
            <ac:spMk id="5" creationId="{ED75AABC-80C1-47DA-8A56-6D8D425420CD}"/>
          </ac:spMkLst>
        </pc:spChg>
        <pc:spChg chg="add mod">
          <ac:chgData name="Antonio-Marius Tricolici" userId="4ca5b4ffc4fcfb59" providerId="LiveId" clId="{D81C0839-EA44-49A1-9BE7-D13F30D28CD7}" dt="2022-02-06T11:20:34.438" v="1684" actId="20577"/>
          <ac:spMkLst>
            <pc:docMk/>
            <pc:sldMk cId="2496624720" sldId="303"/>
            <ac:spMk id="6" creationId="{D4E2C166-E393-4C42-9CF3-C0FC558CCD07}"/>
          </ac:spMkLst>
        </pc:spChg>
        <pc:spChg chg="add del mod">
          <ac:chgData name="Antonio-Marius Tricolici" userId="4ca5b4ffc4fcfb59" providerId="LiveId" clId="{D81C0839-EA44-49A1-9BE7-D13F30D28CD7}" dt="2022-02-06T11:12:43.305" v="1390" actId="478"/>
          <ac:spMkLst>
            <pc:docMk/>
            <pc:sldMk cId="2496624720" sldId="303"/>
            <ac:spMk id="7" creationId="{F8DA3914-4A64-42E6-A811-6B3A3B823270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22:01.420" v="10071" actId="20577"/>
        <pc:sldMkLst>
          <pc:docMk/>
          <pc:sldMk cId="3997255581" sldId="304"/>
        </pc:sldMkLst>
        <pc:spChg chg="mod">
          <ac:chgData name="Antonio-Marius Tricolici" userId="4ca5b4ffc4fcfb59" providerId="LiveId" clId="{D81C0839-EA44-49A1-9BE7-D13F30D28CD7}" dt="2022-02-06T11:12:30.066" v="1385" actId="20577"/>
          <ac:spMkLst>
            <pc:docMk/>
            <pc:sldMk cId="3997255581" sldId="304"/>
            <ac:spMk id="2" creationId="{6680ED93-2FDB-4581-86BE-D7B1EFED6DB4}"/>
          </ac:spMkLst>
        </pc:spChg>
        <pc:spChg chg="add del mod">
          <ac:chgData name="Antonio-Marius Tricolici" userId="4ca5b4ffc4fcfb59" providerId="LiveId" clId="{D81C0839-EA44-49A1-9BE7-D13F30D28CD7}" dt="2022-02-06T11:13:05.680" v="1395"/>
          <ac:spMkLst>
            <pc:docMk/>
            <pc:sldMk cId="3997255581" sldId="304"/>
            <ac:spMk id="4" creationId="{F0C09AF9-6512-4E31-87DA-7238CD066531}"/>
          </ac:spMkLst>
        </pc:spChg>
        <pc:spChg chg="add mod">
          <ac:chgData name="Antonio-Marius Tricolici" userId="4ca5b4ffc4fcfb59" providerId="LiveId" clId="{D81C0839-EA44-49A1-9BE7-D13F30D28CD7}" dt="2022-02-06T17:22:01.420" v="10071" actId="20577"/>
          <ac:spMkLst>
            <pc:docMk/>
            <pc:sldMk cId="3997255581" sldId="304"/>
            <ac:spMk id="5" creationId="{32A0E4E6-8CF6-41A4-8515-23821CC00F87}"/>
          </ac:spMkLst>
        </pc:spChg>
        <pc:graphicFrameChg chg="add mod modGraphic">
          <ac:chgData name="Antonio-Marius Tricolici" userId="4ca5b4ffc4fcfb59" providerId="LiveId" clId="{D81C0839-EA44-49A1-9BE7-D13F30D28CD7}" dt="2022-02-06T11:22:12.508" v="1823" actId="1076"/>
          <ac:graphicFrameMkLst>
            <pc:docMk/>
            <pc:sldMk cId="3997255581" sldId="304"/>
            <ac:graphicFrameMk id="6" creationId="{7CBD3594-9CAC-464F-A1B6-65C867A33891}"/>
          </ac:graphicFrameMkLst>
        </pc:graphicFrameChg>
        <pc:picChg chg="add del">
          <ac:chgData name="Antonio-Marius Tricolici" userId="4ca5b4ffc4fcfb59" providerId="LiveId" clId="{D81C0839-EA44-49A1-9BE7-D13F30D28CD7}" dt="2022-02-06T11:12:46.955" v="1392"/>
          <ac:picMkLst>
            <pc:docMk/>
            <pc:sldMk cId="3997255581" sldId="304"/>
            <ac:picMk id="3" creationId="{36B564FB-C35C-47E6-989E-96966152BBEF}"/>
          </ac:picMkLst>
        </pc:picChg>
      </pc:sldChg>
      <pc:sldChg chg="modSp add del mod">
        <pc:chgData name="Antonio-Marius Tricolici" userId="4ca5b4ffc4fcfb59" providerId="LiveId" clId="{D81C0839-EA44-49A1-9BE7-D13F30D28CD7}" dt="2022-02-06T10:52:49.114" v="412" actId="2696"/>
        <pc:sldMkLst>
          <pc:docMk/>
          <pc:sldMk cId="4291840115" sldId="304"/>
        </pc:sldMkLst>
        <pc:spChg chg="mod">
          <ac:chgData name="Antonio-Marius Tricolici" userId="4ca5b4ffc4fcfb59" providerId="LiveId" clId="{D81C0839-EA44-49A1-9BE7-D13F30D28CD7}" dt="2022-02-06T10:52:40.718" v="411" actId="20577"/>
          <ac:spMkLst>
            <pc:docMk/>
            <pc:sldMk cId="4291840115" sldId="304"/>
            <ac:spMk id="3" creationId="{DB5C65D6-5150-4200-8A1A-62C29F4F765F}"/>
          </ac:spMkLst>
        </pc:spChg>
      </pc:sldChg>
      <pc:sldChg chg="modSp add mod ord modAnim">
        <pc:chgData name="Antonio-Marius Tricolici" userId="4ca5b4ffc4fcfb59" providerId="LiveId" clId="{D81C0839-EA44-49A1-9BE7-D13F30D28CD7}" dt="2022-02-06T13:32:54.003" v="6971" actId="20577"/>
        <pc:sldMkLst>
          <pc:docMk/>
          <pc:sldMk cId="2397199203" sldId="305"/>
        </pc:sldMkLst>
        <pc:spChg chg="mod">
          <ac:chgData name="Antonio-Marius Tricolici" userId="4ca5b4ffc4fcfb59" providerId="LiveId" clId="{D81C0839-EA44-49A1-9BE7-D13F30D28CD7}" dt="2022-02-06T13:32:54.003" v="6971" actId="20577"/>
          <ac:spMkLst>
            <pc:docMk/>
            <pc:sldMk cId="2397199203" sldId="305"/>
            <ac:spMk id="3" creationId="{236106F4-0C53-4660-B03D-31343B32BB44}"/>
          </ac:spMkLst>
        </pc:spChg>
        <pc:spChg chg="mod">
          <ac:chgData name="Antonio-Marius Tricolici" userId="4ca5b4ffc4fcfb59" providerId="LiveId" clId="{D81C0839-EA44-49A1-9BE7-D13F30D28CD7}" dt="2022-02-06T13:32:44.888" v="6968" actId="790"/>
          <ac:spMkLst>
            <pc:docMk/>
            <pc:sldMk cId="2397199203" sldId="305"/>
            <ac:spMk id="4" creationId="{A8B35D52-0805-4C3F-AD59-4B7E2207CB26}"/>
          </ac:spMkLst>
        </pc:spChg>
        <pc:spChg chg="mod">
          <ac:chgData name="Antonio-Marius Tricolici" userId="4ca5b4ffc4fcfb59" providerId="LiveId" clId="{D81C0839-EA44-49A1-9BE7-D13F30D28CD7}" dt="2022-02-06T13:32:51.260" v="6969" actId="790"/>
          <ac:spMkLst>
            <pc:docMk/>
            <pc:sldMk cId="2397199203" sldId="305"/>
            <ac:spMk id="6" creationId="{D4E2C166-E393-4C42-9CF3-C0FC558CCD07}"/>
          </ac:spMkLst>
        </pc:spChg>
        <pc:spChg chg="mod">
          <ac:chgData name="Antonio-Marius Tricolici" userId="4ca5b4ffc4fcfb59" providerId="LiveId" clId="{D81C0839-EA44-49A1-9BE7-D13F30D28CD7}" dt="2022-02-06T11:48:52.281" v="3294" actId="339"/>
          <ac:spMkLst>
            <pc:docMk/>
            <pc:sldMk cId="2397199203" sldId="305"/>
            <ac:spMk id="7" creationId="{F8DA3914-4A64-42E6-A811-6B3A3B823270}"/>
          </ac:spMkLst>
        </pc:spChg>
      </pc:sldChg>
      <pc:sldChg chg="addSp modSp new mod">
        <pc:chgData name="Antonio-Marius Tricolici" userId="4ca5b4ffc4fcfb59" providerId="LiveId" clId="{D81C0839-EA44-49A1-9BE7-D13F30D28CD7}" dt="2022-02-06T11:24:36.280" v="2148" actId="1076"/>
        <pc:sldMkLst>
          <pc:docMk/>
          <pc:sldMk cId="3016857261" sldId="306"/>
        </pc:sldMkLst>
        <pc:spChg chg="mod">
          <ac:chgData name="Antonio-Marius Tricolici" userId="4ca5b4ffc4fcfb59" providerId="LiveId" clId="{D81C0839-EA44-49A1-9BE7-D13F30D28CD7}" dt="2022-02-06T11:19:34.162" v="1654" actId="20577"/>
          <ac:spMkLst>
            <pc:docMk/>
            <pc:sldMk cId="3016857261" sldId="306"/>
            <ac:spMk id="2" creationId="{D64ED589-801A-497B-999C-4BC8BCC455D1}"/>
          </ac:spMkLst>
        </pc:spChg>
        <pc:spChg chg="add mod">
          <ac:chgData name="Antonio-Marius Tricolici" userId="4ca5b4ffc4fcfb59" providerId="LiveId" clId="{D81C0839-EA44-49A1-9BE7-D13F30D28CD7}" dt="2022-02-06T11:24:36.280" v="2148" actId="1076"/>
          <ac:spMkLst>
            <pc:docMk/>
            <pc:sldMk cId="3016857261" sldId="306"/>
            <ac:spMk id="3" creationId="{C3397728-A609-444D-A886-10C76FD546D4}"/>
          </ac:spMkLst>
        </pc:spChg>
      </pc:sldChg>
      <pc:sldChg chg="addSp modSp new mod">
        <pc:chgData name="Antonio-Marius Tricolici" userId="4ca5b4ffc4fcfb59" providerId="LiveId" clId="{D81C0839-EA44-49A1-9BE7-D13F30D28CD7}" dt="2022-02-06T11:29:50.466" v="2429" actId="20577"/>
        <pc:sldMkLst>
          <pc:docMk/>
          <pc:sldMk cId="2353686569" sldId="307"/>
        </pc:sldMkLst>
        <pc:spChg chg="mod">
          <ac:chgData name="Antonio-Marius Tricolici" userId="4ca5b4ffc4fcfb59" providerId="LiveId" clId="{D81C0839-EA44-49A1-9BE7-D13F30D28CD7}" dt="2022-02-06T11:27:23.740" v="2160" actId="20577"/>
          <ac:spMkLst>
            <pc:docMk/>
            <pc:sldMk cId="2353686569" sldId="307"/>
            <ac:spMk id="2" creationId="{3C69593E-9B26-4B2D-8429-E9701C84E275}"/>
          </ac:spMkLst>
        </pc:spChg>
        <pc:spChg chg="add mod">
          <ac:chgData name="Antonio-Marius Tricolici" userId="4ca5b4ffc4fcfb59" providerId="LiveId" clId="{D81C0839-EA44-49A1-9BE7-D13F30D28CD7}" dt="2022-02-06T11:29:50.466" v="2429" actId="20577"/>
          <ac:spMkLst>
            <pc:docMk/>
            <pc:sldMk cId="2353686569" sldId="307"/>
            <ac:spMk id="3" creationId="{8C7A4BA2-84A5-43DF-87BF-2BDC593C8A92}"/>
          </ac:spMkLst>
        </pc:spChg>
      </pc:sldChg>
      <pc:sldChg chg="addSp delSp modSp new mod delAnim modAnim">
        <pc:chgData name="Antonio-Marius Tricolici" userId="4ca5b4ffc4fcfb59" providerId="LiveId" clId="{D81C0839-EA44-49A1-9BE7-D13F30D28CD7}" dt="2022-02-06T12:01:40.606" v="3962" actId="20577"/>
        <pc:sldMkLst>
          <pc:docMk/>
          <pc:sldMk cId="679912243" sldId="308"/>
        </pc:sldMkLst>
        <pc:spChg chg="mod">
          <ac:chgData name="Antonio-Marius Tricolici" userId="4ca5b4ffc4fcfb59" providerId="LiveId" clId="{D81C0839-EA44-49A1-9BE7-D13F30D28CD7}" dt="2022-02-06T11:36:08.859" v="3024" actId="403"/>
          <ac:spMkLst>
            <pc:docMk/>
            <pc:sldMk cId="679912243" sldId="308"/>
            <ac:spMk id="2" creationId="{36A74669-D858-4975-9211-77E6A831D874}"/>
          </ac:spMkLst>
        </pc:spChg>
        <pc:spChg chg="add mod">
          <ac:chgData name="Antonio-Marius Tricolici" userId="4ca5b4ffc4fcfb59" providerId="LiveId" clId="{D81C0839-EA44-49A1-9BE7-D13F30D28CD7}" dt="2022-02-06T11:36:08.859" v="3024" actId="403"/>
          <ac:spMkLst>
            <pc:docMk/>
            <pc:sldMk cId="679912243" sldId="308"/>
            <ac:spMk id="3" creationId="{BFA5ECF9-91BB-4FC3-8BFD-4CD1329A0177}"/>
          </ac:spMkLst>
        </pc:spChg>
        <pc:spChg chg="add del mod">
          <ac:chgData name="Antonio-Marius Tricolici" userId="4ca5b4ffc4fcfb59" providerId="LiveId" clId="{D81C0839-EA44-49A1-9BE7-D13F30D28CD7}" dt="2022-02-06T11:32:48.743" v="2833" actId="478"/>
          <ac:spMkLst>
            <pc:docMk/>
            <pc:sldMk cId="679912243" sldId="308"/>
            <ac:spMk id="4" creationId="{6AAC1723-4B2C-4A93-964E-B1AABBDF1F73}"/>
          </ac:spMkLst>
        </pc:spChg>
        <pc:spChg chg="add mod">
          <ac:chgData name="Antonio-Marius Tricolici" userId="4ca5b4ffc4fcfb59" providerId="LiveId" clId="{D81C0839-EA44-49A1-9BE7-D13F30D28CD7}" dt="2022-02-06T12:00:43.520" v="3769" actId="20577"/>
          <ac:spMkLst>
            <pc:docMk/>
            <pc:sldMk cId="679912243" sldId="308"/>
            <ac:spMk id="5" creationId="{1F79EE8F-4DDF-4BB9-9B0A-963C2C5EA27C}"/>
          </ac:spMkLst>
        </pc:spChg>
        <pc:spChg chg="add mod">
          <ac:chgData name="Antonio-Marius Tricolici" userId="4ca5b4ffc4fcfb59" providerId="LiveId" clId="{D81C0839-EA44-49A1-9BE7-D13F30D28CD7}" dt="2022-02-06T11:36:14.841" v="3025" actId="1076"/>
          <ac:spMkLst>
            <pc:docMk/>
            <pc:sldMk cId="679912243" sldId="308"/>
            <ac:spMk id="6" creationId="{5F24BD6A-B248-499C-BA66-20E70E062D5F}"/>
          </ac:spMkLst>
        </pc:spChg>
        <pc:spChg chg="add del mod">
          <ac:chgData name="Antonio-Marius Tricolici" userId="4ca5b4ffc4fcfb59" providerId="LiveId" clId="{D81C0839-EA44-49A1-9BE7-D13F30D28CD7}" dt="2022-02-06T12:00:38.148" v="3756" actId="1076"/>
          <ac:spMkLst>
            <pc:docMk/>
            <pc:sldMk cId="679912243" sldId="308"/>
            <ac:spMk id="7" creationId="{4BB4C17C-2F58-41BD-AE67-FA0093565806}"/>
          </ac:spMkLst>
        </pc:spChg>
        <pc:spChg chg="add del mod">
          <ac:chgData name="Antonio-Marius Tricolici" userId="4ca5b4ffc4fcfb59" providerId="LiveId" clId="{D81C0839-EA44-49A1-9BE7-D13F30D28CD7}" dt="2022-02-06T11:33:40.051" v="2927"/>
          <ac:spMkLst>
            <pc:docMk/>
            <pc:sldMk cId="679912243" sldId="308"/>
            <ac:spMk id="8" creationId="{BA16D540-2594-4571-A83F-A84430C315DB}"/>
          </ac:spMkLst>
        </pc:spChg>
        <pc:spChg chg="add del mod">
          <ac:chgData name="Antonio-Marius Tricolici" userId="4ca5b4ffc4fcfb59" providerId="LiveId" clId="{D81C0839-EA44-49A1-9BE7-D13F30D28CD7}" dt="2022-02-06T11:34:45.468" v="3010" actId="478"/>
          <ac:spMkLst>
            <pc:docMk/>
            <pc:sldMk cId="679912243" sldId="308"/>
            <ac:spMk id="9" creationId="{ABCF91E9-A962-45B7-A519-B016E30C3F7E}"/>
          </ac:spMkLst>
        </pc:spChg>
        <pc:spChg chg="add mod">
          <ac:chgData name="Antonio-Marius Tricolici" userId="4ca5b4ffc4fcfb59" providerId="LiveId" clId="{D81C0839-EA44-49A1-9BE7-D13F30D28CD7}" dt="2022-02-06T12:01:40.606" v="3962" actId="20577"/>
          <ac:spMkLst>
            <pc:docMk/>
            <pc:sldMk cId="679912243" sldId="308"/>
            <ac:spMk id="10" creationId="{C781A275-60C5-41CA-BCBE-2267A6FF1824}"/>
          </ac:spMkLst>
        </pc:spChg>
      </pc:sldChg>
      <pc:sldChg chg="addSp modSp new del mod">
        <pc:chgData name="Antonio-Marius Tricolici" userId="4ca5b4ffc4fcfb59" providerId="LiveId" clId="{D81C0839-EA44-49A1-9BE7-D13F30D28CD7}" dt="2022-02-06T12:29:29.039" v="4082" actId="2696"/>
        <pc:sldMkLst>
          <pc:docMk/>
          <pc:sldMk cId="4243630325" sldId="309"/>
        </pc:sldMkLst>
        <pc:spChg chg="mod">
          <ac:chgData name="Antonio-Marius Tricolici" userId="4ca5b4ffc4fcfb59" providerId="LiveId" clId="{D81C0839-EA44-49A1-9BE7-D13F30D28CD7}" dt="2022-02-06T11:34:53.913" v="3018" actId="20577"/>
          <ac:spMkLst>
            <pc:docMk/>
            <pc:sldMk cId="4243630325" sldId="309"/>
            <ac:spMk id="2" creationId="{13A66BE1-1081-45A3-BF23-98BBF903C73F}"/>
          </ac:spMkLst>
        </pc:spChg>
        <pc:spChg chg="add mod">
          <ac:chgData name="Antonio-Marius Tricolici" userId="4ca5b4ffc4fcfb59" providerId="LiveId" clId="{D81C0839-EA44-49A1-9BE7-D13F30D28CD7}" dt="2022-02-06T11:49:02.088" v="3296" actId="339"/>
          <ac:spMkLst>
            <pc:docMk/>
            <pc:sldMk cId="4243630325" sldId="309"/>
            <ac:spMk id="3" creationId="{801EA9B5-BEE0-4852-8C11-9C6DA397B13A}"/>
          </ac:spMkLst>
        </pc:spChg>
      </pc:sldChg>
      <pc:sldChg chg="addSp delSp modSp new mod modAnim">
        <pc:chgData name="Antonio-Marius Tricolici" userId="4ca5b4ffc4fcfb59" providerId="LiveId" clId="{D81C0839-EA44-49A1-9BE7-D13F30D28CD7}" dt="2022-02-06T12:36:23.400" v="4308" actId="20577"/>
        <pc:sldMkLst>
          <pc:docMk/>
          <pc:sldMk cId="2872050178" sldId="310"/>
        </pc:sldMkLst>
        <pc:spChg chg="mod">
          <ac:chgData name="Antonio-Marius Tricolici" userId="4ca5b4ffc4fcfb59" providerId="LiveId" clId="{D81C0839-EA44-49A1-9BE7-D13F30D28CD7}" dt="2022-02-06T11:41:57.293" v="3075" actId="20577"/>
          <ac:spMkLst>
            <pc:docMk/>
            <pc:sldMk cId="2872050178" sldId="310"/>
            <ac:spMk id="2" creationId="{E264C669-D2CD-4255-83E7-2A24826F2400}"/>
          </ac:spMkLst>
        </pc:spChg>
        <pc:spChg chg="add mod">
          <ac:chgData name="Antonio-Marius Tricolici" userId="4ca5b4ffc4fcfb59" providerId="LiveId" clId="{D81C0839-EA44-49A1-9BE7-D13F30D28CD7}" dt="2022-02-06T12:05:05.333" v="4068" actId="113"/>
          <ac:spMkLst>
            <pc:docMk/>
            <pc:sldMk cId="2872050178" sldId="310"/>
            <ac:spMk id="3" creationId="{CA6BCEDC-8C3F-4F4B-833F-64A1E81BBA44}"/>
          </ac:spMkLst>
        </pc:spChg>
        <pc:spChg chg="add del mod">
          <ac:chgData name="Antonio-Marius Tricolici" userId="4ca5b4ffc4fcfb59" providerId="LiveId" clId="{D81C0839-EA44-49A1-9BE7-D13F30D28CD7}" dt="2022-02-06T11:43:31.292" v="3238" actId="478"/>
          <ac:spMkLst>
            <pc:docMk/>
            <pc:sldMk cId="2872050178" sldId="310"/>
            <ac:spMk id="4" creationId="{30EBBFCE-3DAC-40A2-8907-A6F610275B69}"/>
          </ac:spMkLst>
        </pc:spChg>
        <pc:spChg chg="add mod">
          <ac:chgData name="Antonio-Marius Tricolici" userId="4ca5b4ffc4fcfb59" providerId="LiveId" clId="{D81C0839-EA44-49A1-9BE7-D13F30D28CD7}" dt="2022-02-06T12:36:23.400" v="4308" actId="20577"/>
          <ac:spMkLst>
            <pc:docMk/>
            <pc:sldMk cId="2872050178" sldId="310"/>
            <ac:spMk id="4" creationId="{3C165C81-F8A4-4959-BFCC-6B2CF4698F28}"/>
          </ac:spMkLst>
        </pc:spChg>
        <pc:spChg chg="add del mod">
          <ac:chgData name="Antonio-Marius Tricolici" userId="4ca5b4ffc4fcfb59" providerId="LiveId" clId="{D81C0839-EA44-49A1-9BE7-D13F30D28CD7}" dt="2022-02-06T12:32:45.962" v="4108" actId="478"/>
          <ac:spMkLst>
            <pc:docMk/>
            <pc:sldMk cId="2872050178" sldId="310"/>
            <ac:spMk id="5" creationId="{7E8143F3-ED35-4DB7-9BF6-462FA0907AD1}"/>
          </ac:spMkLst>
        </pc:spChg>
        <pc:spChg chg="add mod">
          <ac:chgData name="Antonio-Marius Tricolici" userId="4ca5b4ffc4fcfb59" providerId="LiveId" clId="{D81C0839-EA44-49A1-9BE7-D13F30D28CD7}" dt="2022-02-06T12:00:31.816" v="3755" actId="1076"/>
          <ac:spMkLst>
            <pc:docMk/>
            <pc:sldMk cId="2872050178" sldId="310"/>
            <ac:spMk id="6" creationId="{F38F97D8-21E5-4D8E-8615-2E83FC0DAB21}"/>
          </ac:spMkLst>
        </pc:spChg>
      </pc:sldChg>
      <pc:sldChg chg="addSp delSp modSp new mod">
        <pc:chgData name="Antonio-Marius Tricolici" userId="4ca5b4ffc4fcfb59" providerId="LiveId" clId="{D81C0839-EA44-49A1-9BE7-D13F30D28CD7}" dt="2022-02-06T12:31:51.296" v="4107" actId="1076"/>
        <pc:sldMkLst>
          <pc:docMk/>
          <pc:sldMk cId="1484601142" sldId="311"/>
        </pc:sldMkLst>
        <pc:spChg chg="mod">
          <ac:chgData name="Antonio-Marius Tricolici" userId="4ca5b4ffc4fcfb59" providerId="LiveId" clId="{D81C0839-EA44-49A1-9BE7-D13F30D28CD7}" dt="2022-02-06T11:40:44.725" v="3056" actId="20577"/>
          <ac:spMkLst>
            <pc:docMk/>
            <pc:sldMk cId="1484601142" sldId="311"/>
            <ac:spMk id="2" creationId="{07E2AB40-503B-4967-B706-103710DE3F11}"/>
          </ac:spMkLst>
        </pc:spChg>
        <pc:spChg chg="add del mod">
          <ac:chgData name="Antonio-Marius Tricolici" userId="4ca5b4ffc4fcfb59" providerId="LiveId" clId="{D81C0839-EA44-49A1-9BE7-D13F30D28CD7}" dt="2022-02-06T12:29:37.374" v="4091" actId="478"/>
          <ac:spMkLst>
            <pc:docMk/>
            <pc:sldMk cId="1484601142" sldId="311"/>
            <ac:spMk id="3" creationId="{11FC993F-69B0-4FB6-A2BF-218AE534BFA6}"/>
          </ac:spMkLst>
        </pc:spChg>
        <pc:spChg chg="add mod">
          <ac:chgData name="Antonio-Marius Tricolici" userId="4ca5b4ffc4fcfb59" providerId="LiveId" clId="{D81C0839-EA44-49A1-9BE7-D13F30D28CD7}" dt="2022-02-06T12:31:51.296" v="4107" actId="1076"/>
          <ac:spMkLst>
            <pc:docMk/>
            <pc:sldMk cId="1484601142" sldId="311"/>
            <ac:spMk id="4" creationId="{E67D7A4B-75F0-454E-83E4-91828D6D5392}"/>
          </ac:spMkLst>
        </pc:spChg>
      </pc:sldChg>
      <pc:sldChg chg="addSp modSp new mod modAnim">
        <pc:chgData name="Antonio-Marius Tricolici" userId="4ca5b4ffc4fcfb59" providerId="LiveId" clId="{D81C0839-EA44-49A1-9BE7-D13F30D28CD7}" dt="2022-02-06T12:39:25.636" v="4332"/>
        <pc:sldMkLst>
          <pc:docMk/>
          <pc:sldMk cId="3151221228" sldId="312"/>
        </pc:sldMkLst>
        <pc:spChg chg="mod">
          <ac:chgData name="Antonio-Marius Tricolici" userId="4ca5b4ffc4fcfb59" providerId="LiveId" clId="{D81C0839-EA44-49A1-9BE7-D13F30D28CD7}" dt="2022-02-06T11:55:21.584" v="3309" actId="20577"/>
          <ac:spMkLst>
            <pc:docMk/>
            <pc:sldMk cId="3151221228" sldId="312"/>
            <ac:spMk id="2" creationId="{4E4F5913-8C20-40C6-8679-F0D08045F289}"/>
          </ac:spMkLst>
        </pc:spChg>
        <pc:spChg chg="add mod">
          <ac:chgData name="Antonio-Marius Tricolici" userId="4ca5b4ffc4fcfb59" providerId="LiveId" clId="{D81C0839-EA44-49A1-9BE7-D13F30D28CD7}" dt="2022-02-06T11:57:15.869" v="3633" actId="20577"/>
          <ac:spMkLst>
            <pc:docMk/>
            <pc:sldMk cId="3151221228" sldId="312"/>
            <ac:spMk id="3" creationId="{DF6B53B9-1E25-4E6D-862B-24EEA22EDB80}"/>
          </ac:spMkLst>
        </pc:spChg>
        <pc:spChg chg="add mod">
          <ac:chgData name="Antonio-Marius Tricolici" userId="4ca5b4ffc4fcfb59" providerId="LiveId" clId="{D81C0839-EA44-49A1-9BE7-D13F30D28CD7}" dt="2022-02-06T12:37:40.369" v="4310" actId="1076"/>
          <ac:spMkLst>
            <pc:docMk/>
            <pc:sldMk cId="3151221228" sldId="312"/>
            <ac:spMk id="4" creationId="{315FA5EC-1C3D-4CB1-A3A5-137CEC10DC62}"/>
          </ac:spMkLst>
        </pc:spChg>
        <pc:spChg chg="add mod">
          <ac:chgData name="Antonio-Marius Tricolici" userId="4ca5b4ffc4fcfb59" providerId="LiveId" clId="{D81C0839-EA44-49A1-9BE7-D13F30D28CD7}" dt="2022-02-06T12:38:59.827" v="4330" actId="2711"/>
          <ac:spMkLst>
            <pc:docMk/>
            <pc:sldMk cId="3151221228" sldId="312"/>
            <ac:spMk id="5" creationId="{0A13D9AB-1A83-49A2-89AC-EB2D11CB7D48}"/>
          </ac:spMkLst>
        </pc:spChg>
      </pc:sldChg>
      <pc:sldChg chg="addSp modSp new del mod">
        <pc:chgData name="Antonio-Marius Tricolici" userId="4ca5b4ffc4fcfb59" providerId="LiveId" clId="{D81C0839-EA44-49A1-9BE7-D13F30D28CD7}" dt="2022-02-06T12:39:06.903" v="4331" actId="2696"/>
        <pc:sldMkLst>
          <pc:docMk/>
          <pc:sldMk cId="1155245968" sldId="313"/>
        </pc:sldMkLst>
        <pc:spChg chg="mod">
          <ac:chgData name="Antonio-Marius Tricolici" userId="4ca5b4ffc4fcfb59" providerId="LiveId" clId="{D81C0839-EA44-49A1-9BE7-D13F30D28CD7}" dt="2022-02-06T12:00:02.819" v="3725" actId="20577"/>
          <ac:spMkLst>
            <pc:docMk/>
            <pc:sldMk cId="1155245968" sldId="313"/>
            <ac:spMk id="2" creationId="{CBBDEB21-8298-4C9F-AB9E-E6ABF6629801}"/>
          </ac:spMkLst>
        </pc:spChg>
        <pc:spChg chg="add mod">
          <ac:chgData name="Antonio-Marius Tricolici" userId="4ca5b4ffc4fcfb59" providerId="LiveId" clId="{D81C0839-EA44-49A1-9BE7-D13F30D28CD7}" dt="2022-02-06T11:59:50.755" v="3718" actId="339"/>
          <ac:spMkLst>
            <pc:docMk/>
            <pc:sldMk cId="1155245968" sldId="313"/>
            <ac:spMk id="3" creationId="{B2C4EEAB-020E-4875-BCB2-A8EABEA638C6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19:15.198" v="10051" actId="1076"/>
        <pc:sldMkLst>
          <pc:docMk/>
          <pc:sldMk cId="1961997739" sldId="314"/>
        </pc:sldMkLst>
        <pc:spChg chg="mod">
          <ac:chgData name="Antonio-Marius Tricolici" userId="4ca5b4ffc4fcfb59" providerId="LiveId" clId="{D81C0839-EA44-49A1-9BE7-D13F30D28CD7}" dt="2022-02-06T17:15:10.957" v="9963" actId="20577"/>
          <ac:spMkLst>
            <pc:docMk/>
            <pc:sldMk cId="1961997739" sldId="314"/>
            <ac:spMk id="2" creationId="{705AE043-D52E-4402-AB20-24B0CEB3EA0B}"/>
          </ac:spMkLst>
        </pc:spChg>
        <pc:spChg chg="add del">
          <ac:chgData name="Antonio-Marius Tricolici" userId="4ca5b4ffc4fcfb59" providerId="LiveId" clId="{D81C0839-EA44-49A1-9BE7-D13F30D28CD7}" dt="2022-02-06T13:07:31.547" v="5292"/>
          <ac:spMkLst>
            <pc:docMk/>
            <pc:sldMk cId="1961997739" sldId="314"/>
            <ac:spMk id="3" creationId="{838D3E53-C9DA-468B-A3FD-6AAEEDB2ED0D}"/>
          </ac:spMkLst>
        </pc:spChg>
        <pc:spChg chg="add del">
          <ac:chgData name="Antonio-Marius Tricolici" userId="4ca5b4ffc4fcfb59" providerId="LiveId" clId="{D81C0839-EA44-49A1-9BE7-D13F30D28CD7}" dt="2022-02-06T17:16:17.614" v="9965"/>
          <ac:spMkLst>
            <pc:docMk/>
            <pc:sldMk cId="1961997739" sldId="314"/>
            <ac:spMk id="4" creationId="{A7CC3D69-EE60-4FD9-BC34-9C4144075DD2}"/>
          </ac:spMkLst>
        </pc:spChg>
        <pc:spChg chg="add mod">
          <ac:chgData name="Antonio-Marius Tricolici" userId="4ca5b4ffc4fcfb59" providerId="LiveId" clId="{D81C0839-EA44-49A1-9BE7-D13F30D28CD7}" dt="2022-02-06T17:19:08.379" v="10048" actId="14100"/>
          <ac:spMkLst>
            <pc:docMk/>
            <pc:sldMk cId="1961997739" sldId="314"/>
            <ac:spMk id="7" creationId="{B92DC497-4D28-4432-BE65-2FF6A2EFACAC}"/>
          </ac:spMkLst>
        </pc:spChg>
        <pc:spChg chg="add mod">
          <ac:chgData name="Antonio-Marius Tricolici" userId="4ca5b4ffc4fcfb59" providerId="LiveId" clId="{D81C0839-EA44-49A1-9BE7-D13F30D28CD7}" dt="2022-02-06T17:19:13.305" v="10050" actId="1076"/>
          <ac:spMkLst>
            <pc:docMk/>
            <pc:sldMk cId="1961997739" sldId="314"/>
            <ac:spMk id="8" creationId="{6C3CAB2E-D6DC-48EB-B3AD-915FF7DBE4BE}"/>
          </ac:spMkLst>
        </pc:spChg>
        <pc:spChg chg="add mod">
          <ac:chgData name="Antonio-Marius Tricolici" userId="4ca5b4ffc4fcfb59" providerId="LiveId" clId="{D81C0839-EA44-49A1-9BE7-D13F30D28CD7}" dt="2022-02-06T17:18:30.760" v="10025" actId="14100"/>
          <ac:spMkLst>
            <pc:docMk/>
            <pc:sldMk cId="1961997739" sldId="314"/>
            <ac:spMk id="9" creationId="{1234616E-51EE-46DA-BA38-FE0F0ABCA214}"/>
          </ac:spMkLst>
        </pc:spChg>
        <pc:spChg chg="add mod">
          <ac:chgData name="Antonio-Marius Tricolici" userId="4ca5b4ffc4fcfb59" providerId="LiveId" clId="{D81C0839-EA44-49A1-9BE7-D13F30D28CD7}" dt="2022-02-06T17:19:15.198" v="10051" actId="1076"/>
          <ac:spMkLst>
            <pc:docMk/>
            <pc:sldMk cId="1961997739" sldId="314"/>
            <ac:spMk id="10" creationId="{19DAB7B9-39B5-40CA-B910-625F2A590B53}"/>
          </ac:spMkLst>
        </pc:spChg>
        <pc:picChg chg="add del mod">
          <ac:chgData name="Antonio-Marius Tricolici" userId="4ca5b4ffc4fcfb59" providerId="LiveId" clId="{D81C0839-EA44-49A1-9BE7-D13F30D28CD7}" dt="2022-02-06T17:16:53.967" v="9968" actId="478"/>
          <ac:picMkLst>
            <pc:docMk/>
            <pc:sldMk cId="1961997739" sldId="314"/>
            <ac:picMk id="6" creationId="{623D9360-A5FD-4EEC-B39A-2D48216B3274}"/>
          </ac:picMkLst>
        </pc:picChg>
      </pc:sldChg>
      <pc:sldChg chg="addSp delSp modSp new mod">
        <pc:chgData name="Antonio-Marius Tricolici" userId="4ca5b4ffc4fcfb59" providerId="LiveId" clId="{D81C0839-EA44-49A1-9BE7-D13F30D28CD7}" dt="2022-02-06T12:36:20.361" v="4305" actId="20577"/>
        <pc:sldMkLst>
          <pc:docMk/>
          <pc:sldMk cId="240876497" sldId="315"/>
        </pc:sldMkLst>
        <pc:spChg chg="mod">
          <ac:chgData name="Antonio-Marius Tricolici" userId="4ca5b4ffc4fcfb59" providerId="LiveId" clId="{D81C0839-EA44-49A1-9BE7-D13F30D28CD7}" dt="2022-02-06T12:34:23.185" v="4179" actId="20577"/>
          <ac:spMkLst>
            <pc:docMk/>
            <pc:sldMk cId="240876497" sldId="315"/>
            <ac:spMk id="2" creationId="{8A4A237A-7AA5-4BAE-880E-E7C043B0858B}"/>
          </ac:spMkLst>
        </pc:spChg>
        <pc:spChg chg="add del mod">
          <ac:chgData name="Antonio-Marius Tricolici" userId="4ca5b4ffc4fcfb59" providerId="LiveId" clId="{D81C0839-EA44-49A1-9BE7-D13F30D28CD7}" dt="2022-02-06T12:35:15.049" v="4195" actId="478"/>
          <ac:spMkLst>
            <pc:docMk/>
            <pc:sldMk cId="240876497" sldId="315"/>
            <ac:spMk id="3" creationId="{66A3A4A1-E769-4031-9445-95F054209879}"/>
          </ac:spMkLst>
        </pc:spChg>
        <pc:spChg chg="add del">
          <ac:chgData name="Antonio-Marius Tricolici" userId="4ca5b4ffc4fcfb59" providerId="LiveId" clId="{D81C0839-EA44-49A1-9BE7-D13F30D28CD7}" dt="2022-02-06T12:35:12.858" v="4194"/>
          <ac:spMkLst>
            <pc:docMk/>
            <pc:sldMk cId="240876497" sldId="315"/>
            <ac:spMk id="4" creationId="{600A37BD-AEF9-4200-A1A6-8C93B05DAE25}"/>
          </ac:spMkLst>
        </pc:spChg>
        <pc:spChg chg="add mod">
          <ac:chgData name="Antonio-Marius Tricolici" userId="4ca5b4ffc4fcfb59" providerId="LiveId" clId="{D81C0839-EA44-49A1-9BE7-D13F30D28CD7}" dt="2022-02-06T12:36:20.361" v="4305" actId="20577"/>
          <ac:spMkLst>
            <pc:docMk/>
            <pc:sldMk cId="240876497" sldId="315"/>
            <ac:spMk id="5" creationId="{04A13BC5-264A-4B54-A4EC-DE1CD366BD74}"/>
          </ac:spMkLst>
        </pc:spChg>
        <pc:spChg chg="add mod">
          <ac:chgData name="Antonio-Marius Tricolici" userId="4ca5b4ffc4fcfb59" providerId="LiveId" clId="{D81C0839-EA44-49A1-9BE7-D13F30D28CD7}" dt="2022-02-06T12:35:52.094" v="4292" actId="20577"/>
          <ac:spMkLst>
            <pc:docMk/>
            <pc:sldMk cId="240876497" sldId="315"/>
            <ac:spMk id="6" creationId="{6096F3A3-73C4-4295-AFBB-93C74A440DE7}"/>
          </ac:spMkLst>
        </pc:spChg>
        <pc:spChg chg="add del mod">
          <ac:chgData name="Antonio-Marius Tricolici" userId="4ca5b4ffc4fcfb59" providerId="LiveId" clId="{D81C0839-EA44-49A1-9BE7-D13F30D28CD7}" dt="2022-02-06T12:36:12.151" v="4302"/>
          <ac:spMkLst>
            <pc:docMk/>
            <pc:sldMk cId="240876497" sldId="315"/>
            <ac:spMk id="7" creationId="{1CF34260-8474-4A77-989D-74F5CD397B8D}"/>
          </ac:spMkLst>
        </pc:spChg>
      </pc:sldChg>
      <pc:sldChg chg="addSp delSp modSp add mod modAnim">
        <pc:chgData name="Antonio-Marius Tricolici" userId="4ca5b4ffc4fcfb59" providerId="LiveId" clId="{D81C0839-EA44-49A1-9BE7-D13F30D28CD7}" dt="2022-02-06T12:45:55.396" v="4501" actId="20577"/>
        <pc:sldMkLst>
          <pc:docMk/>
          <pc:sldMk cId="1589959573" sldId="316"/>
        </pc:sldMkLst>
        <pc:spChg chg="mod">
          <ac:chgData name="Antonio-Marius Tricolici" userId="4ca5b4ffc4fcfb59" providerId="LiveId" clId="{D81C0839-EA44-49A1-9BE7-D13F30D28CD7}" dt="2022-02-06T12:42:54.546" v="4339" actId="20577"/>
          <ac:spMkLst>
            <pc:docMk/>
            <pc:sldMk cId="1589959573" sldId="316"/>
            <ac:spMk id="2" creationId="{4E4F5913-8C20-40C6-8679-F0D08045F289}"/>
          </ac:spMkLst>
        </pc:spChg>
        <pc:spChg chg="mod">
          <ac:chgData name="Antonio-Marius Tricolici" userId="4ca5b4ffc4fcfb59" providerId="LiveId" clId="{D81C0839-EA44-49A1-9BE7-D13F30D28CD7}" dt="2022-02-06T12:43:40.420" v="4487" actId="20577"/>
          <ac:spMkLst>
            <pc:docMk/>
            <pc:sldMk cId="1589959573" sldId="316"/>
            <ac:spMk id="3" creationId="{DF6B53B9-1E25-4E6D-862B-24EEA22EDB80}"/>
          </ac:spMkLst>
        </pc:spChg>
        <pc:spChg chg="del">
          <ac:chgData name="Antonio-Marius Tricolici" userId="4ca5b4ffc4fcfb59" providerId="LiveId" clId="{D81C0839-EA44-49A1-9BE7-D13F30D28CD7}" dt="2022-02-06T12:43:44.347" v="4488" actId="478"/>
          <ac:spMkLst>
            <pc:docMk/>
            <pc:sldMk cId="1589959573" sldId="316"/>
            <ac:spMk id="4" creationId="{315FA5EC-1C3D-4CB1-A3A5-137CEC10DC62}"/>
          </ac:spMkLst>
        </pc:spChg>
        <pc:spChg chg="del">
          <ac:chgData name="Antonio-Marius Tricolici" userId="4ca5b4ffc4fcfb59" providerId="LiveId" clId="{D81C0839-EA44-49A1-9BE7-D13F30D28CD7}" dt="2022-02-06T12:43:44.347" v="4488" actId="478"/>
          <ac:spMkLst>
            <pc:docMk/>
            <pc:sldMk cId="1589959573" sldId="316"/>
            <ac:spMk id="5" creationId="{0A13D9AB-1A83-49A2-89AC-EB2D11CB7D48}"/>
          </ac:spMkLst>
        </pc:spChg>
        <pc:spChg chg="add mod">
          <ac:chgData name="Antonio-Marius Tricolici" userId="4ca5b4ffc4fcfb59" providerId="LiveId" clId="{D81C0839-EA44-49A1-9BE7-D13F30D28CD7}" dt="2022-02-06T12:45:55.396" v="4501" actId="20577"/>
          <ac:spMkLst>
            <pc:docMk/>
            <pc:sldMk cId="1589959573" sldId="316"/>
            <ac:spMk id="6" creationId="{20EACDC3-35DE-4754-A947-799D97C6B78C}"/>
          </ac:spMkLst>
        </pc:spChg>
      </pc:sldChg>
      <pc:sldChg chg="addSp delSp modSp new mod">
        <pc:chgData name="Antonio-Marius Tricolici" userId="4ca5b4ffc4fcfb59" providerId="LiveId" clId="{D81C0839-EA44-49A1-9BE7-D13F30D28CD7}" dt="2022-02-06T12:52:47.062" v="4630" actId="1076"/>
        <pc:sldMkLst>
          <pc:docMk/>
          <pc:sldMk cId="3943101496" sldId="317"/>
        </pc:sldMkLst>
        <pc:spChg chg="mod">
          <ac:chgData name="Antonio-Marius Tricolici" userId="4ca5b4ffc4fcfb59" providerId="LiveId" clId="{D81C0839-EA44-49A1-9BE7-D13F30D28CD7}" dt="2022-02-06T12:49:38.942" v="4549" actId="20577"/>
          <ac:spMkLst>
            <pc:docMk/>
            <pc:sldMk cId="3943101496" sldId="317"/>
            <ac:spMk id="2" creationId="{B7A7DC50-58CB-4AF1-88A3-00BCBDED23CB}"/>
          </ac:spMkLst>
        </pc:spChg>
        <pc:spChg chg="add del mod">
          <ac:chgData name="Antonio-Marius Tricolici" userId="4ca5b4ffc4fcfb59" providerId="LiveId" clId="{D81C0839-EA44-49A1-9BE7-D13F30D28CD7}" dt="2022-02-06T12:51:48.181" v="4562" actId="478"/>
          <ac:spMkLst>
            <pc:docMk/>
            <pc:sldMk cId="3943101496" sldId="317"/>
            <ac:spMk id="3" creationId="{D2D87CA7-C07C-43BF-AEEB-23B6B2A24567}"/>
          </ac:spMkLst>
        </pc:spChg>
        <pc:spChg chg="add mod">
          <ac:chgData name="Antonio-Marius Tricolici" userId="4ca5b4ffc4fcfb59" providerId="LiveId" clId="{D81C0839-EA44-49A1-9BE7-D13F30D28CD7}" dt="2022-02-06T12:52:24.913" v="4597" actId="339"/>
          <ac:spMkLst>
            <pc:docMk/>
            <pc:sldMk cId="3943101496" sldId="317"/>
            <ac:spMk id="4" creationId="{A06A0CFE-30F7-46D2-B607-5C9A9EBFDB62}"/>
          </ac:spMkLst>
        </pc:spChg>
        <pc:spChg chg="add mod">
          <ac:chgData name="Antonio-Marius Tricolici" userId="4ca5b4ffc4fcfb59" providerId="LiveId" clId="{D81C0839-EA44-49A1-9BE7-D13F30D28CD7}" dt="2022-02-06T12:52:24.913" v="4597" actId="339"/>
          <ac:spMkLst>
            <pc:docMk/>
            <pc:sldMk cId="3943101496" sldId="317"/>
            <ac:spMk id="5" creationId="{C6CD29C5-4250-477D-99BA-C8AF799BBE18}"/>
          </ac:spMkLst>
        </pc:spChg>
        <pc:spChg chg="add mod">
          <ac:chgData name="Antonio-Marius Tricolici" userId="4ca5b4ffc4fcfb59" providerId="LiveId" clId="{D81C0839-EA44-49A1-9BE7-D13F30D28CD7}" dt="2022-02-06T12:52:45.286" v="4629" actId="1076"/>
          <ac:spMkLst>
            <pc:docMk/>
            <pc:sldMk cId="3943101496" sldId="317"/>
            <ac:spMk id="6" creationId="{CB26047B-1DDC-45E8-93F0-F8E6B8DEAF51}"/>
          </ac:spMkLst>
        </pc:spChg>
        <pc:spChg chg="add mod">
          <ac:chgData name="Antonio-Marius Tricolici" userId="4ca5b4ffc4fcfb59" providerId="LiveId" clId="{D81C0839-EA44-49A1-9BE7-D13F30D28CD7}" dt="2022-02-06T12:52:47.062" v="4630" actId="1076"/>
          <ac:spMkLst>
            <pc:docMk/>
            <pc:sldMk cId="3943101496" sldId="317"/>
            <ac:spMk id="7" creationId="{D9311DBE-63EF-420B-83F8-C161CFDC94A6}"/>
          </ac:spMkLst>
        </pc:spChg>
      </pc:sldChg>
      <pc:sldChg chg="addSp delSp modSp new mod modAnim">
        <pc:chgData name="Antonio-Marius Tricolici" userId="4ca5b4ffc4fcfb59" providerId="LiveId" clId="{D81C0839-EA44-49A1-9BE7-D13F30D28CD7}" dt="2022-02-06T13:11:26.206" v="5643" actId="2711"/>
        <pc:sldMkLst>
          <pc:docMk/>
          <pc:sldMk cId="1363479942" sldId="318"/>
        </pc:sldMkLst>
        <pc:spChg chg="mod">
          <ac:chgData name="Antonio-Marius Tricolici" userId="4ca5b4ffc4fcfb59" providerId="LiveId" clId="{D81C0839-EA44-49A1-9BE7-D13F30D28CD7}" dt="2022-02-06T12:59:04.027" v="4674" actId="20577"/>
          <ac:spMkLst>
            <pc:docMk/>
            <pc:sldMk cId="1363479942" sldId="318"/>
            <ac:spMk id="2" creationId="{A61C67F9-388C-4C0C-B6A2-B8D0E5175159}"/>
          </ac:spMkLst>
        </pc:spChg>
        <pc:spChg chg="add mod">
          <ac:chgData name="Antonio-Marius Tricolici" userId="4ca5b4ffc4fcfb59" providerId="LiveId" clId="{D81C0839-EA44-49A1-9BE7-D13F30D28CD7}" dt="2022-02-06T13:10:43.603" v="5628" actId="403"/>
          <ac:spMkLst>
            <pc:docMk/>
            <pc:sldMk cId="1363479942" sldId="318"/>
            <ac:spMk id="3" creationId="{7C3FA0F2-5D65-4995-8879-9DAC56CBC837}"/>
          </ac:spMkLst>
        </pc:spChg>
        <pc:spChg chg="add mod">
          <ac:chgData name="Antonio-Marius Tricolici" userId="4ca5b4ffc4fcfb59" providerId="LiveId" clId="{D81C0839-EA44-49A1-9BE7-D13F30D28CD7}" dt="2022-02-06T13:09:00.601" v="5441" actId="1076"/>
          <ac:spMkLst>
            <pc:docMk/>
            <pc:sldMk cId="1363479942" sldId="318"/>
            <ac:spMk id="4" creationId="{B9ABF2C7-9780-42E4-9D3B-B616469EFA55}"/>
          </ac:spMkLst>
        </pc:spChg>
        <pc:spChg chg="add mod">
          <ac:chgData name="Antonio-Marius Tricolici" userId="4ca5b4ffc4fcfb59" providerId="LiveId" clId="{D81C0839-EA44-49A1-9BE7-D13F30D28CD7}" dt="2022-02-06T13:09:00.601" v="5441" actId="1076"/>
          <ac:spMkLst>
            <pc:docMk/>
            <pc:sldMk cId="1363479942" sldId="318"/>
            <ac:spMk id="5" creationId="{E17BE670-38D0-4C93-B783-E78CB2849B89}"/>
          </ac:spMkLst>
        </pc:spChg>
        <pc:spChg chg="add del mod">
          <ac:chgData name="Antonio-Marius Tricolici" userId="4ca5b4ffc4fcfb59" providerId="LiveId" clId="{D81C0839-EA44-49A1-9BE7-D13F30D28CD7}" dt="2022-02-06T13:04:48.863" v="5035"/>
          <ac:spMkLst>
            <pc:docMk/>
            <pc:sldMk cId="1363479942" sldId="318"/>
            <ac:spMk id="6" creationId="{BB7A8B19-CE1C-4AEF-8A8E-D501816B24E4}"/>
          </ac:spMkLst>
        </pc:spChg>
        <pc:spChg chg="add mod">
          <ac:chgData name="Antonio-Marius Tricolici" userId="4ca5b4ffc4fcfb59" providerId="LiveId" clId="{D81C0839-EA44-49A1-9BE7-D13F30D28CD7}" dt="2022-02-06T13:08:57.723" v="5440" actId="1076"/>
          <ac:spMkLst>
            <pc:docMk/>
            <pc:sldMk cId="1363479942" sldId="318"/>
            <ac:spMk id="7" creationId="{06CB28AD-C2F8-460C-A431-6C15F930D82A}"/>
          </ac:spMkLst>
        </pc:spChg>
        <pc:spChg chg="add mod">
          <ac:chgData name="Antonio-Marius Tricolici" userId="4ca5b4ffc4fcfb59" providerId="LiveId" clId="{D81C0839-EA44-49A1-9BE7-D13F30D28CD7}" dt="2022-02-06T13:08:57.723" v="5440" actId="1076"/>
          <ac:spMkLst>
            <pc:docMk/>
            <pc:sldMk cId="1363479942" sldId="318"/>
            <ac:spMk id="8" creationId="{B6EF7D82-7ABD-4D9E-BE48-97E89C04B922}"/>
          </ac:spMkLst>
        </pc:spChg>
        <pc:spChg chg="add del mod">
          <ac:chgData name="Antonio-Marius Tricolici" userId="4ca5b4ffc4fcfb59" providerId="LiveId" clId="{D81C0839-EA44-49A1-9BE7-D13F30D28CD7}" dt="2022-02-06T13:08:53.214" v="5439" actId="478"/>
          <ac:spMkLst>
            <pc:docMk/>
            <pc:sldMk cId="1363479942" sldId="318"/>
            <ac:spMk id="9" creationId="{6CC9FDF6-27E8-4D45-9E6A-105B04C57DA2}"/>
          </ac:spMkLst>
        </pc:spChg>
        <pc:spChg chg="add mod">
          <ac:chgData name="Antonio-Marius Tricolici" userId="4ca5b4ffc4fcfb59" providerId="LiveId" clId="{D81C0839-EA44-49A1-9BE7-D13F30D28CD7}" dt="2022-02-06T13:11:26.206" v="5643" actId="2711"/>
          <ac:spMkLst>
            <pc:docMk/>
            <pc:sldMk cId="1363479942" sldId="318"/>
            <ac:spMk id="10" creationId="{C79E24E1-1C94-452F-8EDF-CFAF13788DB7}"/>
          </ac:spMkLst>
        </pc:spChg>
      </pc:sldChg>
      <pc:sldChg chg="addSp delSp modSp add mod modAnim">
        <pc:chgData name="Antonio-Marius Tricolici" userId="4ca5b4ffc4fcfb59" providerId="LiveId" clId="{D81C0839-EA44-49A1-9BE7-D13F30D28CD7}" dt="2022-02-06T13:12:54.484" v="5751" actId="20577"/>
        <pc:sldMkLst>
          <pc:docMk/>
          <pc:sldMk cId="973162927" sldId="319"/>
        </pc:sldMkLst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3" creationId="{7C3FA0F2-5D65-4995-8879-9DAC56CBC837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4" creationId="{B9ABF2C7-9780-42E4-9D3B-B616469EFA55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5" creationId="{E17BE670-38D0-4C93-B783-E78CB2849B89}"/>
          </ac:spMkLst>
        </pc:spChg>
        <pc:spChg chg="add mod">
          <ac:chgData name="Antonio-Marius Tricolici" userId="4ca5b4ffc4fcfb59" providerId="LiveId" clId="{D81C0839-EA44-49A1-9BE7-D13F30D28CD7}" dt="2022-02-06T13:08:50.851" v="5438" actId="339"/>
          <ac:spMkLst>
            <pc:docMk/>
            <pc:sldMk cId="973162927" sldId="319"/>
            <ac:spMk id="6" creationId="{E4A2660C-F50C-4F4A-85EE-3DEB36AC6BDC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7" creationId="{06CB28AD-C2F8-460C-A431-6C15F930D82A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8" creationId="{B6EF7D82-7ABD-4D9E-BE48-97E89C04B922}"/>
          </ac:spMkLst>
        </pc:spChg>
        <pc:spChg chg="mod">
          <ac:chgData name="Antonio-Marius Tricolici" userId="4ca5b4ffc4fcfb59" providerId="LiveId" clId="{D81C0839-EA44-49A1-9BE7-D13F30D28CD7}" dt="2022-02-06T13:07:42.298" v="5302" actId="1076"/>
          <ac:spMkLst>
            <pc:docMk/>
            <pc:sldMk cId="973162927" sldId="319"/>
            <ac:spMk id="9" creationId="{6CC9FDF6-27E8-4D45-9E6A-105B04C57DA2}"/>
          </ac:spMkLst>
        </pc:spChg>
        <pc:spChg chg="add mod">
          <ac:chgData name="Antonio-Marius Tricolici" userId="4ca5b4ffc4fcfb59" providerId="LiveId" clId="{D81C0839-EA44-49A1-9BE7-D13F30D28CD7}" dt="2022-02-06T13:12:54.484" v="5751" actId="20577"/>
          <ac:spMkLst>
            <pc:docMk/>
            <pc:sldMk cId="973162927" sldId="319"/>
            <ac:spMk id="10" creationId="{61FF2270-B205-4175-B0F4-631E1C72BF1C}"/>
          </ac:spMkLst>
        </pc:spChg>
        <pc:spChg chg="add del mod">
          <ac:chgData name="Antonio-Marius Tricolici" userId="4ca5b4ffc4fcfb59" providerId="LiveId" clId="{D81C0839-EA44-49A1-9BE7-D13F30D28CD7}" dt="2022-02-06T13:11:37.781" v="5646"/>
          <ac:spMkLst>
            <pc:docMk/>
            <pc:sldMk cId="973162927" sldId="319"/>
            <ac:spMk id="11" creationId="{190A1652-A382-440A-A12A-452908D2A271}"/>
          </ac:spMkLst>
        </pc:spChg>
      </pc:sldChg>
      <pc:sldChg chg="add del">
        <pc:chgData name="Antonio-Marius Tricolici" userId="4ca5b4ffc4fcfb59" providerId="LiveId" clId="{D81C0839-EA44-49A1-9BE7-D13F30D28CD7}" dt="2022-02-06T13:07:20.186" v="5290"/>
        <pc:sldMkLst>
          <pc:docMk/>
          <pc:sldMk cId="1466885998" sldId="320"/>
        </pc:sldMkLst>
      </pc:sldChg>
      <pc:sldChg chg="modSp new del mod">
        <pc:chgData name="Antonio-Marius Tricolici" userId="4ca5b4ffc4fcfb59" providerId="LiveId" clId="{D81C0839-EA44-49A1-9BE7-D13F30D28CD7}" dt="2022-02-06T17:49:49.409" v="11493" actId="47"/>
        <pc:sldMkLst>
          <pc:docMk/>
          <pc:sldMk cId="3171016157" sldId="320"/>
        </pc:sldMkLst>
        <pc:spChg chg="mod">
          <ac:chgData name="Antonio-Marius Tricolici" userId="4ca5b4ffc4fcfb59" providerId="LiveId" clId="{D81C0839-EA44-49A1-9BE7-D13F30D28CD7}" dt="2022-02-06T13:18:47.878" v="5769" actId="20577"/>
          <ac:spMkLst>
            <pc:docMk/>
            <pc:sldMk cId="3171016157" sldId="320"/>
            <ac:spMk id="2" creationId="{B4921128-A3E0-4E58-83CD-95770B32CDA7}"/>
          </ac:spMkLst>
        </pc:spChg>
      </pc:sldChg>
      <pc:sldChg chg="addSp delSp modSp new mod">
        <pc:chgData name="Antonio-Marius Tricolici" userId="4ca5b4ffc4fcfb59" providerId="LiveId" clId="{D81C0839-EA44-49A1-9BE7-D13F30D28CD7}" dt="2022-02-06T13:35:07.961" v="7029" actId="13822"/>
        <pc:sldMkLst>
          <pc:docMk/>
          <pc:sldMk cId="432897407" sldId="321"/>
        </pc:sldMkLst>
        <pc:spChg chg="mod">
          <ac:chgData name="Antonio-Marius Tricolici" userId="4ca5b4ffc4fcfb59" providerId="LiveId" clId="{D81C0839-EA44-49A1-9BE7-D13F30D28CD7}" dt="2022-02-06T13:19:07.366" v="5810" actId="20577"/>
          <ac:spMkLst>
            <pc:docMk/>
            <pc:sldMk cId="432897407" sldId="321"/>
            <ac:spMk id="2" creationId="{ED709BD9-B081-4EB4-87CF-EA1E53752477}"/>
          </ac:spMkLst>
        </pc:spChg>
        <pc:spChg chg="add mod">
          <ac:chgData name="Antonio-Marius Tricolici" userId="4ca5b4ffc4fcfb59" providerId="LiveId" clId="{D81C0839-EA44-49A1-9BE7-D13F30D28CD7}" dt="2022-02-06T13:20:54.444" v="6032" actId="113"/>
          <ac:spMkLst>
            <pc:docMk/>
            <pc:sldMk cId="432897407" sldId="321"/>
            <ac:spMk id="3" creationId="{F7EB8A6F-932B-4BB0-AE81-7FF478020785}"/>
          </ac:spMkLst>
        </pc:spChg>
        <pc:spChg chg="add del mod">
          <ac:chgData name="Antonio-Marius Tricolici" userId="4ca5b4ffc4fcfb59" providerId="LiveId" clId="{D81C0839-EA44-49A1-9BE7-D13F30D28CD7}" dt="2022-02-06T13:20:20.480" v="6005" actId="478"/>
          <ac:spMkLst>
            <pc:docMk/>
            <pc:sldMk cId="432897407" sldId="321"/>
            <ac:spMk id="4" creationId="{FF3F183B-7CC2-44FA-8658-B4B7BFA29471}"/>
          </ac:spMkLst>
        </pc:spChg>
        <pc:spChg chg="add mod">
          <ac:chgData name="Antonio-Marius Tricolici" userId="4ca5b4ffc4fcfb59" providerId="LiveId" clId="{D81C0839-EA44-49A1-9BE7-D13F30D28CD7}" dt="2022-02-06T13:23:41.337" v="6282" actId="1076"/>
          <ac:spMkLst>
            <pc:docMk/>
            <pc:sldMk cId="432897407" sldId="321"/>
            <ac:spMk id="6" creationId="{E87EA960-FC11-44D3-89DB-73F31AE01A8F}"/>
          </ac:spMkLst>
        </pc:spChg>
        <pc:spChg chg="add del">
          <ac:chgData name="Antonio-Marius Tricolici" userId="4ca5b4ffc4fcfb59" providerId="LiveId" clId="{D81C0839-EA44-49A1-9BE7-D13F30D28CD7}" dt="2022-02-06T13:22:35.894" v="6174" actId="478"/>
          <ac:spMkLst>
            <pc:docMk/>
            <pc:sldMk cId="432897407" sldId="321"/>
            <ac:spMk id="7" creationId="{A480DB20-637A-4218-B128-FD12D7540850}"/>
          </ac:spMkLst>
        </pc:spChg>
        <pc:spChg chg="add mod">
          <ac:chgData name="Antonio-Marius Tricolici" userId="4ca5b4ffc4fcfb59" providerId="LiveId" clId="{D81C0839-EA44-49A1-9BE7-D13F30D28CD7}" dt="2022-02-06T13:35:07.961" v="7029" actId="13822"/>
          <ac:spMkLst>
            <pc:docMk/>
            <pc:sldMk cId="432897407" sldId="321"/>
            <ac:spMk id="8" creationId="{19FA22F3-2776-4A30-A5A6-945D2C5FE2C5}"/>
          </ac:spMkLst>
        </pc:spChg>
        <pc:spChg chg="add mod">
          <ac:chgData name="Antonio-Marius Tricolici" userId="4ca5b4ffc4fcfb59" providerId="LiveId" clId="{D81C0839-EA44-49A1-9BE7-D13F30D28CD7}" dt="2022-02-06T13:24:43.359" v="6467" actId="20577"/>
          <ac:spMkLst>
            <pc:docMk/>
            <pc:sldMk cId="432897407" sldId="321"/>
            <ac:spMk id="9" creationId="{6E080C9D-90F8-4BC7-8A53-D3133057496B}"/>
          </ac:spMkLst>
        </pc:spChg>
        <pc:graphicFrameChg chg="add del mod modGraphic">
          <ac:chgData name="Antonio-Marius Tricolici" userId="4ca5b4ffc4fcfb59" providerId="LiveId" clId="{D81C0839-EA44-49A1-9BE7-D13F30D28CD7}" dt="2022-02-06T13:21:16.109" v="6034" actId="478"/>
          <ac:graphicFrameMkLst>
            <pc:docMk/>
            <pc:sldMk cId="432897407" sldId="321"/>
            <ac:graphicFrameMk id="5" creationId="{0CC5E0CA-3CA3-4C03-AA37-A6B7A5AAF932}"/>
          </ac:graphicFrameMkLst>
        </pc:graphicFrameChg>
      </pc:sldChg>
      <pc:sldChg chg="addSp delSp modSp add mod">
        <pc:chgData name="Antonio-Marius Tricolici" userId="4ca5b4ffc4fcfb59" providerId="LiveId" clId="{D81C0839-EA44-49A1-9BE7-D13F30D28CD7}" dt="2022-02-06T13:28:35.171" v="6727" actId="1076"/>
        <pc:sldMkLst>
          <pc:docMk/>
          <pc:sldMk cId="2316226069" sldId="322"/>
        </pc:sldMkLst>
        <pc:spChg chg="mod">
          <ac:chgData name="Antonio-Marius Tricolici" userId="4ca5b4ffc4fcfb59" providerId="LiveId" clId="{D81C0839-EA44-49A1-9BE7-D13F30D28CD7}" dt="2022-02-06T13:24:55.602" v="6486" actId="20577"/>
          <ac:spMkLst>
            <pc:docMk/>
            <pc:sldMk cId="2316226069" sldId="322"/>
            <ac:spMk id="2" creationId="{ED709BD9-B081-4EB4-87CF-EA1E53752477}"/>
          </ac:spMkLst>
        </pc:spChg>
        <pc:spChg chg="del mod">
          <ac:chgData name="Antonio-Marius Tricolici" userId="4ca5b4ffc4fcfb59" providerId="LiveId" clId="{D81C0839-EA44-49A1-9BE7-D13F30D28CD7}" dt="2022-02-06T13:25:06.378" v="6489" actId="478"/>
          <ac:spMkLst>
            <pc:docMk/>
            <pc:sldMk cId="2316226069" sldId="322"/>
            <ac:spMk id="3" creationId="{F7EB8A6F-932B-4BB0-AE81-7FF478020785}"/>
          </ac:spMkLst>
        </pc:spChg>
        <pc:spChg chg="del">
          <ac:chgData name="Antonio-Marius Tricolici" userId="4ca5b4ffc4fcfb59" providerId="LiveId" clId="{D81C0839-EA44-49A1-9BE7-D13F30D28CD7}" dt="2022-02-06T13:25:02.680" v="6487" actId="478"/>
          <ac:spMkLst>
            <pc:docMk/>
            <pc:sldMk cId="2316226069" sldId="322"/>
            <ac:spMk id="6" creationId="{E87EA960-FC11-44D3-89DB-73F31AE01A8F}"/>
          </ac:spMkLst>
        </pc:spChg>
        <pc:spChg chg="del">
          <ac:chgData name="Antonio-Marius Tricolici" userId="4ca5b4ffc4fcfb59" providerId="LiveId" clId="{D81C0839-EA44-49A1-9BE7-D13F30D28CD7}" dt="2022-02-06T13:25:02.680" v="6487" actId="478"/>
          <ac:spMkLst>
            <pc:docMk/>
            <pc:sldMk cId="2316226069" sldId="322"/>
            <ac:spMk id="8" creationId="{19FA22F3-2776-4A30-A5A6-945D2C5FE2C5}"/>
          </ac:spMkLst>
        </pc:spChg>
        <pc:spChg chg="del">
          <ac:chgData name="Antonio-Marius Tricolici" userId="4ca5b4ffc4fcfb59" providerId="LiveId" clId="{D81C0839-EA44-49A1-9BE7-D13F30D28CD7}" dt="2022-02-06T13:25:02.680" v="6487" actId="478"/>
          <ac:spMkLst>
            <pc:docMk/>
            <pc:sldMk cId="2316226069" sldId="322"/>
            <ac:spMk id="9" creationId="{6E080C9D-90F8-4BC7-8A53-D3133057496B}"/>
          </ac:spMkLst>
        </pc:spChg>
        <pc:graphicFrameChg chg="add mod modGraphic">
          <ac:chgData name="Antonio-Marius Tricolici" userId="4ca5b4ffc4fcfb59" providerId="LiveId" clId="{D81C0839-EA44-49A1-9BE7-D13F30D28CD7}" dt="2022-02-06T13:28:35.171" v="6727" actId="1076"/>
          <ac:graphicFrameMkLst>
            <pc:docMk/>
            <pc:sldMk cId="2316226069" sldId="322"/>
            <ac:graphicFrameMk id="4" creationId="{7069A25F-975B-48AD-9433-2C33A32B337C}"/>
          </ac:graphicFrameMkLst>
        </pc:graphicFrameChg>
      </pc:sldChg>
      <pc:sldChg chg="addSp delSp modSp new mod">
        <pc:chgData name="Antonio-Marius Tricolici" userId="4ca5b4ffc4fcfb59" providerId="LiveId" clId="{D81C0839-EA44-49A1-9BE7-D13F30D28CD7}" dt="2022-02-06T13:49:49.130" v="7861" actId="20577"/>
        <pc:sldMkLst>
          <pc:docMk/>
          <pc:sldMk cId="228747729" sldId="323"/>
        </pc:sldMkLst>
        <pc:spChg chg="mod">
          <ac:chgData name="Antonio-Marius Tricolici" userId="4ca5b4ffc4fcfb59" providerId="LiveId" clId="{D81C0839-EA44-49A1-9BE7-D13F30D28CD7}" dt="2022-02-06T13:30:04.845" v="6762" actId="20577"/>
          <ac:spMkLst>
            <pc:docMk/>
            <pc:sldMk cId="228747729" sldId="323"/>
            <ac:spMk id="2" creationId="{F5788AFB-0D0E-4289-BC2A-924099474719}"/>
          </ac:spMkLst>
        </pc:spChg>
        <pc:spChg chg="add mod">
          <ac:chgData name="Antonio-Marius Tricolici" userId="4ca5b4ffc4fcfb59" providerId="LiveId" clId="{D81C0839-EA44-49A1-9BE7-D13F30D28CD7}" dt="2022-02-06T13:33:27.444" v="7018" actId="20577"/>
          <ac:spMkLst>
            <pc:docMk/>
            <pc:sldMk cId="228747729" sldId="323"/>
            <ac:spMk id="3" creationId="{9007CD9C-1060-4C25-A096-4BB05379C132}"/>
          </ac:spMkLst>
        </pc:spChg>
        <pc:spChg chg="add del mod">
          <ac:chgData name="Antonio-Marius Tricolici" userId="4ca5b4ffc4fcfb59" providerId="LiveId" clId="{D81C0839-EA44-49A1-9BE7-D13F30D28CD7}" dt="2022-02-06T13:33:15.905" v="6973" actId="478"/>
          <ac:spMkLst>
            <pc:docMk/>
            <pc:sldMk cId="228747729" sldId="323"/>
            <ac:spMk id="4" creationId="{C0BF31A2-7A72-410E-8D10-1C6EF2ECB57F}"/>
          </ac:spMkLst>
        </pc:spChg>
        <pc:spChg chg="add mod">
          <ac:chgData name="Antonio-Marius Tricolici" userId="4ca5b4ffc4fcfb59" providerId="LiveId" clId="{D81C0839-EA44-49A1-9BE7-D13F30D28CD7}" dt="2022-02-06T13:39:45.423" v="7257" actId="20577"/>
          <ac:spMkLst>
            <pc:docMk/>
            <pc:sldMk cId="228747729" sldId="323"/>
            <ac:spMk id="5" creationId="{2C3FDF4C-5C51-42A0-A13E-A7971390D14A}"/>
          </ac:spMkLst>
        </pc:spChg>
        <pc:spChg chg="add mod">
          <ac:chgData name="Antonio-Marius Tricolici" userId="4ca5b4ffc4fcfb59" providerId="LiveId" clId="{D81C0839-EA44-49A1-9BE7-D13F30D28CD7}" dt="2022-02-06T13:49:49.130" v="7861" actId="20577"/>
          <ac:spMkLst>
            <pc:docMk/>
            <pc:sldMk cId="228747729" sldId="323"/>
            <ac:spMk id="6" creationId="{9A41E5BB-4179-402C-B2FB-3680334B5EE2}"/>
          </ac:spMkLst>
        </pc:spChg>
      </pc:sldChg>
      <pc:sldChg chg="addSp delSp modSp new mod modAnim">
        <pc:chgData name="Antonio-Marius Tricolici" userId="4ca5b4ffc4fcfb59" providerId="LiveId" clId="{D81C0839-EA44-49A1-9BE7-D13F30D28CD7}" dt="2022-02-06T14:00:11.504" v="8675" actId="339"/>
        <pc:sldMkLst>
          <pc:docMk/>
          <pc:sldMk cId="3650755568" sldId="324"/>
        </pc:sldMkLst>
        <pc:spChg chg="mod">
          <ac:chgData name="Antonio-Marius Tricolici" userId="4ca5b4ffc4fcfb59" providerId="LiveId" clId="{D81C0839-EA44-49A1-9BE7-D13F30D28CD7}" dt="2022-02-06T13:42:34.813" v="7343" actId="27636"/>
          <ac:spMkLst>
            <pc:docMk/>
            <pc:sldMk cId="3650755568" sldId="324"/>
            <ac:spMk id="2" creationId="{2769D9C1-11FD-4D48-A583-14CE4264A183}"/>
          </ac:spMkLst>
        </pc:spChg>
        <pc:spChg chg="add del mod">
          <ac:chgData name="Antonio-Marius Tricolici" userId="4ca5b4ffc4fcfb59" providerId="LiveId" clId="{D81C0839-EA44-49A1-9BE7-D13F30D28CD7}" dt="2022-02-06T13:42:36.705" v="7349"/>
          <ac:spMkLst>
            <pc:docMk/>
            <pc:sldMk cId="3650755568" sldId="324"/>
            <ac:spMk id="3" creationId="{D4B1A425-E373-478E-8252-8D070DE88EA1}"/>
          </ac:spMkLst>
        </pc:spChg>
        <pc:spChg chg="add mod">
          <ac:chgData name="Antonio-Marius Tricolici" userId="4ca5b4ffc4fcfb59" providerId="LiveId" clId="{D81C0839-EA44-49A1-9BE7-D13F30D28CD7}" dt="2022-02-06T14:00:11.504" v="8675" actId="339"/>
          <ac:spMkLst>
            <pc:docMk/>
            <pc:sldMk cId="3650755568" sldId="324"/>
            <ac:spMk id="4" creationId="{B590B7C9-3AD8-4644-9D35-64D1B7E02B87}"/>
          </ac:spMkLst>
        </pc:spChg>
        <pc:spChg chg="add del mod">
          <ac:chgData name="Antonio-Marius Tricolici" userId="4ca5b4ffc4fcfb59" providerId="LiveId" clId="{D81C0839-EA44-49A1-9BE7-D13F30D28CD7}" dt="2022-02-06T13:43:58.424" v="7460"/>
          <ac:spMkLst>
            <pc:docMk/>
            <pc:sldMk cId="3650755568" sldId="324"/>
            <ac:spMk id="5" creationId="{238A830A-1599-4219-B9A9-51E513C5CB1D}"/>
          </ac:spMkLst>
        </pc:spChg>
        <pc:spChg chg="add mod">
          <ac:chgData name="Antonio-Marius Tricolici" userId="4ca5b4ffc4fcfb59" providerId="LiveId" clId="{D81C0839-EA44-49A1-9BE7-D13F30D28CD7}" dt="2022-02-06T13:46:38.265" v="7724" actId="113"/>
          <ac:spMkLst>
            <pc:docMk/>
            <pc:sldMk cId="3650755568" sldId="324"/>
            <ac:spMk id="6" creationId="{F7F55573-0AF6-4BA5-ACD5-F04AE472621A}"/>
          </ac:spMkLst>
        </pc:spChg>
        <pc:spChg chg="add mod">
          <ac:chgData name="Antonio-Marius Tricolici" userId="4ca5b4ffc4fcfb59" providerId="LiveId" clId="{D81C0839-EA44-49A1-9BE7-D13F30D28CD7}" dt="2022-02-06T13:49:17.768" v="7848" actId="1076"/>
          <ac:spMkLst>
            <pc:docMk/>
            <pc:sldMk cId="3650755568" sldId="324"/>
            <ac:spMk id="7" creationId="{95CFC524-D2A8-437A-9F84-DDF1BE33BF43}"/>
          </ac:spMkLst>
        </pc:spChg>
        <pc:spChg chg="add del mod">
          <ac:chgData name="Antonio-Marius Tricolici" userId="4ca5b4ffc4fcfb59" providerId="LiveId" clId="{D81C0839-EA44-49A1-9BE7-D13F30D28CD7}" dt="2022-02-06T13:48:07.970" v="7834" actId="478"/>
          <ac:spMkLst>
            <pc:docMk/>
            <pc:sldMk cId="3650755568" sldId="324"/>
            <ac:spMk id="8" creationId="{AE4CD1FC-40DB-4984-8E88-139E3B8F5F3E}"/>
          </ac:spMkLst>
        </pc:spChg>
        <pc:spChg chg="add mod">
          <ac:chgData name="Antonio-Marius Tricolici" userId="4ca5b4ffc4fcfb59" providerId="LiveId" clId="{D81C0839-EA44-49A1-9BE7-D13F30D28CD7}" dt="2022-02-06T14:00:11.504" v="8675" actId="339"/>
          <ac:spMkLst>
            <pc:docMk/>
            <pc:sldMk cId="3650755568" sldId="324"/>
            <ac:spMk id="9" creationId="{A764D590-0A7F-4683-9EDA-2C64A3CC1E53}"/>
          </ac:spMkLst>
        </pc:spChg>
      </pc:sldChg>
      <pc:sldChg chg="addSp delSp modSp add mod modAnim">
        <pc:chgData name="Antonio-Marius Tricolici" userId="4ca5b4ffc4fcfb59" providerId="LiveId" clId="{D81C0839-EA44-49A1-9BE7-D13F30D28CD7}" dt="2022-02-06T14:00:42.789" v="8720" actId="20577"/>
        <pc:sldMkLst>
          <pc:docMk/>
          <pc:sldMk cId="2043564537" sldId="325"/>
        </pc:sldMkLst>
        <pc:spChg chg="add mod">
          <ac:chgData name="Antonio-Marius Tricolici" userId="4ca5b4ffc4fcfb59" providerId="LiveId" clId="{D81C0839-EA44-49A1-9BE7-D13F30D28CD7}" dt="2022-02-06T13:53:02.564" v="8016" actId="20577"/>
          <ac:spMkLst>
            <pc:docMk/>
            <pc:sldMk cId="2043564537" sldId="325"/>
            <ac:spMk id="3" creationId="{3136A06D-7947-45D5-8CC7-5262BCE0CFB1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4" creationId="{B590B7C9-3AD8-4644-9D35-64D1B7E02B87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6" creationId="{F7F55573-0AF6-4BA5-ACD5-F04AE472621A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7" creationId="{95CFC524-D2A8-437A-9F84-DDF1BE33BF43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9" creationId="{A764D590-0A7F-4683-9EDA-2C64A3CC1E53}"/>
          </ac:spMkLst>
        </pc:spChg>
        <pc:spChg chg="add mod">
          <ac:chgData name="Antonio-Marius Tricolici" userId="4ca5b4ffc4fcfb59" providerId="LiveId" clId="{D81C0839-EA44-49A1-9BE7-D13F30D28CD7}" dt="2022-02-06T14:00:42.789" v="8720" actId="20577"/>
          <ac:spMkLst>
            <pc:docMk/>
            <pc:sldMk cId="2043564537" sldId="325"/>
            <ac:spMk id="11" creationId="{6812153E-E3EC-47E7-ACFD-D5CAFC19DA1D}"/>
          </ac:spMkLst>
        </pc:spChg>
        <pc:graphicFrameChg chg="add del mod">
          <ac:chgData name="Antonio-Marius Tricolici" userId="4ca5b4ffc4fcfb59" providerId="LiveId" clId="{D81C0839-EA44-49A1-9BE7-D13F30D28CD7}" dt="2022-02-06T13:51:53.931" v="7992"/>
          <ac:graphicFrameMkLst>
            <pc:docMk/>
            <pc:sldMk cId="2043564537" sldId="325"/>
            <ac:graphicFrameMk id="5" creationId="{3A884D04-4A8F-42C8-A365-9477A452D376}"/>
          </ac:graphicFrameMkLst>
        </pc:graphicFrameChg>
        <pc:graphicFrameChg chg="add del mod modGraphic">
          <ac:chgData name="Antonio-Marius Tricolici" userId="4ca5b4ffc4fcfb59" providerId="LiveId" clId="{D81C0839-EA44-49A1-9BE7-D13F30D28CD7}" dt="2022-02-06T13:52:50.540" v="8006" actId="478"/>
          <ac:graphicFrameMkLst>
            <pc:docMk/>
            <pc:sldMk cId="2043564537" sldId="325"/>
            <ac:graphicFrameMk id="8" creationId="{9347016B-5836-4358-AEDD-02A741055AEA}"/>
          </ac:graphicFrameMkLst>
        </pc:graphicFrameChg>
        <pc:graphicFrameChg chg="add mod modGraphic">
          <ac:chgData name="Antonio-Marius Tricolici" userId="4ca5b4ffc4fcfb59" providerId="LiveId" clId="{D81C0839-EA44-49A1-9BE7-D13F30D28CD7}" dt="2022-02-06T13:53:00.229" v="8010" actId="1076"/>
          <ac:graphicFrameMkLst>
            <pc:docMk/>
            <pc:sldMk cId="2043564537" sldId="325"/>
            <ac:graphicFrameMk id="10" creationId="{36D2FF48-F1E4-41A0-913C-CEA08D2573CD}"/>
          </ac:graphicFrameMkLst>
        </pc:graphicFrameChg>
      </pc:sldChg>
      <pc:sldChg chg="addSp delSp modSp new mod">
        <pc:chgData name="Antonio-Marius Tricolici" userId="4ca5b4ffc4fcfb59" providerId="LiveId" clId="{D81C0839-EA44-49A1-9BE7-D13F30D28CD7}" dt="2022-02-06T14:00:52.270" v="8722" actId="478"/>
        <pc:sldMkLst>
          <pc:docMk/>
          <pc:sldMk cId="2236274001" sldId="326"/>
        </pc:sldMkLst>
        <pc:spChg chg="mod">
          <ac:chgData name="Antonio-Marius Tricolici" userId="4ca5b4ffc4fcfb59" providerId="LiveId" clId="{D81C0839-EA44-49A1-9BE7-D13F30D28CD7}" dt="2022-02-06T13:56:28.814" v="8422" actId="2711"/>
          <ac:spMkLst>
            <pc:docMk/>
            <pc:sldMk cId="2236274001" sldId="326"/>
            <ac:spMk id="2" creationId="{7E47B772-3868-4DD1-94F7-C1ABA334FD63}"/>
          </ac:spMkLst>
        </pc:spChg>
        <pc:spChg chg="add mod">
          <ac:chgData name="Antonio-Marius Tricolici" userId="4ca5b4ffc4fcfb59" providerId="LiveId" clId="{D81C0839-EA44-49A1-9BE7-D13F30D28CD7}" dt="2022-02-06T13:56:30.388" v="8423" actId="2711"/>
          <ac:spMkLst>
            <pc:docMk/>
            <pc:sldMk cId="2236274001" sldId="326"/>
            <ac:spMk id="3" creationId="{A7DC719F-EB18-45EB-955D-5B357CD5729F}"/>
          </ac:spMkLst>
        </pc:spChg>
        <pc:spChg chg="add mod">
          <ac:chgData name="Antonio-Marius Tricolici" userId="4ca5b4ffc4fcfb59" providerId="LiveId" clId="{D81C0839-EA44-49A1-9BE7-D13F30D28CD7}" dt="2022-02-06T14:00:05.653" v="8674" actId="339"/>
          <ac:spMkLst>
            <pc:docMk/>
            <pc:sldMk cId="2236274001" sldId="326"/>
            <ac:spMk id="4" creationId="{CD772B4C-FEE8-4865-98D7-C74D288F1B64}"/>
          </ac:spMkLst>
        </pc:spChg>
        <pc:spChg chg="add mod">
          <ac:chgData name="Antonio-Marius Tricolici" userId="4ca5b4ffc4fcfb59" providerId="LiveId" clId="{D81C0839-EA44-49A1-9BE7-D13F30D28CD7}" dt="2022-02-06T13:59:44.319" v="8672" actId="20577"/>
          <ac:spMkLst>
            <pc:docMk/>
            <pc:sldMk cId="2236274001" sldId="326"/>
            <ac:spMk id="5" creationId="{34A29396-D388-4214-B14E-1E92EEEA3F66}"/>
          </ac:spMkLst>
        </pc:spChg>
        <pc:spChg chg="add del mod">
          <ac:chgData name="Antonio-Marius Tricolici" userId="4ca5b4ffc4fcfb59" providerId="LiveId" clId="{D81C0839-EA44-49A1-9BE7-D13F30D28CD7}" dt="2022-02-06T13:58:28.541" v="8522" actId="478"/>
          <ac:spMkLst>
            <pc:docMk/>
            <pc:sldMk cId="2236274001" sldId="326"/>
            <ac:spMk id="6" creationId="{E893A071-81FB-4A8A-BA0D-92B15FAF5DF7}"/>
          </ac:spMkLst>
        </pc:spChg>
        <pc:spChg chg="add mod">
          <ac:chgData name="Antonio-Marius Tricolici" userId="4ca5b4ffc4fcfb59" providerId="LiveId" clId="{D81C0839-EA44-49A1-9BE7-D13F30D28CD7}" dt="2022-02-06T14:00:05.653" v="8674" actId="339"/>
          <ac:spMkLst>
            <pc:docMk/>
            <pc:sldMk cId="2236274001" sldId="326"/>
            <ac:spMk id="7" creationId="{C417D852-81E5-4B6A-9C0D-7C44CA7A9326}"/>
          </ac:spMkLst>
        </pc:spChg>
        <pc:spChg chg="add del mod">
          <ac:chgData name="Antonio-Marius Tricolici" userId="4ca5b4ffc4fcfb59" providerId="LiveId" clId="{D81C0839-EA44-49A1-9BE7-D13F30D28CD7}" dt="2022-02-06T13:58:51.873" v="8545" actId="478"/>
          <ac:spMkLst>
            <pc:docMk/>
            <pc:sldMk cId="2236274001" sldId="326"/>
            <ac:spMk id="8" creationId="{E20DFD90-176A-422E-8631-7ED2885AC177}"/>
          </ac:spMkLst>
        </pc:spChg>
        <pc:spChg chg="add del mod">
          <ac:chgData name="Antonio-Marius Tricolici" userId="4ca5b4ffc4fcfb59" providerId="LiveId" clId="{D81C0839-EA44-49A1-9BE7-D13F30D28CD7}" dt="2022-02-06T14:00:52.270" v="8722" actId="478"/>
          <ac:spMkLst>
            <pc:docMk/>
            <pc:sldMk cId="2236274001" sldId="326"/>
            <ac:spMk id="9" creationId="{AD10E09E-74C7-43F2-97BD-B1A6138D3FDA}"/>
          </ac:spMkLst>
        </pc:spChg>
      </pc:sldChg>
      <pc:sldChg chg="addSp delSp modSp add mod">
        <pc:chgData name="Antonio-Marius Tricolici" userId="4ca5b4ffc4fcfb59" providerId="LiveId" clId="{D81C0839-EA44-49A1-9BE7-D13F30D28CD7}" dt="2022-02-06T14:08:08.630" v="9263" actId="1076"/>
        <pc:sldMkLst>
          <pc:docMk/>
          <pc:sldMk cId="2410309233" sldId="327"/>
        </pc:sldMkLst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3" creationId="{A7DC719F-EB18-45EB-955D-5B357CD5729F}"/>
          </ac:spMkLst>
        </pc:spChg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4" creationId="{CD772B4C-FEE8-4865-98D7-C74D288F1B64}"/>
          </ac:spMkLst>
        </pc:spChg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5" creationId="{34A29396-D388-4214-B14E-1E92EEEA3F66}"/>
          </ac:spMkLst>
        </pc:spChg>
        <pc:spChg chg="add mod">
          <ac:chgData name="Antonio-Marius Tricolici" userId="4ca5b4ffc4fcfb59" providerId="LiveId" clId="{D81C0839-EA44-49A1-9BE7-D13F30D28CD7}" dt="2022-02-06T14:07:52.645" v="9261" actId="20577"/>
          <ac:spMkLst>
            <pc:docMk/>
            <pc:sldMk cId="2410309233" sldId="327"/>
            <ac:spMk id="6" creationId="{118500D8-32F7-497A-832C-5B2287425238}"/>
          </ac:spMkLst>
        </pc:spChg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7" creationId="{C417D852-81E5-4B6A-9C0D-7C44CA7A9326}"/>
          </ac:spMkLst>
        </pc:spChg>
        <pc:spChg chg="add mod">
          <ac:chgData name="Antonio-Marius Tricolici" userId="4ca5b4ffc4fcfb59" providerId="LiveId" clId="{D81C0839-EA44-49A1-9BE7-D13F30D28CD7}" dt="2022-02-06T14:08:05.983" v="9262" actId="1076"/>
          <ac:spMkLst>
            <pc:docMk/>
            <pc:sldMk cId="2410309233" sldId="327"/>
            <ac:spMk id="9" creationId="{B56B530A-455B-4E90-895C-DB30F70B0F04}"/>
          </ac:spMkLst>
        </pc:spChg>
        <pc:spChg chg="add mod">
          <ac:chgData name="Antonio-Marius Tricolici" userId="4ca5b4ffc4fcfb59" providerId="LiveId" clId="{D81C0839-EA44-49A1-9BE7-D13F30D28CD7}" dt="2022-02-06T14:08:08.630" v="9263" actId="1076"/>
          <ac:spMkLst>
            <pc:docMk/>
            <pc:sldMk cId="2410309233" sldId="327"/>
            <ac:spMk id="10" creationId="{7E17CB2F-6592-4243-8C3A-5190F874562E}"/>
          </ac:spMkLst>
        </pc:spChg>
        <pc:spChg chg="add del mod">
          <ac:chgData name="Antonio-Marius Tricolici" userId="4ca5b4ffc4fcfb59" providerId="LiveId" clId="{D81C0839-EA44-49A1-9BE7-D13F30D28CD7}" dt="2022-02-06T14:06:28.216" v="9100" actId="478"/>
          <ac:spMkLst>
            <pc:docMk/>
            <pc:sldMk cId="2410309233" sldId="327"/>
            <ac:spMk id="11" creationId="{1CEB5185-4CD0-4FF1-B0F3-70735A491E6C}"/>
          </ac:spMkLst>
        </pc:spChg>
        <pc:spChg chg="add del mod">
          <ac:chgData name="Antonio-Marius Tricolici" userId="4ca5b4ffc4fcfb59" providerId="LiveId" clId="{D81C0839-EA44-49A1-9BE7-D13F30D28CD7}" dt="2022-02-06T14:06:40.238" v="9102" actId="478"/>
          <ac:spMkLst>
            <pc:docMk/>
            <pc:sldMk cId="2410309233" sldId="327"/>
            <ac:spMk id="12" creationId="{23836D63-910B-426E-83A0-A90DF3019C57}"/>
          </ac:spMkLst>
        </pc:spChg>
        <pc:graphicFrameChg chg="add del mod">
          <ac:chgData name="Antonio-Marius Tricolici" userId="4ca5b4ffc4fcfb59" providerId="LiveId" clId="{D81C0839-EA44-49A1-9BE7-D13F30D28CD7}" dt="2022-02-06T14:03:51.830" v="8909" actId="478"/>
          <ac:graphicFrameMkLst>
            <pc:docMk/>
            <pc:sldMk cId="2410309233" sldId="327"/>
            <ac:graphicFrameMk id="8" creationId="{2F9D3708-98D3-45F3-8B72-1B7CC84905FB}"/>
          </ac:graphicFrameMkLst>
        </pc:graphicFrameChg>
      </pc:sldChg>
      <pc:sldChg chg="addSp delSp modSp add mod modAnim">
        <pc:chgData name="Antonio-Marius Tricolici" userId="4ca5b4ffc4fcfb59" providerId="LiveId" clId="{D81C0839-EA44-49A1-9BE7-D13F30D28CD7}" dt="2022-02-06T17:11:51.665" v="9902" actId="339"/>
        <pc:sldMkLst>
          <pc:docMk/>
          <pc:sldMk cId="2006282509" sldId="328"/>
        </pc:sldMkLst>
        <pc:spChg chg="mod">
          <ac:chgData name="Antonio-Marius Tricolici" userId="4ca5b4ffc4fcfb59" providerId="LiveId" clId="{D81C0839-EA44-49A1-9BE7-D13F30D28CD7}" dt="2022-02-06T14:14:47.641" v="9280" actId="20577"/>
          <ac:spMkLst>
            <pc:docMk/>
            <pc:sldMk cId="2006282509" sldId="328"/>
            <ac:spMk id="2" creationId="{7E47B772-3868-4DD1-94F7-C1ABA334FD63}"/>
          </ac:spMkLst>
        </pc:spChg>
        <pc:spChg chg="add mod">
          <ac:chgData name="Antonio-Marius Tricolici" userId="4ca5b4ffc4fcfb59" providerId="LiveId" clId="{D81C0839-EA44-49A1-9BE7-D13F30D28CD7}" dt="2022-02-06T17:11:51.665" v="9902" actId="339"/>
          <ac:spMkLst>
            <pc:docMk/>
            <pc:sldMk cId="2006282509" sldId="328"/>
            <ac:spMk id="3" creationId="{33844A5E-08CB-433E-A827-9E9E9A44B55A}"/>
          </ac:spMkLst>
        </pc:spChg>
        <pc:spChg chg="add mod">
          <ac:chgData name="Antonio-Marius Tricolici" userId="4ca5b4ffc4fcfb59" providerId="LiveId" clId="{D81C0839-EA44-49A1-9BE7-D13F30D28CD7}" dt="2022-02-06T17:05:13.193" v="9663" actId="1076"/>
          <ac:spMkLst>
            <pc:docMk/>
            <pc:sldMk cId="2006282509" sldId="328"/>
            <ac:spMk id="4" creationId="{D0BF31A7-F4C8-4B26-AB4C-8D9829D8D71B}"/>
          </ac:spMkLst>
        </pc:spChg>
        <pc:spChg chg="add mod">
          <ac:chgData name="Antonio-Marius Tricolici" userId="4ca5b4ffc4fcfb59" providerId="LiveId" clId="{D81C0839-EA44-49A1-9BE7-D13F30D28CD7}" dt="2022-02-06T17:11:51.665" v="9902" actId="339"/>
          <ac:spMkLst>
            <pc:docMk/>
            <pc:sldMk cId="2006282509" sldId="328"/>
            <ac:spMk id="5" creationId="{CFE3EBCA-2D76-4878-BE25-80B9CD894065}"/>
          </ac:spMkLst>
        </pc:spChg>
        <pc:spChg chg="mod">
          <ac:chgData name="Antonio-Marius Tricolici" userId="4ca5b4ffc4fcfb59" providerId="LiveId" clId="{D81C0839-EA44-49A1-9BE7-D13F30D28CD7}" dt="2022-02-06T16:58:15.782" v="9583" actId="20577"/>
          <ac:spMkLst>
            <pc:docMk/>
            <pc:sldMk cId="2006282509" sldId="328"/>
            <ac:spMk id="6" creationId="{118500D8-32F7-497A-832C-5B2287425238}"/>
          </ac:spMkLst>
        </pc:spChg>
        <pc:spChg chg="add mod">
          <ac:chgData name="Antonio-Marius Tricolici" userId="4ca5b4ffc4fcfb59" providerId="LiveId" clId="{D81C0839-EA44-49A1-9BE7-D13F30D28CD7}" dt="2022-02-06T17:11:51.665" v="9902" actId="339"/>
          <ac:spMkLst>
            <pc:docMk/>
            <pc:sldMk cId="2006282509" sldId="328"/>
            <ac:spMk id="7" creationId="{94AC3018-E1CF-465E-8B1F-47E12F95973B}"/>
          </ac:spMkLst>
        </pc:spChg>
        <pc:spChg chg="add del mod">
          <ac:chgData name="Antonio-Marius Tricolici" userId="4ca5b4ffc4fcfb59" providerId="LiveId" clId="{D81C0839-EA44-49A1-9BE7-D13F30D28CD7}" dt="2022-02-06T17:05:44.141" v="9683" actId="478"/>
          <ac:spMkLst>
            <pc:docMk/>
            <pc:sldMk cId="2006282509" sldId="328"/>
            <ac:spMk id="8" creationId="{1F3BA47A-AB20-473E-92D8-8EAD947047A3}"/>
          </ac:spMkLst>
        </pc:spChg>
        <pc:spChg chg="del">
          <ac:chgData name="Antonio-Marius Tricolici" userId="4ca5b4ffc4fcfb59" providerId="LiveId" clId="{D81C0839-EA44-49A1-9BE7-D13F30D28CD7}" dt="2022-02-06T14:14:55.741" v="9281" actId="478"/>
          <ac:spMkLst>
            <pc:docMk/>
            <pc:sldMk cId="2006282509" sldId="328"/>
            <ac:spMk id="9" creationId="{B56B530A-455B-4E90-895C-DB30F70B0F04}"/>
          </ac:spMkLst>
        </pc:spChg>
        <pc:spChg chg="del mod">
          <ac:chgData name="Antonio-Marius Tricolici" userId="4ca5b4ffc4fcfb59" providerId="LiveId" clId="{D81C0839-EA44-49A1-9BE7-D13F30D28CD7}" dt="2022-02-06T14:14:58.283" v="9283" actId="478"/>
          <ac:spMkLst>
            <pc:docMk/>
            <pc:sldMk cId="2006282509" sldId="328"/>
            <ac:spMk id="10" creationId="{7E17CB2F-6592-4243-8C3A-5190F874562E}"/>
          </ac:spMkLst>
        </pc:spChg>
        <pc:spChg chg="add mod">
          <ac:chgData name="Antonio-Marius Tricolici" userId="4ca5b4ffc4fcfb59" providerId="LiveId" clId="{D81C0839-EA44-49A1-9BE7-D13F30D28CD7}" dt="2022-02-06T17:07:50.903" v="9793" actId="1076"/>
          <ac:spMkLst>
            <pc:docMk/>
            <pc:sldMk cId="2006282509" sldId="328"/>
            <ac:spMk id="11" creationId="{6B75C3DD-D559-40E6-AD85-D55B5F90B976}"/>
          </ac:spMkLst>
        </pc:spChg>
      </pc:sldChg>
      <pc:sldChg chg="add del">
        <pc:chgData name="Antonio-Marius Tricolici" userId="4ca5b4ffc4fcfb59" providerId="LiveId" clId="{D81C0839-EA44-49A1-9BE7-D13F30D28CD7}" dt="2022-02-06T17:08:42.932" v="9796" actId="47"/>
        <pc:sldMkLst>
          <pc:docMk/>
          <pc:sldMk cId="949816435" sldId="329"/>
        </pc:sldMkLst>
      </pc:sldChg>
      <pc:sldChg chg="addSp delSp modSp new mod">
        <pc:chgData name="Antonio-Marius Tricolici" userId="4ca5b4ffc4fcfb59" providerId="LiveId" clId="{D81C0839-EA44-49A1-9BE7-D13F30D28CD7}" dt="2022-02-06T17:13:23.550" v="9920" actId="1076"/>
        <pc:sldMkLst>
          <pc:docMk/>
          <pc:sldMk cId="2685299264" sldId="329"/>
        </pc:sldMkLst>
        <pc:spChg chg="mod">
          <ac:chgData name="Antonio-Marius Tricolici" userId="4ca5b4ffc4fcfb59" providerId="LiveId" clId="{D81C0839-EA44-49A1-9BE7-D13F30D28CD7}" dt="2022-02-06T17:10:25.647" v="9884" actId="20577"/>
          <ac:spMkLst>
            <pc:docMk/>
            <pc:sldMk cId="2685299264" sldId="329"/>
            <ac:spMk id="2" creationId="{4671F105-5604-49BA-81FA-4B2F97FD1347}"/>
          </ac:spMkLst>
        </pc:spChg>
        <pc:spChg chg="add del mod">
          <ac:chgData name="Antonio-Marius Tricolici" userId="4ca5b4ffc4fcfb59" providerId="LiveId" clId="{D81C0839-EA44-49A1-9BE7-D13F30D28CD7}" dt="2022-02-06T17:10:47.383" v="9888"/>
          <ac:spMkLst>
            <pc:docMk/>
            <pc:sldMk cId="2685299264" sldId="329"/>
            <ac:spMk id="3" creationId="{B708C187-3F6F-4145-A4DA-46171BA4360E}"/>
          </ac:spMkLst>
        </pc:spChg>
        <pc:spChg chg="add mod">
          <ac:chgData name="Antonio-Marius Tricolici" userId="4ca5b4ffc4fcfb59" providerId="LiveId" clId="{D81C0839-EA44-49A1-9BE7-D13F30D28CD7}" dt="2022-02-06T17:13:23.550" v="9920" actId="1076"/>
          <ac:spMkLst>
            <pc:docMk/>
            <pc:sldMk cId="2685299264" sldId="329"/>
            <ac:spMk id="4" creationId="{EA133891-D13C-4C83-98AE-C561500ABF19}"/>
          </ac:spMkLst>
        </pc:spChg>
        <pc:spChg chg="add del">
          <ac:chgData name="Antonio-Marius Tricolici" userId="4ca5b4ffc4fcfb59" providerId="LiveId" clId="{D81C0839-EA44-49A1-9BE7-D13F30D28CD7}" dt="2022-02-06T17:12:43.663" v="9908"/>
          <ac:spMkLst>
            <pc:docMk/>
            <pc:sldMk cId="2685299264" sldId="329"/>
            <ac:spMk id="5" creationId="{B9102E39-B91D-4F2F-8B1E-BB75E77F457A}"/>
          </ac:spMkLst>
        </pc:spChg>
        <pc:spChg chg="add mod">
          <ac:chgData name="Antonio-Marius Tricolici" userId="4ca5b4ffc4fcfb59" providerId="LiveId" clId="{D81C0839-EA44-49A1-9BE7-D13F30D28CD7}" dt="2022-02-06T17:13:23.550" v="9920" actId="1076"/>
          <ac:spMkLst>
            <pc:docMk/>
            <pc:sldMk cId="2685299264" sldId="329"/>
            <ac:spMk id="6" creationId="{1FA86647-3ED8-4554-9234-5A0F372BE64C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36:46.517" v="10489" actId="20577"/>
        <pc:sldMkLst>
          <pc:docMk/>
          <pc:sldMk cId="4230152416" sldId="330"/>
        </pc:sldMkLst>
        <pc:spChg chg="mod">
          <ac:chgData name="Antonio-Marius Tricolici" userId="4ca5b4ffc4fcfb59" providerId="LiveId" clId="{D81C0839-EA44-49A1-9BE7-D13F30D28CD7}" dt="2022-02-06T17:23:36.646" v="10085" actId="20577"/>
          <ac:spMkLst>
            <pc:docMk/>
            <pc:sldMk cId="4230152416" sldId="330"/>
            <ac:spMk id="2" creationId="{B0E1F6F1-9549-4EA0-9BFA-04AD3D7F2720}"/>
          </ac:spMkLst>
        </pc:spChg>
        <pc:spChg chg="add mod">
          <ac:chgData name="Antonio-Marius Tricolici" userId="4ca5b4ffc4fcfb59" providerId="LiveId" clId="{D81C0839-EA44-49A1-9BE7-D13F30D28CD7}" dt="2022-02-06T17:27:14.839" v="10472" actId="20577"/>
          <ac:spMkLst>
            <pc:docMk/>
            <pc:sldMk cId="4230152416" sldId="330"/>
            <ac:spMk id="3" creationId="{441941FD-ABC2-41C3-A588-1EE3E3FD1A11}"/>
          </ac:spMkLst>
        </pc:spChg>
        <pc:spChg chg="add mod">
          <ac:chgData name="Antonio-Marius Tricolici" userId="4ca5b4ffc4fcfb59" providerId="LiveId" clId="{D81C0839-EA44-49A1-9BE7-D13F30D28CD7}" dt="2022-02-06T17:26:39.055" v="10457" actId="1076"/>
          <ac:spMkLst>
            <pc:docMk/>
            <pc:sldMk cId="4230152416" sldId="330"/>
            <ac:spMk id="4" creationId="{42F925F4-28E5-46B1-BEEE-17609D70C44B}"/>
          </ac:spMkLst>
        </pc:spChg>
        <pc:spChg chg="add mod">
          <ac:chgData name="Antonio-Marius Tricolici" userId="4ca5b4ffc4fcfb59" providerId="LiveId" clId="{D81C0839-EA44-49A1-9BE7-D13F30D28CD7}" dt="2022-02-06T17:36:46.517" v="10489" actId="20577"/>
          <ac:spMkLst>
            <pc:docMk/>
            <pc:sldMk cId="4230152416" sldId="330"/>
            <ac:spMk id="5" creationId="{1304B408-97B0-4395-8A8E-73F047D88FE2}"/>
          </ac:spMkLst>
        </pc:spChg>
        <pc:spChg chg="add del mod">
          <ac:chgData name="Antonio-Marius Tricolici" userId="4ca5b4ffc4fcfb59" providerId="LiveId" clId="{D81C0839-EA44-49A1-9BE7-D13F30D28CD7}" dt="2022-02-06T17:26:14.842" v="10444"/>
          <ac:spMkLst>
            <pc:docMk/>
            <pc:sldMk cId="4230152416" sldId="330"/>
            <ac:spMk id="6" creationId="{E21217A2-B92D-4524-A4B5-68C151143F72}"/>
          </ac:spMkLst>
        </pc:spChg>
        <pc:spChg chg="add del mod">
          <ac:chgData name="Antonio-Marius Tricolici" userId="4ca5b4ffc4fcfb59" providerId="LiveId" clId="{D81C0839-EA44-49A1-9BE7-D13F30D28CD7}" dt="2022-02-06T17:26:19.039" v="10446"/>
          <ac:spMkLst>
            <pc:docMk/>
            <pc:sldMk cId="4230152416" sldId="330"/>
            <ac:spMk id="7" creationId="{2984EC4E-4D2D-4BC0-A44B-B6EB015C6321}"/>
          </ac:spMkLst>
        </pc:spChg>
        <pc:spChg chg="add del mod">
          <ac:chgData name="Antonio-Marius Tricolici" userId="4ca5b4ffc4fcfb59" providerId="LiveId" clId="{D81C0839-EA44-49A1-9BE7-D13F30D28CD7}" dt="2022-02-06T17:26:21.562" v="10449"/>
          <ac:spMkLst>
            <pc:docMk/>
            <pc:sldMk cId="4230152416" sldId="330"/>
            <ac:spMk id="8" creationId="{8EC1A8C7-9A73-41A6-9900-FFB08FD3A581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46:37.961" v="11365" actId="1076"/>
        <pc:sldMkLst>
          <pc:docMk/>
          <pc:sldMk cId="3363618148" sldId="331"/>
        </pc:sldMkLst>
        <pc:spChg chg="mod">
          <ac:chgData name="Antonio-Marius Tricolici" userId="4ca5b4ffc4fcfb59" providerId="LiveId" clId="{D81C0839-EA44-49A1-9BE7-D13F30D28CD7}" dt="2022-02-06T17:37:15.962" v="10499" actId="20577"/>
          <ac:spMkLst>
            <pc:docMk/>
            <pc:sldMk cId="3363618148" sldId="331"/>
            <ac:spMk id="2" creationId="{8300BC1D-4F84-4365-9956-B6F3DF0AD5E1}"/>
          </ac:spMkLst>
        </pc:spChg>
        <pc:spChg chg="add del mod">
          <ac:chgData name="Antonio-Marius Tricolici" userId="4ca5b4ffc4fcfb59" providerId="LiveId" clId="{D81C0839-EA44-49A1-9BE7-D13F30D28CD7}" dt="2022-02-06T17:37:22.389" v="10503"/>
          <ac:spMkLst>
            <pc:docMk/>
            <pc:sldMk cId="3363618148" sldId="331"/>
            <ac:spMk id="3" creationId="{68024042-A692-4FA3-850D-3FAFBE77A20F}"/>
          </ac:spMkLst>
        </pc:spChg>
        <pc:spChg chg="add mod">
          <ac:chgData name="Antonio-Marius Tricolici" userId="4ca5b4ffc4fcfb59" providerId="LiveId" clId="{D81C0839-EA44-49A1-9BE7-D13F30D28CD7}" dt="2022-02-06T17:40:07.316" v="10836" actId="20577"/>
          <ac:spMkLst>
            <pc:docMk/>
            <pc:sldMk cId="3363618148" sldId="331"/>
            <ac:spMk id="4" creationId="{4E24D1AA-A69C-41AD-8994-063B14FA5856}"/>
          </ac:spMkLst>
        </pc:spChg>
        <pc:spChg chg="add mod">
          <ac:chgData name="Antonio-Marius Tricolici" userId="4ca5b4ffc4fcfb59" providerId="LiveId" clId="{D81C0839-EA44-49A1-9BE7-D13F30D28CD7}" dt="2022-02-06T17:46:37.961" v="11365" actId="1076"/>
          <ac:spMkLst>
            <pc:docMk/>
            <pc:sldMk cId="3363618148" sldId="331"/>
            <ac:spMk id="5" creationId="{9031B980-FE58-4C71-BD0B-EB4933560DBE}"/>
          </ac:spMkLst>
        </pc:spChg>
        <pc:spChg chg="add mod">
          <ac:chgData name="Antonio-Marius Tricolici" userId="4ca5b4ffc4fcfb59" providerId="LiveId" clId="{D81C0839-EA44-49A1-9BE7-D13F30D28CD7}" dt="2022-02-06T17:46:37.961" v="11365" actId="1076"/>
          <ac:spMkLst>
            <pc:docMk/>
            <pc:sldMk cId="3363618148" sldId="331"/>
            <ac:spMk id="6" creationId="{CCBCD79A-0789-4A90-A0BE-3F69A4C1B837}"/>
          </ac:spMkLst>
        </pc:spChg>
        <pc:spChg chg="add mod">
          <ac:chgData name="Antonio-Marius Tricolici" userId="4ca5b4ffc4fcfb59" providerId="LiveId" clId="{D81C0839-EA44-49A1-9BE7-D13F30D28CD7}" dt="2022-02-06T17:46:37.961" v="11365" actId="1076"/>
          <ac:spMkLst>
            <pc:docMk/>
            <pc:sldMk cId="3363618148" sldId="331"/>
            <ac:spMk id="7" creationId="{1A6EC166-6A77-4A07-85B6-9BDD97A54FC0}"/>
          </ac:spMkLst>
        </pc:spChg>
      </pc:sldChg>
      <pc:sldChg chg="addSp modSp new mod">
        <pc:chgData name="Antonio-Marius Tricolici" userId="4ca5b4ffc4fcfb59" providerId="LiveId" clId="{D81C0839-EA44-49A1-9BE7-D13F30D28CD7}" dt="2022-02-06T17:48:55.513" v="11492" actId="20577"/>
        <pc:sldMkLst>
          <pc:docMk/>
          <pc:sldMk cId="2578846951" sldId="332"/>
        </pc:sldMkLst>
        <pc:spChg chg="mod">
          <ac:chgData name="Antonio-Marius Tricolici" userId="4ca5b4ffc4fcfb59" providerId="LiveId" clId="{D81C0839-EA44-49A1-9BE7-D13F30D28CD7}" dt="2022-02-06T17:43:19.045" v="10846" actId="20577"/>
          <ac:spMkLst>
            <pc:docMk/>
            <pc:sldMk cId="2578846951" sldId="332"/>
            <ac:spMk id="2" creationId="{FD5EA5BE-828A-4ABB-B577-F1C7264BE4E6}"/>
          </ac:spMkLst>
        </pc:spChg>
        <pc:spChg chg="add mod">
          <ac:chgData name="Antonio-Marius Tricolici" userId="4ca5b4ffc4fcfb59" providerId="LiveId" clId="{D81C0839-EA44-49A1-9BE7-D13F30D28CD7}" dt="2022-02-06T17:47:57.173" v="11401" actId="20577"/>
          <ac:spMkLst>
            <pc:docMk/>
            <pc:sldMk cId="2578846951" sldId="332"/>
            <ac:spMk id="3" creationId="{47FEA1C3-01B4-460F-8E02-0EEBAAF795BA}"/>
          </ac:spMkLst>
        </pc:spChg>
        <pc:spChg chg="add mod">
          <ac:chgData name="Antonio-Marius Tricolici" userId="4ca5b4ffc4fcfb59" providerId="LiveId" clId="{D81C0839-EA44-49A1-9BE7-D13F30D28CD7}" dt="2022-02-06T17:48:33.565" v="11464" actId="20577"/>
          <ac:spMkLst>
            <pc:docMk/>
            <pc:sldMk cId="2578846951" sldId="332"/>
            <ac:spMk id="4" creationId="{D07BAF20-E2E6-4F8F-B647-D6A2F98FCC14}"/>
          </ac:spMkLst>
        </pc:spChg>
        <pc:spChg chg="add mod">
          <ac:chgData name="Antonio-Marius Tricolici" userId="4ca5b4ffc4fcfb59" providerId="LiveId" clId="{D81C0839-EA44-49A1-9BE7-D13F30D28CD7}" dt="2022-02-06T17:48:55.513" v="11492" actId="20577"/>
          <ac:spMkLst>
            <pc:docMk/>
            <pc:sldMk cId="2578846951" sldId="332"/>
            <ac:spMk id="5" creationId="{4D81AD01-E110-4420-B8D8-BCEA86B8F95A}"/>
          </ac:spMkLst>
        </pc:spChg>
      </pc:sldChg>
      <pc:sldChg chg="addSp delSp modSp new mod">
        <pc:chgData name="Antonio-Marius Tricolici" userId="4ca5b4ffc4fcfb59" providerId="LiveId" clId="{D81C0839-EA44-49A1-9BE7-D13F30D28CD7}" dt="2022-02-06T18:00:14.387" v="11856" actId="20577"/>
        <pc:sldMkLst>
          <pc:docMk/>
          <pc:sldMk cId="3101465304" sldId="333"/>
        </pc:sldMkLst>
        <pc:spChg chg="mod">
          <ac:chgData name="Antonio-Marius Tricolici" userId="4ca5b4ffc4fcfb59" providerId="LiveId" clId="{D81C0839-EA44-49A1-9BE7-D13F30D28CD7}" dt="2022-02-06T17:51:41.316" v="11501" actId="20577"/>
          <ac:spMkLst>
            <pc:docMk/>
            <pc:sldMk cId="3101465304" sldId="333"/>
            <ac:spMk id="2" creationId="{B34AC1CE-F697-48BE-8997-EF314A1BBB5F}"/>
          </ac:spMkLst>
        </pc:spChg>
        <pc:spChg chg="add del mod">
          <ac:chgData name="Antonio-Marius Tricolici" userId="4ca5b4ffc4fcfb59" providerId="LiveId" clId="{D81C0839-EA44-49A1-9BE7-D13F30D28CD7}" dt="2022-02-06T17:53:43.172" v="11551" actId="478"/>
          <ac:spMkLst>
            <pc:docMk/>
            <pc:sldMk cId="3101465304" sldId="333"/>
            <ac:spMk id="3" creationId="{D2530A62-1BE5-4207-A9CF-F037942B7A7A}"/>
          </ac:spMkLst>
        </pc:spChg>
        <pc:spChg chg="add mod">
          <ac:chgData name="Antonio-Marius Tricolici" userId="4ca5b4ffc4fcfb59" providerId="LiveId" clId="{D81C0839-EA44-49A1-9BE7-D13F30D28CD7}" dt="2022-02-06T17:58:40.060" v="11794" actId="2711"/>
          <ac:spMkLst>
            <pc:docMk/>
            <pc:sldMk cId="3101465304" sldId="333"/>
            <ac:spMk id="4" creationId="{531F5545-F762-4495-A9B5-A17B7167AF6D}"/>
          </ac:spMkLst>
        </pc:spChg>
        <pc:spChg chg="add mod">
          <ac:chgData name="Antonio-Marius Tricolici" userId="4ca5b4ffc4fcfb59" providerId="LiveId" clId="{D81C0839-EA44-49A1-9BE7-D13F30D28CD7}" dt="2022-02-06T17:59:04.575" v="11855" actId="20577"/>
          <ac:spMkLst>
            <pc:docMk/>
            <pc:sldMk cId="3101465304" sldId="333"/>
            <ac:spMk id="5" creationId="{FE133000-04C6-46A3-9ED7-522691BF8304}"/>
          </ac:spMkLst>
        </pc:spChg>
        <pc:spChg chg="add mod">
          <ac:chgData name="Antonio-Marius Tricolici" userId="4ca5b4ffc4fcfb59" providerId="LiveId" clId="{D81C0839-EA44-49A1-9BE7-D13F30D28CD7}" dt="2022-02-06T17:58:46.029" v="11797" actId="1076"/>
          <ac:spMkLst>
            <pc:docMk/>
            <pc:sldMk cId="3101465304" sldId="333"/>
            <ac:spMk id="6" creationId="{F081E530-61EB-41D8-89CF-3838D1641403}"/>
          </ac:spMkLst>
        </pc:spChg>
        <pc:spChg chg="add mod">
          <ac:chgData name="Antonio-Marius Tricolici" userId="4ca5b4ffc4fcfb59" providerId="LiveId" clId="{D81C0839-EA44-49A1-9BE7-D13F30D28CD7}" dt="2022-02-06T18:00:14.387" v="11856" actId="20577"/>
          <ac:spMkLst>
            <pc:docMk/>
            <pc:sldMk cId="3101465304" sldId="333"/>
            <ac:spMk id="7" creationId="{CC58CBE9-5B8E-44EC-B516-FB0AA5346F60}"/>
          </ac:spMkLst>
        </pc:spChg>
      </pc:sldChg>
      <pc:sldChg chg="addSp delSp modSp new mod">
        <pc:chgData name="Antonio-Marius Tricolici" userId="4ca5b4ffc4fcfb59" providerId="LiveId" clId="{D81C0839-EA44-49A1-9BE7-D13F30D28CD7}" dt="2022-02-06T18:41:18.893" v="12199" actId="20577"/>
        <pc:sldMkLst>
          <pc:docMk/>
          <pc:sldMk cId="2722885909" sldId="334"/>
        </pc:sldMkLst>
        <pc:spChg chg="mod">
          <ac:chgData name="Antonio-Marius Tricolici" userId="4ca5b4ffc4fcfb59" providerId="LiveId" clId="{D81C0839-EA44-49A1-9BE7-D13F30D28CD7}" dt="2022-02-06T18:40:01.532" v="12012" actId="20577"/>
          <ac:spMkLst>
            <pc:docMk/>
            <pc:sldMk cId="2722885909" sldId="334"/>
            <ac:spMk id="2" creationId="{6D8A0AD7-6766-4E08-A5DF-7AC71D087C9D}"/>
          </ac:spMkLst>
        </pc:spChg>
        <pc:spChg chg="add del mod">
          <ac:chgData name="Antonio-Marius Tricolici" userId="4ca5b4ffc4fcfb59" providerId="LiveId" clId="{D81C0839-EA44-49A1-9BE7-D13F30D28CD7}" dt="2022-02-06T18:02:40.505" v="11872" actId="478"/>
          <ac:spMkLst>
            <pc:docMk/>
            <pc:sldMk cId="2722885909" sldId="334"/>
            <ac:spMk id="3" creationId="{8ADB1D47-C032-4530-9A1E-7C1C64F93BC4}"/>
          </ac:spMkLst>
        </pc:spChg>
        <pc:spChg chg="add del mod">
          <ac:chgData name="Antonio-Marius Tricolici" userId="4ca5b4ffc4fcfb59" providerId="LiveId" clId="{D81C0839-EA44-49A1-9BE7-D13F30D28CD7}" dt="2022-02-06T18:18:25.072" v="11919" actId="478"/>
          <ac:spMkLst>
            <pc:docMk/>
            <pc:sldMk cId="2722885909" sldId="334"/>
            <ac:spMk id="4" creationId="{A779D409-FE33-4652-956F-1F04607DB388}"/>
          </ac:spMkLst>
        </pc:spChg>
        <pc:spChg chg="add del">
          <ac:chgData name="Antonio-Marius Tricolici" userId="4ca5b4ffc4fcfb59" providerId="LiveId" clId="{D81C0839-EA44-49A1-9BE7-D13F30D28CD7}" dt="2022-02-06T18:03:19.348" v="11914" actId="11529"/>
          <ac:spMkLst>
            <pc:docMk/>
            <pc:sldMk cId="2722885909" sldId="334"/>
            <ac:spMk id="5" creationId="{63051BD5-C5B3-4458-8615-EEB591E2B20A}"/>
          </ac:spMkLst>
        </pc:spChg>
        <pc:spChg chg="add del mod">
          <ac:chgData name="Antonio-Marius Tricolici" userId="4ca5b4ffc4fcfb59" providerId="LiveId" clId="{D81C0839-EA44-49A1-9BE7-D13F30D28CD7}" dt="2022-02-06T18:03:18.899" v="11913" actId="767"/>
          <ac:spMkLst>
            <pc:docMk/>
            <pc:sldMk cId="2722885909" sldId="334"/>
            <ac:spMk id="6" creationId="{C97354D0-132D-4047-9DC4-6F6BB14E6E7C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7" creationId="{7EED240C-6C47-4C0F-9609-9CC7ACCC06A9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8" creationId="{9AA7A606-218B-4089-AC05-A2D31F813E3D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9" creationId="{87FEDC99-543B-4191-AFBE-3877FDDC0E99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0" creationId="{64ADA90C-B794-426C-8BB1-99EF9135322E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1" creationId="{5180EEAB-9DB2-44AF-926D-6CC6EDCF3716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2" creationId="{FD2E1069-F952-494A-B0F3-41A5644D8AC3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3" creationId="{46D865C1-45A6-4BCA-AAAB-636A99191B03}"/>
          </ac:spMkLst>
        </pc:spChg>
        <pc:spChg chg="add del mod">
          <ac:chgData name="Antonio-Marius Tricolici" userId="4ca5b4ffc4fcfb59" providerId="LiveId" clId="{D81C0839-EA44-49A1-9BE7-D13F30D28CD7}" dt="2022-02-06T18:39:40.151" v="11999"/>
          <ac:spMkLst>
            <pc:docMk/>
            <pc:sldMk cId="2722885909" sldId="334"/>
            <ac:spMk id="14" creationId="{F9DA0EA1-E121-4762-A97A-399C3798C653}"/>
          </ac:spMkLst>
        </pc:spChg>
        <pc:spChg chg="add mod">
          <ac:chgData name="Antonio-Marius Tricolici" userId="4ca5b4ffc4fcfb59" providerId="LiveId" clId="{D81C0839-EA44-49A1-9BE7-D13F30D28CD7}" dt="2022-02-06T18:40:31.571" v="12085" actId="14100"/>
          <ac:spMkLst>
            <pc:docMk/>
            <pc:sldMk cId="2722885909" sldId="334"/>
            <ac:spMk id="15" creationId="{DE3C3E54-3003-4709-91E5-667E792B183E}"/>
          </ac:spMkLst>
        </pc:spChg>
        <pc:spChg chg="add mod">
          <ac:chgData name="Antonio-Marius Tricolici" userId="4ca5b4ffc4fcfb59" providerId="LiveId" clId="{D81C0839-EA44-49A1-9BE7-D13F30D28CD7}" dt="2022-02-06T18:41:18.893" v="12199" actId="20577"/>
          <ac:spMkLst>
            <pc:docMk/>
            <pc:sldMk cId="2722885909" sldId="334"/>
            <ac:spMk id="16" creationId="{0B14E692-03C8-4BA7-9F23-029B4F95A06E}"/>
          </ac:spMkLst>
        </pc:spChg>
      </pc:sldChg>
      <pc:sldMasterChg chg="delSldLayout">
        <pc:chgData name="Antonio-Marius Tricolici" userId="4ca5b4ffc4fcfb59" providerId="LiveId" clId="{D81C0839-EA44-49A1-9BE7-D13F30D28CD7}" dt="2022-02-06T10:41:52.461" v="1" actId="47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D81C0839-EA44-49A1-9BE7-D13F30D28CD7}" dt="2022-02-06T10:41:52.461" v="1" actId="47"/>
          <pc:sldLayoutMkLst>
            <pc:docMk/>
            <pc:sldMasterMk cId="0" sldId="2147483659"/>
            <pc:sldLayoutMk cId="561242976" sldId="2147483660"/>
          </pc:sldLayoutMkLst>
        </pc:sldLayoutChg>
      </pc:sldMasterChg>
    </pc:docChg>
  </pc:docChgLst>
  <pc:docChgLst>
    <pc:chgData name="Antonio-Marius Tricolici" userId="4ca5b4ffc4fcfb59" providerId="LiveId" clId="{EC5188DE-958E-4581-9C79-CB54B9D0BD7B}"/>
    <pc:docChg chg="undo custSel addSld delSld modSld modSection">
      <pc:chgData name="Antonio-Marius Tricolici" userId="4ca5b4ffc4fcfb59" providerId="LiveId" clId="{EC5188DE-958E-4581-9C79-CB54B9D0BD7B}" dt="2022-03-04T18:39:30.938" v="6581" actId="20577"/>
      <pc:docMkLst>
        <pc:docMk/>
      </pc:docMkLst>
      <pc:sldChg chg="modSp mod">
        <pc:chgData name="Antonio-Marius Tricolici" userId="4ca5b4ffc4fcfb59" providerId="LiveId" clId="{EC5188DE-958E-4581-9C79-CB54B9D0BD7B}" dt="2022-03-03T18:09:40.620" v="34" actId="20577"/>
        <pc:sldMkLst>
          <pc:docMk/>
          <pc:sldMk cId="0" sldId="256"/>
        </pc:sldMkLst>
        <pc:spChg chg="mod">
          <ac:chgData name="Antonio-Marius Tricolici" userId="4ca5b4ffc4fcfb59" providerId="LiveId" clId="{EC5188DE-958E-4581-9C79-CB54B9D0BD7B}" dt="2022-03-03T18:09:40.620" v="34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EC5188DE-958E-4581-9C79-CB54B9D0BD7B}" dt="2022-03-04T15:43:46.273" v="6561" actId="20577"/>
        <pc:sldMkLst>
          <pc:docMk/>
          <pc:sldMk cId="1307481501" sldId="289"/>
        </pc:sldMkLst>
        <pc:spChg chg="mod">
          <ac:chgData name="Antonio-Marius Tricolici" userId="4ca5b4ffc4fcfb59" providerId="LiveId" clId="{EC5188DE-958E-4581-9C79-CB54B9D0BD7B}" dt="2022-03-04T15:43:46.273" v="6561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EC5188DE-958E-4581-9C79-CB54B9D0BD7B}" dt="2022-03-04T18:39:16.937" v="6565" actId="2696"/>
        <pc:sldMkLst>
          <pc:docMk/>
          <pc:sldMk cId="1586656465" sldId="301"/>
        </pc:sldMkLst>
      </pc:sldChg>
      <pc:sldChg chg="modSp mod">
        <pc:chgData name="Antonio-Marius Tricolici" userId="4ca5b4ffc4fcfb59" providerId="LiveId" clId="{EC5188DE-958E-4581-9C79-CB54B9D0BD7B}" dt="2022-03-03T18:14:17.839" v="550" actId="20577"/>
        <pc:sldMkLst>
          <pc:docMk/>
          <pc:sldMk cId="4039160169" sldId="320"/>
        </pc:sldMkLst>
        <pc:spChg chg="mod">
          <ac:chgData name="Antonio-Marius Tricolici" userId="4ca5b4ffc4fcfb59" providerId="LiveId" clId="{EC5188DE-958E-4581-9C79-CB54B9D0BD7B}" dt="2022-03-03T18:10:10.805" v="128" actId="20577"/>
          <ac:spMkLst>
            <pc:docMk/>
            <pc:sldMk cId="4039160169" sldId="320"/>
            <ac:spMk id="2" creationId="{57167A7A-1E93-4B75-80EC-167918A71C4D}"/>
          </ac:spMkLst>
        </pc:spChg>
        <pc:spChg chg="mod">
          <ac:chgData name="Antonio-Marius Tricolici" userId="4ca5b4ffc4fcfb59" providerId="LiveId" clId="{EC5188DE-958E-4581-9C79-CB54B9D0BD7B}" dt="2022-03-03T18:14:17.839" v="550" actId="20577"/>
          <ac:spMkLst>
            <pc:docMk/>
            <pc:sldMk cId="4039160169" sldId="320"/>
            <ac:spMk id="4" creationId="{394A036F-8556-4B61-832B-E7EA2445C8B9}"/>
          </ac:spMkLst>
        </pc:spChg>
      </pc:sldChg>
      <pc:sldChg chg="addSp delSp modSp new mod">
        <pc:chgData name="Antonio-Marius Tricolici" userId="4ca5b4ffc4fcfb59" providerId="LiveId" clId="{EC5188DE-958E-4581-9C79-CB54B9D0BD7B}" dt="2022-03-03T18:21:08.111" v="1251" actId="20577"/>
        <pc:sldMkLst>
          <pc:docMk/>
          <pc:sldMk cId="2326035274" sldId="321"/>
        </pc:sldMkLst>
        <pc:spChg chg="mod">
          <ac:chgData name="Antonio-Marius Tricolici" userId="4ca5b4ffc4fcfb59" providerId="LiveId" clId="{EC5188DE-958E-4581-9C79-CB54B9D0BD7B}" dt="2022-03-03T18:21:08.111" v="1251" actId="20577"/>
          <ac:spMkLst>
            <pc:docMk/>
            <pc:sldMk cId="2326035274" sldId="321"/>
            <ac:spMk id="2" creationId="{408A57D8-80BF-4EC8-A999-783F103CBA0E}"/>
          </ac:spMkLst>
        </pc:spChg>
        <pc:spChg chg="del">
          <ac:chgData name="Antonio-Marius Tricolici" userId="4ca5b4ffc4fcfb59" providerId="LiveId" clId="{EC5188DE-958E-4581-9C79-CB54B9D0BD7B}" dt="2022-03-03T18:14:26.693" v="553" actId="478"/>
          <ac:spMkLst>
            <pc:docMk/>
            <pc:sldMk cId="2326035274" sldId="321"/>
            <ac:spMk id="3" creationId="{E26DFE4E-74DA-4846-AC51-865BA06133D1}"/>
          </ac:spMkLst>
        </pc:spChg>
        <pc:spChg chg="add mod">
          <ac:chgData name="Antonio-Marius Tricolici" userId="4ca5b4ffc4fcfb59" providerId="LiveId" clId="{EC5188DE-958E-4581-9C79-CB54B9D0BD7B}" dt="2022-03-03T18:14:52.130" v="566" actId="339"/>
          <ac:spMkLst>
            <pc:docMk/>
            <pc:sldMk cId="2326035274" sldId="321"/>
            <ac:spMk id="4" creationId="{66A96AFF-AAA8-4EC9-B112-075A68F9CAF6}"/>
          </ac:spMkLst>
        </pc:spChg>
        <pc:spChg chg="add mod">
          <ac:chgData name="Antonio-Marius Tricolici" userId="4ca5b4ffc4fcfb59" providerId="LiveId" clId="{EC5188DE-958E-4581-9C79-CB54B9D0BD7B}" dt="2022-03-03T18:17:28.100" v="784" actId="1076"/>
          <ac:spMkLst>
            <pc:docMk/>
            <pc:sldMk cId="2326035274" sldId="321"/>
            <ac:spMk id="5" creationId="{EB8E1DA9-B7E0-49E2-AB86-DD1CAEE32300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2616838945" sldId="321"/>
        </pc:sldMkLst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1129469905" sldId="322"/>
        </pc:sldMkLst>
      </pc:sldChg>
      <pc:sldChg chg="addSp delSp modSp new mod">
        <pc:chgData name="Antonio-Marius Tricolici" userId="4ca5b4ffc4fcfb59" providerId="LiveId" clId="{EC5188DE-958E-4581-9C79-CB54B9D0BD7B}" dt="2022-03-03T18:20:55.459" v="1230" actId="339"/>
        <pc:sldMkLst>
          <pc:docMk/>
          <pc:sldMk cId="3170123461" sldId="322"/>
        </pc:sldMkLst>
        <pc:spChg chg="del">
          <ac:chgData name="Antonio-Marius Tricolici" userId="4ca5b4ffc4fcfb59" providerId="LiveId" clId="{EC5188DE-958E-4581-9C79-CB54B9D0BD7B}" dt="2022-03-03T18:17:38.220" v="786" actId="478"/>
          <ac:spMkLst>
            <pc:docMk/>
            <pc:sldMk cId="3170123461" sldId="322"/>
            <ac:spMk id="3" creationId="{A60FF672-3DFA-47F7-B91E-53134A8DDD8D}"/>
          </ac:spMkLst>
        </pc:spChg>
        <pc:spChg chg="add mod">
          <ac:chgData name="Antonio-Marius Tricolici" userId="4ca5b4ffc4fcfb59" providerId="LiveId" clId="{EC5188DE-958E-4581-9C79-CB54B9D0BD7B}" dt="2022-03-03T18:20:55.459" v="1230" actId="339"/>
          <ac:spMkLst>
            <pc:docMk/>
            <pc:sldMk cId="3170123461" sldId="322"/>
            <ac:spMk id="4" creationId="{1B31BFBB-0E32-4B87-BB0A-752A958132E0}"/>
          </ac:spMkLst>
        </pc:spChg>
        <pc:spChg chg="add mod">
          <ac:chgData name="Antonio-Marius Tricolici" userId="4ca5b4ffc4fcfb59" providerId="LiveId" clId="{EC5188DE-958E-4581-9C79-CB54B9D0BD7B}" dt="2022-03-03T18:20:48.650" v="1228" actId="12"/>
          <ac:spMkLst>
            <pc:docMk/>
            <pc:sldMk cId="3170123461" sldId="322"/>
            <ac:spMk id="5" creationId="{A4970FE6-5763-4844-8D61-FAD3CF0EEC0A}"/>
          </ac:spMkLst>
        </pc:spChg>
        <pc:spChg chg="add del">
          <ac:chgData name="Antonio-Marius Tricolici" userId="4ca5b4ffc4fcfb59" providerId="LiveId" clId="{EC5188DE-958E-4581-9C79-CB54B9D0BD7B}" dt="2022-03-03T18:20:10.988" v="1226"/>
          <ac:spMkLst>
            <pc:docMk/>
            <pc:sldMk cId="3170123461" sldId="322"/>
            <ac:spMk id="6" creationId="{B95C112E-5BFB-4B59-8D67-3DAC7D57ED26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726984710" sldId="323"/>
        </pc:sldMkLst>
      </pc:sldChg>
      <pc:sldChg chg="addSp delSp modSp new mod">
        <pc:chgData name="Antonio-Marius Tricolici" userId="4ca5b4ffc4fcfb59" providerId="LiveId" clId="{EC5188DE-958E-4581-9C79-CB54B9D0BD7B}" dt="2022-03-03T18:25:41.114" v="1304" actId="1076"/>
        <pc:sldMkLst>
          <pc:docMk/>
          <pc:sldMk cId="2952690027" sldId="323"/>
        </pc:sldMkLst>
        <pc:spChg chg="mod">
          <ac:chgData name="Antonio-Marius Tricolici" userId="4ca5b4ffc4fcfb59" providerId="LiveId" clId="{EC5188DE-958E-4581-9C79-CB54B9D0BD7B}" dt="2022-03-03T18:22:22.151" v="1266" actId="1076"/>
          <ac:spMkLst>
            <pc:docMk/>
            <pc:sldMk cId="2952690027" sldId="323"/>
            <ac:spMk id="2" creationId="{CD7AB3DE-9C80-4052-A502-9470A9A57256}"/>
          </ac:spMkLst>
        </pc:spChg>
        <pc:spChg chg="del">
          <ac:chgData name="Antonio-Marius Tricolici" userId="4ca5b4ffc4fcfb59" providerId="LiveId" clId="{EC5188DE-958E-4581-9C79-CB54B9D0BD7B}" dt="2022-03-03T18:21:53.808" v="1252" actId="478"/>
          <ac:spMkLst>
            <pc:docMk/>
            <pc:sldMk cId="2952690027" sldId="323"/>
            <ac:spMk id="3" creationId="{8CF8EE9F-C07B-44C6-852C-850E5D1D19AC}"/>
          </ac:spMkLst>
        </pc:spChg>
        <pc:spChg chg="add mod">
          <ac:chgData name="Antonio-Marius Tricolici" userId="4ca5b4ffc4fcfb59" providerId="LiveId" clId="{EC5188DE-958E-4581-9C79-CB54B9D0BD7B}" dt="2022-03-03T18:25:30.978" v="1301" actId="1076"/>
          <ac:spMkLst>
            <pc:docMk/>
            <pc:sldMk cId="2952690027" sldId="323"/>
            <ac:spMk id="4" creationId="{DEEDE4C0-45D6-47BB-8C40-42BDAB7A5418}"/>
          </ac:spMkLst>
        </pc:spChg>
        <pc:spChg chg="add mod">
          <ac:chgData name="Antonio-Marius Tricolici" userId="4ca5b4ffc4fcfb59" providerId="LiveId" clId="{EC5188DE-958E-4581-9C79-CB54B9D0BD7B}" dt="2022-03-03T18:25:41.114" v="1304" actId="1076"/>
          <ac:spMkLst>
            <pc:docMk/>
            <pc:sldMk cId="2952690027" sldId="323"/>
            <ac:spMk id="5" creationId="{934C2B10-8989-427F-9898-63748AE016B7}"/>
          </ac:spMkLst>
        </pc:spChg>
        <pc:spChg chg="add mod">
          <ac:chgData name="Antonio-Marius Tricolici" userId="4ca5b4ffc4fcfb59" providerId="LiveId" clId="{EC5188DE-958E-4581-9C79-CB54B9D0BD7B}" dt="2022-03-03T18:25:39.203" v="1303" actId="1076"/>
          <ac:spMkLst>
            <pc:docMk/>
            <pc:sldMk cId="2952690027" sldId="323"/>
            <ac:spMk id="6" creationId="{EA581539-6CFD-4AF5-8050-95FEDD19281A}"/>
          </ac:spMkLst>
        </pc:spChg>
        <pc:spChg chg="add del mod">
          <ac:chgData name="Antonio-Marius Tricolici" userId="4ca5b4ffc4fcfb59" providerId="LiveId" clId="{EC5188DE-958E-4581-9C79-CB54B9D0BD7B}" dt="2022-03-03T18:24:47.598" v="1296" actId="478"/>
          <ac:spMkLst>
            <pc:docMk/>
            <pc:sldMk cId="2952690027" sldId="323"/>
            <ac:spMk id="7" creationId="{E7052040-9E86-41D1-B834-76CEA6B68697}"/>
          </ac:spMkLst>
        </pc:spChg>
      </pc:sldChg>
      <pc:sldChg chg="addSp delSp modSp new mod">
        <pc:chgData name="Antonio-Marius Tricolici" userId="4ca5b4ffc4fcfb59" providerId="LiveId" clId="{EC5188DE-958E-4581-9C79-CB54B9D0BD7B}" dt="2022-03-04T15:51:32.822" v="6563" actId="20578"/>
        <pc:sldMkLst>
          <pc:docMk/>
          <pc:sldMk cId="2528647523" sldId="324"/>
        </pc:sldMkLst>
        <pc:spChg chg="mod">
          <ac:chgData name="Antonio-Marius Tricolici" userId="4ca5b4ffc4fcfb59" providerId="LiveId" clId="{EC5188DE-958E-4581-9C79-CB54B9D0BD7B}" dt="2022-03-03T18:30:31.055" v="1451" actId="1076"/>
          <ac:spMkLst>
            <pc:docMk/>
            <pc:sldMk cId="2528647523" sldId="324"/>
            <ac:spMk id="2" creationId="{A8E70BD9-7F43-43C9-8831-68557CE85C45}"/>
          </ac:spMkLst>
        </pc:spChg>
        <pc:spChg chg="del">
          <ac:chgData name="Antonio-Marius Tricolici" userId="4ca5b4ffc4fcfb59" providerId="LiveId" clId="{EC5188DE-958E-4581-9C79-CB54B9D0BD7B}" dt="2022-03-03T18:29:47.272" v="1327" actId="478"/>
          <ac:spMkLst>
            <pc:docMk/>
            <pc:sldMk cId="2528647523" sldId="324"/>
            <ac:spMk id="3" creationId="{D12FAF54-624E-4A46-AD7B-2790087F6E43}"/>
          </ac:spMkLst>
        </pc:spChg>
        <pc:spChg chg="add mod">
          <ac:chgData name="Antonio-Marius Tricolici" userId="4ca5b4ffc4fcfb59" providerId="LiveId" clId="{EC5188DE-958E-4581-9C79-CB54B9D0BD7B}" dt="2022-03-03T18:30:07.953" v="1430" actId="20577"/>
          <ac:spMkLst>
            <pc:docMk/>
            <pc:sldMk cId="2528647523" sldId="324"/>
            <ac:spMk id="4" creationId="{1B818CA8-4987-439A-A090-3B0DDF78D5BF}"/>
          </ac:spMkLst>
        </pc:spChg>
        <pc:spChg chg="add del">
          <ac:chgData name="Antonio-Marius Tricolici" userId="4ca5b4ffc4fcfb59" providerId="LiveId" clId="{EC5188DE-958E-4581-9C79-CB54B9D0BD7B}" dt="2022-03-03T18:30:10.678" v="1432"/>
          <ac:spMkLst>
            <pc:docMk/>
            <pc:sldMk cId="2528647523" sldId="324"/>
            <ac:spMk id="5" creationId="{38E00038-3C33-4ECD-A42F-546EA9813BB9}"/>
          </ac:spMkLst>
        </pc:spChg>
        <pc:spChg chg="add mod">
          <ac:chgData name="Antonio-Marius Tricolici" userId="4ca5b4ffc4fcfb59" providerId="LiveId" clId="{EC5188DE-958E-4581-9C79-CB54B9D0BD7B}" dt="2022-03-04T15:51:32.822" v="6563" actId="20578"/>
          <ac:spMkLst>
            <pc:docMk/>
            <pc:sldMk cId="2528647523" sldId="324"/>
            <ac:spMk id="6" creationId="{570071AA-C797-4C42-8A33-30A6302E9031}"/>
          </ac:spMkLst>
        </pc:spChg>
        <pc:spChg chg="add del mod">
          <ac:chgData name="Antonio-Marius Tricolici" userId="4ca5b4ffc4fcfb59" providerId="LiveId" clId="{EC5188DE-958E-4581-9C79-CB54B9D0BD7B}" dt="2022-03-03T18:32:12.097" v="1603" actId="478"/>
          <ac:spMkLst>
            <pc:docMk/>
            <pc:sldMk cId="2528647523" sldId="324"/>
            <ac:spMk id="7" creationId="{488CBBBC-6E5A-4DB2-B133-8350332D11FB}"/>
          </ac:spMkLst>
        </pc:spChg>
        <pc:spChg chg="add mod">
          <ac:chgData name="Antonio-Marius Tricolici" userId="4ca5b4ffc4fcfb59" providerId="LiveId" clId="{EC5188DE-958E-4581-9C79-CB54B9D0BD7B}" dt="2022-03-03T18:30:48.481" v="1464" actId="20577"/>
          <ac:spMkLst>
            <pc:docMk/>
            <pc:sldMk cId="2528647523" sldId="324"/>
            <ac:spMk id="8" creationId="{A5A1D5B8-D08D-45BD-8AEB-04A926F00C56}"/>
          </ac:spMkLst>
        </pc:spChg>
        <pc:spChg chg="add mod">
          <ac:chgData name="Antonio-Marius Tricolici" userId="4ca5b4ffc4fcfb59" providerId="LiveId" clId="{EC5188DE-958E-4581-9C79-CB54B9D0BD7B}" dt="2022-03-03T18:32:46.438" v="1625" actId="1076"/>
          <ac:spMkLst>
            <pc:docMk/>
            <pc:sldMk cId="2528647523" sldId="324"/>
            <ac:spMk id="9" creationId="{B4263AF4-1246-46D5-9480-DA55678FEE0E}"/>
          </ac:spMkLst>
        </pc:spChg>
        <pc:spChg chg="add mod">
          <ac:chgData name="Antonio-Marius Tricolici" userId="4ca5b4ffc4fcfb59" providerId="LiveId" clId="{EC5188DE-958E-4581-9C79-CB54B9D0BD7B}" dt="2022-03-03T18:32:40.835" v="1624" actId="1076"/>
          <ac:spMkLst>
            <pc:docMk/>
            <pc:sldMk cId="2528647523" sldId="324"/>
            <ac:spMk id="10" creationId="{F94A6BB5-73A9-48CD-A080-A95F13474D8A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3754451298" sldId="324"/>
        </pc:sldMkLst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196400602" sldId="325"/>
        </pc:sldMkLst>
      </pc:sldChg>
      <pc:sldChg chg="addSp delSp modSp new mod">
        <pc:chgData name="Antonio-Marius Tricolici" userId="4ca5b4ffc4fcfb59" providerId="LiveId" clId="{EC5188DE-958E-4581-9C79-CB54B9D0BD7B}" dt="2022-03-03T18:54:22.757" v="1909" actId="20577"/>
        <pc:sldMkLst>
          <pc:docMk/>
          <pc:sldMk cId="3834150112" sldId="325"/>
        </pc:sldMkLst>
        <pc:spChg chg="mod">
          <ac:chgData name="Antonio-Marius Tricolici" userId="4ca5b4ffc4fcfb59" providerId="LiveId" clId="{EC5188DE-958E-4581-9C79-CB54B9D0BD7B}" dt="2022-03-03T18:48:46.998" v="1680" actId="20577"/>
          <ac:spMkLst>
            <pc:docMk/>
            <pc:sldMk cId="3834150112" sldId="325"/>
            <ac:spMk id="2" creationId="{BB488804-ACF3-442C-B5EA-DA9128CC5CD3}"/>
          </ac:spMkLst>
        </pc:spChg>
        <pc:spChg chg="del">
          <ac:chgData name="Antonio-Marius Tricolici" userId="4ca5b4ffc4fcfb59" providerId="LiveId" clId="{EC5188DE-958E-4581-9C79-CB54B9D0BD7B}" dt="2022-03-03T18:49:50.030" v="1681" actId="478"/>
          <ac:spMkLst>
            <pc:docMk/>
            <pc:sldMk cId="3834150112" sldId="325"/>
            <ac:spMk id="3" creationId="{FE2EC121-3A30-4177-9E46-417B17652D35}"/>
          </ac:spMkLst>
        </pc:spChg>
        <pc:spChg chg="add mod">
          <ac:chgData name="Antonio-Marius Tricolici" userId="4ca5b4ffc4fcfb59" providerId="LiveId" clId="{EC5188DE-958E-4581-9C79-CB54B9D0BD7B}" dt="2022-03-03T18:54:22.757" v="1909" actId="20577"/>
          <ac:spMkLst>
            <pc:docMk/>
            <pc:sldMk cId="3834150112" sldId="325"/>
            <ac:spMk id="5" creationId="{7879ED15-9E3D-4BD9-BEBA-FD5E6E3C2393}"/>
          </ac:spMkLst>
        </pc:spChg>
        <pc:graphicFrameChg chg="add mod modGraphic">
          <ac:chgData name="Antonio-Marius Tricolici" userId="4ca5b4ffc4fcfb59" providerId="LiveId" clId="{EC5188DE-958E-4581-9C79-CB54B9D0BD7B}" dt="2022-03-03T18:50:15.696" v="1712" actId="1076"/>
          <ac:graphicFrameMkLst>
            <pc:docMk/>
            <pc:sldMk cId="3834150112" sldId="325"/>
            <ac:graphicFrameMk id="4" creationId="{FD7D6809-1B9B-4A54-8167-DA7D0238DC09}"/>
          </ac:graphicFrameMkLst>
        </pc:graphicFrame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904663850" sldId="326"/>
        </pc:sldMkLst>
      </pc:sldChg>
      <pc:sldChg chg="addSp delSp modSp new mod">
        <pc:chgData name="Antonio-Marius Tricolici" userId="4ca5b4ffc4fcfb59" providerId="LiveId" clId="{EC5188DE-958E-4581-9C79-CB54B9D0BD7B}" dt="2022-03-03T19:01:12.742" v="2531" actId="1076"/>
        <pc:sldMkLst>
          <pc:docMk/>
          <pc:sldMk cId="2981155938" sldId="326"/>
        </pc:sldMkLst>
        <pc:spChg chg="mod">
          <ac:chgData name="Antonio-Marius Tricolici" userId="4ca5b4ffc4fcfb59" providerId="LiveId" clId="{EC5188DE-958E-4581-9C79-CB54B9D0BD7B}" dt="2022-03-03T18:56:21.698" v="1943" actId="20577"/>
          <ac:spMkLst>
            <pc:docMk/>
            <pc:sldMk cId="2981155938" sldId="326"/>
            <ac:spMk id="2" creationId="{28A2E4A9-9487-4247-8E0E-F5B31F20FE9E}"/>
          </ac:spMkLst>
        </pc:spChg>
        <pc:spChg chg="del">
          <ac:chgData name="Antonio-Marius Tricolici" userId="4ca5b4ffc4fcfb59" providerId="LiveId" clId="{EC5188DE-958E-4581-9C79-CB54B9D0BD7B}" dt="2022-03-03T18:56:24.132" v="1944" actId="478"/>
          <ac:spMkLst>
            <pc:docMk/>
            <pc:sldMk cId="2981155938" sldId="326"/>
            <ac:spMk id="3" creationId="{A22769C1-C095-4456-A5D1-165603B2635E}"/>
          </ac:spMkLst>
        </pc:spChg>
        <pc:spChg chg="add mod">
          <ac:chgData name="Antonio-Marius Tricolici" userId="4ca5b4ffc4fcfb59" providerId="LiveId" clId="{EC5188DE-958E-4581-9C79-CB54B9D0BD7B}" dt="2022-03-03T18:58:40.397" v="2203" actId="20577"/>
          <ac:spMkLst>
            <pc:docMk/>
            <pc:sldMk cId="2981155938" sldId="326"/>
            <ac:spMk id="4" creationId="{471BC143-ECBF-4018-961E-E294699731CD}"/>
          </ac:spMkLst>
        </pc:spChg>
        <pc:spChg chg="add del">
          <ac:chgData name="Antonio-Marius Tricolici" userId="4ca5b4ffc4fcfb59" providerId="LiveId" clId="{EC5188DE-958E-4581-9C79-CB54B9D0BD7B}" dt="2022-03-03T18:57:05.588" v="2038"/>
          <ac:spMkLst>
            <pc:docMk/>
            <pc:sldMk cId="2981155938" sldId="326"/>
            <ac:spMk id="5" creationId="{89E2E826-9288-4829-A120-F37DD63A00C5}"/>
          </ac:spMkLst>
        </pc:spChg>
        <pc:spChg chg="add mod">
          <ac:chgData name="Antonio-Marius Tricolici" userId="4ca5b4ffc4fcfb59" providerId="LiveId" clId="{EC5188DE-958E-4581-9C79-CB54B9D0BD7B}" dt="2022-03-03T18:58:44.246" v="2204" actId="1076"/>
          <ac:spMkLst>
            <pc:docMk/>
            <pc:sldMk cId="2981155938" sldId="326"/>
            <ac:spMk id="6" creationId="{C9BF9549-6A69-49EB-AB0A-FE3D6E74EAA7}"/>
          </ac:spMkLst>
        </pc:spChg>
        <pc:spChg chg="add mod">
          <ac:chgData name="Antonio-Marius Tricolici" userId="4ca5b4ffc4fcfb59" providerId="LiveId" clId="{EC5188DE-958E-4581-9C79-CB54B9D0BD7B}" dt="2022-03-03T19:01:12.742" v="2531" actId="1076"/>
          <ac:spMkLst>
            <pc:docMk/>
            <pc:sldMk cId="2981155938" sldId="326"/>
            <ac:spMk id="7" creationId="{341945C2-AF8E-4AF0-94D0-9C9C771FCF95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388316707" sldId="327"/>
        </pc:sldMkLst>
      </pc:sldChg>
      <pc:sldChg chg="addSp delSp modSp new mod">
        <pc:chgData name="Antonio-Marius Tricolici" userId="4ca5b4ffc4fcfb59" providerId="LiveId" clId="{EC5188DE-958E-4581-9C79-CB54B9D0BD7B}" dt="2022-03-03T19:00:40.968" v="2529" actId="339"/>
        <pc:sldMkLst>
          <pc:docMk/>
          <pc:sldMk cId="1167854212" sldId="327"/>
        </pc:sldMkLst>
        <pc:spChg chg="mod">
          <ac:chgData name="Antonio-Marius Tricolici" userId="4ca5b4ffc4fcfb59" providerId="LiveId" clId="{EC5188DE-958E-4581-9C79-CB54B9D0BD7B}" dt="2022-03-03T18:59:12.651" v="2245" actId="20577"/>
          <ac:spMkLst>
            <pc:docMk/>
            <pc:sldMk cId="1167854212" sldId="327"/>
            <ac:spMk id="2" creationId="{A4EC22FF-243C-472B-9993-57AFBA176C18}"/>
          </ac:spMkLst>
        </pc:spChg>
        <pc:spChg chg="del">
          <ac:chgData name="Antonio-Marius Tricolici" userId="4ca5b4ffc4fcfb59" providerId="LiveId" clId="{EC5188DE-958E-4581-9C79-CB54B9D0BD7B}" dt="2022-03-03T18:59:07.639" v="2219" actId="478"/>
          <ac:spMkLst>
            <pc:docMk/>
            <pc:sldMk cId="1167854212" sldId="327"/>
            <ac:spMk id="3" creationId="{F8641202-523A-47C7-971C-7B61B8C80CF5}"/>
          </ac:spMkLst>
        </pc:spChg>
        <pc:spChg chg="add del">
          <ac:chgData name="Antonio-Marius Tricolici" userId="4ca5b4ffc4fcfb59" providerId="LiveId" clId="{EC5188DE-958E-4581-9C79-CB54B9D0BD7B}" dt="2022-03-03T18:59:14.996" v="2247"/>
          <ac:spMkLst>
            <pc:docMk/>
            <pc:sldMk cId="1167854212" sldId="327"/>
            <ac:spMk id="4" creationId="{94327324-AD9E-45C4-9A5B-CEBDAF6F6A02}"/>
          </ac:spMkLst>
        </pc:spChg>
        <pc:spChg chg="add mod">
          <ac:chgData name="Antonio-Marius Tricolici" userId="4ca5b4ffc4fcfb59" providerId="LiveId" clId="{EC5188DE-958E-4581-9C79-CB54B9D0BD7B}" dt="2022-03-03T19:00:40.968" v="2529" actId="339"/>
          <ac:spMkLst>
            <pc:docMk/>
            <pc:sldMk cId="1167854212" sldId="327"/>
            <ac:spMk id="5" creationId="{B09D523F-CC44-4FA1-8355-CB5A99F4C76A}"/>
          </ac:spMkLst>
        </pc:spChg>
        <pc:spChg chg="add mod">
          <ac:chgData name="Antonio-Marius Tricolici" userId="4ca5b4ffc4fcfb59" providerId="LiveId" clId="{EC5188DE-958E-4581-9C79-CB54B9D0BD7B}" dt="2022-03-03T19:00:40.968" v="2529" actId="339"/>
          <ac:spMkLst>
            <pc:docMk/>
            <pc:sldMk cId="1167854212" sldId="327"/>
            <ac:spMk id="6" creationId="{636EE25F-B9B1-4ECC-913A-A456C804FEA7}"/>
          </ac:spMkLst>
        </pc:spChg>
        <pc:spChg chg="add mod">
          <ac:chgData name="Antonio-Marius Tricolici" userId="4ca5b4ffc4fcfb59" providerId="LiveId" clId="{EC5188DE-958E-4581-9C79-CB54B9D0BD7B}" dt="2022-03-03T19:00:25.565" v="2524" actId="20577"/>
          <ac:spMkLst>
            <pc:docMk/>
            <pc:sldMk cId="1167854212" sldId="327"/>
            <ac:spMk id="7" creationId="{2A23DC97-FF95-4C8E-AE36-F9954143F52B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1579719405" sldId="328"/>
        </pc:sldMkLst>
      </pc:sldChg>
      <pc:sldChg chg="addSp delSp modSp new mod">
        <pc:chgData name="Antonio-Marius Tricolici" userId="4ca5b4ffc4fcfb59" providerId="LiveId" clId="{EC5188DE-958E-4581-9C79-CB54B9D0BD7B}" dt="2022-03-03T19:06:04.728" v="2914" actId="20577"/>
        <pc:sldMkLst>
          <pc:docMk/>
          <pc:sldMk cId="2089367347" sldId="328"/>
        </pc:sldMkLst>
        <pc:spChg chg="mod">
          <ac:chgData name="Antonio-Marius Tricolici" userId="4ca5b4ffc4fcfb59" providerId="LiveId" clId="{EC5188DE-958E-4581-9C79-CB54B9D0BD7B}" dt="2022-03-03T19:03:47.913" v="2542" actId="20577"/>
          <ac:spMkLst>
            <pc:docMk/>
            <pc:sldMk cId="2089367347" sldId="328"/>
            <ac:spMk id="2" creationId="{8D892DB2-0BFA-460E-8E0F-CB847A401E39}"/>
          </ac:spMkLst>
        </pc:spChg>
        <pc:spChg chg="del">
          <ac:chgData name="Antonio-Marius Tricolici" userId="4ca5b4ffc4fcfb59" providerId="LiveId" clId="{EC5188DE-958E-4581-9C79-CB54B9D0BD7B}" dt="2022-03-03T19:03:49.812" v="2543" actId="478"/>
          <ac:spMkLst>
            <pc:docMk/>
            <pc:sldMk cId="2089367347" sldId="328"/>
            <ac:spMk id="3" creationId="{1043DCCC-A6E7-463B-9D4B-84726710C302}"/>
          </ac:spMkLst>
        </pc:spChg>
        <pc:spChg chg="add mod">
          <ac:chgData name="Antonio-Marius Tricolici" userId="4ca5b4ffc4fcfb59" providerId="LiveId" clId="{EC5188DE-958E-4581-9C79-CB54B9D0BD7B}" dt="2022-03-03T19:06:04.728" v="2914" actId="20577"/>
          <ac:spMkLst>
            <pc:docMk/>
            <pc:sldMk cId="2089367347" sldId="328"/>
            <ac:spMk id="4" creationId="{364C4904-ECB8-48AA-B04E-52E517070976}"/>
          </ac:spMkLst>
        </pc:spChg>
        <pc:spChg chg="add del mod">
          <ac:chgData name="Antonio-Marius Tricolici" userId="4ca5b4ffc4fcfb59" providerId="LiveId" clId="{EC5188DE-958E-4581-9C79-CB54B9D0BD7B}" dt="2022-03-03T19:05:21.280" v="2814" actId="478"/>
          <ac:spMkLst>
            <pc:docMk/>
            <pc:sldMk cId="2089367347" sldId="328"/>
            <ac:spMk id="5" creationId="{BB7D64FD-B54C-443F-B440-117337AE0E3E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788358261" sldId="329"/>
        </pc:sldMkLst>
      </pc:sldChg>
      <pc:sldChg chg="addSp delSp modSp new mod">
        <pc:chgData name="Antonio-Marius Tricolici" userId="4ca5b4ffc4fcfb59" providerId="LiveId" clId="{EC5188DE-958E-4581-9C79-CB54B9D0BD7B}" dt="2022-03-04T16:04:55.412" v="6564" actId="20578"/>
        <pc:sldMkLst>
          <pc:docMk/>
          <pc:sldMk cId="3027994137" sldId="329"/>
        </pc:sldMkLst>
        <pc:spChg chg="mod">
          <ac:chgData name="Antonio-Marius Tricolici" userId="4ca5b4ffc4fcfb59" providerId="LiveId" clId="{EC5188DE-958E-4581-9C79-CB54B9D0BD7B}" dt="2022-03-03T19:06:19.234" v="2945" actId="20577"/>
          <ac:spMkLst>
            <pc:docMk/>
            <pc:sldMk cId="3027994137" sldId="329"/>
            <ac:spMk id="2" creationId="{582ECABC-8ADD-4FC8-88D0-FD952FC04CA4}"/>
          </ac:spMkLst>
        </pc:spChg>
        <pc:spChg chg="del">
          <ac:chgData name="Antonio-Marius Tricolici" userId="4ca5b4ffc4fcfb59" providerId="LiveId" clId="{EC5188DE-958E-4581-9C79-CB54B9D0BD7B}" dt="2022-03-03T19:06:21.422" v="2946" actId="478"/>
          <ac:spMkLst>
            <pc:docMk/>
            <pc:sldMk cId="3027994137" sldId="329"/>
            <ac:spMk id="3" creationId="{BD7C96DE-5C3D-42EA-9AA3-81D6176C04F9}"/>
          </ac:spMkLst>
        </pc:spChg>
        <pc:spChg chg="add mod">
          <ac:chgData name="Antonio-Marius Tricolici" userId="4ca5b4ffc4fcfb59" providerId="LiveId" clId="{EC5188DE-958E-4581-9C79-CB54B9D0BD7B}" dt="2022-03-03T19:06:37.071" v="2957" actId="339"/>
          <ac:spMkLst>
            <pc:docMk/>
            <pc:sldMk cId="3027994137" sldId="329"/>
            <ac:spMk id="4" creationId="{65E5240A-A903-42F9-8C57-1F08FB4541FE}"/>
          </ac:spMkLst>
        </pc:spChg>
        <pc:spChg chg="add mod">
          <ac:chgData name="Antonio-Marius Tricolici" userId="4ca5b4ffc4fcfb59" providerId="LiveId" clId="{EC5188DE-958E-4581-9C79-CB54B9D0BD7B}" dt="2022-03-03T19:07:19.242" v="3206" actId="1076"/>
          <ac:spMkLst>
            <pc:docMk/>
            <pc:sldMk cId="3027994137" sldId="329"/>
            <ac:spMk id="5" creationId="{F536561E-D610-4CDD-91C1-3923231495D6}"/>
          </ac:spMkLst>
        </pc:spChg>
        <pc:spChg chg="add mod">
          <ac:chgData name="Antonio-Marius Tricolici" userId="4ca5b4ffc4fcfb59" providerId="LiveId" clId="{EC5188DE-958E-4581-9C79-CB54B9D0BD7B}" dt="2022-03-03T19:10:21.996" v="3500" actId="1076"/>
          <ac:spMkLst>
            <pc:docMk/>
            <pc:sldMk cId="3027994137" sldId="329"/>
            <ac:spMk id="6" creationId="{A39033D0-C530-45DF-A403-4C2484043BD5}"/>
          </ac:spMkLst>
        </pc:spChg>
        <pc:spChg chg="add mod">
          <ac:chgData name="Antonio-Marius Tricolici" userId="4ca5b4ffc4fcfb59" providerId="LiveId" clId="{EC5188DE-958E-4581-9C79-CB54B9D0BD7B}" dt="2022-03-04T16:04:55.412" v="6564" actId="20578"/>
          <ac:spMkLst>
            <pc:docMk/>
            <pc:sldMk cId="3027994137" sldId="329"/>
            <ac:spMk id="7" creationId="{45E96307-C043-484A-A1C3-A90713BAE0B9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274858898" sldId="330"/>
        </pc:sldMkLst>
      </pc:sldChg>
      <pc:sldChg chg="addSp delSp modSp new mod">
        <pc:chgData name="Antonio-Marius Tricolici" userId="4ca5b4ffc4fcfb59" providerId="LiveId" clId="{EC5188DE-958E-4581-9C79-CB54B9D0BD7B}" dt="2022-03-03T19:12:52.193" v="3937" actId="1076"/>
        <pc:sldMkLst>
          <pc:docMk/>
          <pc:sldMk cId="322095746" sldId="330"/>
        </pc:sldMkLst>
        <pc:spChg chg="mod">
          <ac:chgData name="Antonio-Marius Tricolici" userId="4ca5b4ffc4fcfb59" providerId="LiveId" clId="{EC5188DE-958E-4581-9C79-CB54B9D0BD7B}" dt="2022-03-03T19:10:46.257" v="3510" actId="20577"/>
          <ac:spMkLst>
            <pc:docMk/>
            <pc:sldMk cId="322095746" sldId="330"/>
            <ac:spMk id="2" creationId="{D9451A37-39C2-4A75-AA65-99EE0CD6A458}"/>
          </ac:spMkLst>
        </pc:spChg>
        <pc:spChg chg="del">
          <ac:chgData name="Antonio-Marius Tricolici" userId="4ca5b4ffc4fcfb59" providerId="LiveId" clId="{EC5188DE-958E-4581-9C79-CB54B9D0BD7B}" dt="2022-03-03T19:10:49.502" v="3511" actId="478"/>
          <ac:spMkLst>
            <pc:docMk/>
            <pc:sldMk cId="322095746" sldId="330"/>
            <ac:spMk id="3" creationId="{B2D28026-4622-4C52-8B2B-7EC84F0A4D08}"/>
          </ac:spMkLst>
        </pc:spChg>
        <pc:spChg chg="add del">
          <ac:chgData name="Antonio-Marius Tricolici" userId="4ca5b4ffc4fcfb59" providerId="LiveId" clId="{EC5188DE-958E-4581-9C79-CB54B9D0BD7B}" dt="2022-03-03T19:10:51.269" v="3513"/>
          <ac:spMkLst>
            <pc:docMk/>
            <pc:sldMk cId="322095746" sldId="330"/>
            <ac:spMk id="4" creationId="{263C1B82-D27B-4649-9718-90DF9F56C26E}"/>
          </ac:spMkLst>
        </pc:spChg>
        <pc:spChg chg="add mod">
          <ac:chgData name="Antonio-Marius Tricolici" userId="4ca5b4ffc4fcfb59" providerId="LiveId" clId="{EC5188DE-958E-4581-9C79-CB54B9D0BD7B}" dt="2022-03-03T19:11:08.399" v="3528" actId="1076"/>
          <ac:spMkLst>
            <pc:docMk/>
            <pc:sldMk cId="322095746" sldId="330"/>
            <ac:spMk id="5" creationId="{5632E816-3507-4EED-9803-79A088932FAE}"/>
          </ac:spMkLst>
        </pc:spChg>
        <pc:spChg chg="add mod">
          <ac:chgData name="Antonio-Marius Tricolici" userId="4ca5b4ffc4fcfb59" providerId="LiveId" clId="{EC5188DE-958E-4581-9C79-CB54B9D0BD7B}" dt="2022-03-03T19:11:27.458" v="3537" actId="339"/>
          <ac:spMkLst>
            <pc:docMk/>
            <pc:sldMk cId="322095746" sldId="330"/>
            <ac:spMk id="6" creationId="{4654F910-D887-439A-8B73-98C2FD8EB8A7}"/>
          </ac:spMkLst>
        </pc:spChg>
        <pc:spChg chg="add mod">
          <ac:chgData name="Antonio-Marius Tricolici" userId="4ca5b4ffc4fcfb59" providerId="LiveId" clId="{EC5188DE-958E-4581-9C79-CB54B9D0BD7B}" dt="2022-03-03T19:12:12.473" v="3796" actId="20577"/>
          <ac:spMkLst>
            <pc:docMk/>
            <pc:sldMk cId="322095746" sldId="330"/>
            <ac:spMk id="7" creationId="{64B74822-1828-498A-ACB8-EED177EA2A5B}"/>
          </ac:spMkLst>
        </pc:spChg>
        <pc:spChg chg="add mod">
          <ac:chgData name="Antonio-Marius Tricolici" userId="4ca5b4ffc4fcfb59" providerId="LiveId" clId="{EC5188DE-958E-4581-9C79-CB54B9D0BD7B}" dt="2022-03-03T19:12:52.193" v="3937" actId="1076"/>
          <ac:spMkLst>
            <pc:docMk/>
            <pc:sldMk cId="322095746" sldId="330"/>
            <ac:spMk id="8" creationId="{924AEC1D-ADFB-4B74-8235-10ACA446AF4A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640293102" sldId="331"/>
        </pc:sldMkLst>
      </pc:sldChg>
      <pc:sldChg chg="addSp delSp modSp new mod">
        <pc:chgData name="Antonio-Marius Tricolici" userId="4ca5b4ffc4fcfb59" providerId="LiveId" clId="{EC5188DE-958E-4581-9C79-CB54B9D0BD7B}" dt="2022-03-03T19:16:08.658" v="4257" actId="1076"/>
        <pc:sldMkLst>
          <pc:docMk/>
          <pc:sldMk cId="4006853475" sldId="331"/>
        </pc:sldMkLst>
        <pc:spChg chg="mod">
          <ac:chgData name="Antonio-Marius Tricolici" userId="4ca5b4ffc4fcfb59" providerId="LiveId" clId="{EC5188DE-958E-4581-9C79-CB54B9D0BD7B}" dt="2022-03-03T19:13:54.587" v="3956" actId="20577"/>
          <ac:spMkLst>
            <pc:docMk/>
            <pc:sldMk cId="4006853475" sldId="331"/>
            <ac:spMk id="2" creationId="{9EDEED8A-BEB0-4C47-9692-3EC287B97BD7}"/>
          </ac:spMkLst>
        </pc:spChg>
        <pc:spChg chg="del">
          <ac:chgData name="Antonio-Marius Tricolici" userId="4ca5b4ffc4fcfb59" providerId="LiveId" clId="{EC5188DE-958E-4581-9C79-CB54B9D0BD7B}" dt="2022-03-03T19:13:56.784" v="3957" actId="478"/>
          <ac:spMkLst>
            <pc:docMk/>
            <pc:sldMk cId="4006853475" sldId="331"/>
            <ac:spMk id="3" creationId="{245AA375-6674-49A8-BA2F-C29078DE7C87}"/>
          </ac:spMkLst>
        </pc:spChg>
        <pc:spChg chg="add del mod">
          <ac:chgData name="Antonio-Marius Tricolici" userId="4ca5b4ffc4fcfb59" providerId="LiveId" clId="{EC5188DE-958E-4581-9C79-CB54B9D0BD7B}" dt="2022-03-03T19:14:07.803" v="3965"/>
          <ac:spMkLst>
            <pc:docMk/>
            <pc:sldMk cId="4006853475" sldId="331"/>
            <ac:spMk id="4" creationId="{8CA983D8-F645-42B8-9B18-4B35A6DF864D}"/>
          </ac:spMkLst>
        </pc:spChg>
        <pc:spChg chg="add mod">
          <ac:chgData name="Antonio-Marius Tricolici" userId="4ca5b4ffc4fcfb59" providerId="LiveId" clId="{EC5188DE-958E-4581-9C79-CB54B9D0BD7B}" dt="2022-03-03T19:14:49.227" v="4061" actId="339"/>
          <ac:spMkLst>
            <pc:docMk/>
            <pc:sldMk cId="4006853475" sldId="331"/>
            <ac:spMk id="5" creationId="{FDDF72D2-FDA8-4DCD-A7BB-55A6D27AF1EC}"/>
          </ac:spMkLst>
        </pc:spChg>
        <pc:spChg chg="add mod">
          <ac:chgData name="Antonio-Marius Tricolici" userId="4ca5b4ffc4fcfb59" providerId="LiveId" clId="{EC5188DE-958E-4581-9C79-CB54B9D0BD7B}" dt="2022-03-03T19:14:35.972" v="4044" actId="20577"/>
          <ac:spMkLst>
            <pc:docMk/>
            <pc:sldMk cId="4006853475" sldId="331"/>
            <ac:spMk id="6" creationId="{A399BE06-CB1E-4549-BA87-91D3AC3C787B}"/>
          </ac:spMkLst>
        </pc:spChg>
        <pc:spChg chg="add mod">
          <ac:chgData name="Antonio-Marius Tricolici" userId="4ca5b4ffc4fcfb59" providerId="LiveId" clId="{EC5188DE-958E-4581-9C79-CB54B9D0BD7B}" dt="2022-03-03T19:15:05.446" v="4146" actId="20577"/>
          <ac:spMkLst>
            <pc:docMk/>
            <pc:sldMk cId="4006853475" sldId="331"/>
            <ac:spMk id="7" creationId="{75BFB207-9361-46B7-80A8-3AC385FB8D35}"/>
          </ac:spMkLst>
        </pc:spChg>
        <pc:spChg chg="add mod">
          <ac:chgData name="Antonio-Marius Tricolici" userId="4ca5b4ffc4fcfb59" providerId="LiveId" clId="{EC5188DE-958E-4581-9C79-CB54B9D0BD7B}" dt="2022-03-03T19:16:08.658" v="4257" actId="1076"/>
          <ac:spMkLst>
            <pc:docMk/>
            <pc:sldMk cId="4006853475" sldId="331"/>
            <ac:spMk id="8" creationId="{5B6055EB-1CC8-4EE8-A5CD-800087DD0F97}"/>
          </ac:spMkLst>
        </pc:spChg>
        <pc:spChg chg="add mod">
          <ac:chgData name="Antonio-Marius Tricolici" userId="4ca5b4ffc4fcfb59" providerId="LiveId" clId="{EC5188DE-958E-4581-9C79-CB54B9D0BD7B}" dt="2022-03-03T19:16:06.304" v="4256" actId="1076"/>
          <ac:spMkLst>
            <pc:docMk/>
            <pc:sldMk cId="4006853475" sldId="331"/>
            <ac:spMk id="9" creationId="{5A7AA747-F582-40C6-9EF0-A754DF97E3D0}"/>
          </ac:spMkLst>
        </pc:spChg>
      </pc:sldChg>
      <pc:sldChg chg="addSp delSp modSp new mod modAnim">
        <pc:chgData name="Antonio-Marius Tricolici" userId="4ca5b4ffc4fcfb59" providerId="LiveId" clId="{EC5188DE-958E-4581-9C79-CB54B9D0BD7B}" dt="2022-03-03T19:28:01.795" v="5018" actId="1076"/>
        <pc:sldMkLst>
          <pc:docMk/>
          <pc:sldMk cId="3885951565" sldId="332"/>
        </pc:sldMkLst>
        <pc:spChg chg="mod">
          <ac:chgData name="Antonio-Marius Tricolici" userId="4ca5b4ffc4fcfb59" providerId="LiveId" clId="{EC5188DE-958E-4581-9C79-CB54B9D0BD7B}" dt="2022-03-03T19:17:45.241" v="4268" actId="20577"/>
          <ac:spMkLst>
            <pc:docMk/>
            <pc:sldMk cId="3885951565" sldId="332"/>
            <ac:spMk id="2" creationId="{BCC94755-6B70-49AB-A7AE-CD2B3F33B227}"/>
          </ac:spMkLst>
        </pc:spChg>
        <pc:spChg chg="del">
          <ac:chgData name="Antonio-Marius Tricolici" userId="4ca5b4ffc4fcfb59" providerId="LiveId" clId="{EC5188DE-958E-4581-9C79-CB54B9D0BD7B}" dt="2022-03-03T19:17:47.361" v="4269" actId="478"/>
          <ac:spMkLst>
            <pc:docMk/>
            <pc:sldMk cId="3885951565" sldId="332"/>
            <ac:spMk id="3" creationId="{1DE41D8E-1056-48AF-A07A-FE448CAA6EC0}"/>
          </ac:spMkLst>
        </pc:spChg>
        <pc:spChg chg="add mod">
          <ac:chgData name="Antonio-Marius Tricolici" userId="4ca5b4ffc4fcfb59" providerId="LiveId" clId="{EC5188DE-958E-4581-9C79-CB54B9D0BD7B}" dt="2022-03-03T19:22:12.804" v="4553" actId="20577"/>
          <ac:spMkLst>
            <pc:docMk/>
            <pc:sldMk cId="3885951565" sldId="332"/>
            <ac:spMk id="4" creationId="{CDA433BE-EEF3-448F-A3D2-60AACCF42089}"/>
          </ac:spMkLst>
        </pc:spChg>
        <pc:spChg chg="add del mod">
          <ac:chgData name="Antonio-Marius Tricolici" userId="4ca5b4ffc4fcfb59" providerId="LiveId" clId="{EC5188DE-958E-4581-9C79-CB54B9D0BD7B}" dt="2022-03-03T19:19:15.219" v="4476"/>
          <ac:spMkLst>
            <pc:docMk/>
            <pc:sldMk cId="3885951565" sldId="332"/>
            <ac:spMk id="5" creationId="{A59A9A42-5519-4F82-AFBE-152C036C6C54}"/>
          </ac:spMkLst>
        </pc:spChg>
        <pc:spChg chg="add mod">
          <ac:chgData name="Antonio-Marius Tricolici" userId="4ca5b4ffc4fcfb59" providerId="LiveId" clId="{EC5188DE-958E-4581-9C79-CB54B9D0BD7B}" dt="2022-03-03T19:24:05.466" v="4743" actId="1076"/>
          <ac:spMkLst>
            <pc:docMk/>
            <pc:sldMk cId="3885951565" sldId="332"/>
            <ac:spMk id="6" creationId="{29F2D6E7-AAA3-4FF7-8284-05001CA5BC74}"/>
          </ac:spMkLst>
        </pc:spChg>
        <pc:spChg chg="add mod">
          <ac:chgData name="Antonio-Marius Tricolici" userId="4ca5b4ffc4fcfb59" providerId="LiveId" clId="{EC5188DE-958E-4581-9C79-CB54B9D0BD7B}" dt="2022-03-03T19:28:01.795" v="5018" actId="1076"/>
          <ac:spMkLst>
            <pc:docMk/>
            <pc:sldMk cId="3885951565" sldId="332"/>
            <ac:spMk id="7" creationId="{6C87D27F-BF26-4EED-B0F9-C92184285C88}"/>
          </ac:spMkLst>
        </pc:spChg>
        <pc:spChg chg="add mod">
          <ac:chgData name="Antonio-Marius Tricolici" userId="4ca5b4ffc4fcfb59" providerId="LiveId" clId="{EC5188DE-958E-4581-9C79-CB54B9D0BD7B}" dt="2022-03-03T19:24:22.473" v="4748" actId="1076"/>
          <ac:spMkLst>
            <pc:docMk/>
            <pc:sldMk cId="3885951565" sldId="332"/>
            <ac:spMk id="8" creationId="{78306B4E-F5F0-4F95-8F49-F3448BB40403}"/>
          </ac:spMkLst>
        </pc:spChg>
        <pc:spChg chg="add mod">
          <ac:chgData name="Antonio-Marius Tricolici" userId="4ca5b4ffc4fcfb59" providerId="LiveId" clId="{EC5188DE-958E-4581-9C79-CB54B9D0BD7B}" dt="2022-03-03T19:24:07.845" v="4744" actId="14100"/>
          <ac:spMkLst>
            <pc:docMk/>
            <pc:sldMk cId="3885951565" sldId="332"/>
            <ac:spMk id="9" creationId="{8620E995-85EF-4CD5-88C0-93566D6810E8}"/>
          </ac:spMkLst>
        </pc:spChg>
      </pc:sldChg>
      <pc:sldChg chg="addSp delSp modSp new mod">
        <pc:chgData name="Antonio-Marius Tricolici" userId="4ca5b4ffc4fcfb59" providerId="LiveId" clId="{EC5188DE-958E-4581-9C79-CB54B9D0BD7B}" dt="2022-03-03T19:27:42.954" v="5016" actId="20577"/>
        <pc:sldMkLst>
          <pc:docMk/>
          <pc:sldMk cId="2207244355" sldId="333"/>
        </pc:sldMkLst>
        <pc:spChg chg="mod">
          <ac:chgData name="Antonio-Marius Tricolici" userId="4ca5b4ffc4fcfb59" providerId="LiveId" clId="{EC5188DE-958E-4581-9C79-CB54B9D0BD7B}" dt="2022-03-03T19:25:31.647" v="4798" actId="20577"/>
          <ac:spMkLst>
            <pc:docMk/>
            <pc:sldMk cId="2207244355" sldId="333"/>
            <ac:spMk id="2" creationId="{302B6DDE-F133-4BB9-B73A-0DE8368A2C29}"/>
          </ac:spMkLst>
        </pc:spChg>
        <pc:spChg chg="del">
          <ac:chgData name="Antonio-Marius Tricolici" userId="4ca5b4ffc4fcfb59" providerId="LiveId" clId="{EC5188DE-958E-4581-9C79-CB54B9D0BD7B}" dt="2022-03-03T19:25:36.205" v="4799" actId="478"/>
          <ac:spMkLst>
            <pc:docMk/>
            <pc:sldMk cId="2207244355" sldId="333"/>
            <ac:spMk id="3" creationId="{E2B2BA89-C250-4FC4-A6DB-1113AFCDCEF2}"/>
          </ac:spMkLst>
        </pc:spChg>
        <pc:spChg chg="add mod">
          <ac:chgData name="Antonio-Marius Tricolici" userId="4ca5b4ffc4fcfb59" providerId="LiveId" clId="{EC5188DE-958E-4581-9C79-CB54B9D0BD7B}" dt="2022-03-03T19:26:58.460" v="4835" actId="1076"/>
          <ac:spMkLst>
            <pc:docMk/>
            <pc:sldMk cId="2207244355" sldId="333"/>
            <ac:spMk id="4" creationId="{7C7CC1CA-9180-4FE8-8B9B-D6D50CA779E7}"/>
          </ac:spMkLst>
        </pc:spChg>
        <pc:spChg chg="add mod">
          <ac:chgData name="Antonio-Marius Tricolici" userId="4ca5b4ffc4fcfb59" providerId="LiveId" clId="{EC5188DE-958E-4581-9C79-CB54B9D0BD7B}" dt="2022-03-03T19:26:58.460" v="4835" actId="1076"/>
          <ac:spMkLst>
            <pc:docMk/>
            <pc:sldMk cId="2207244355" sldId="333"/>
            <ac:spMk id="5" creationId="{86539287-BB52-459F-8AC8-8D7FCFCF505C}"/>
          </ac:spMkLst>
        </pc:spChg>
        <pc:spChg chg="add mod">
          <ac:chgData name="Antonio-Marius Tricolici" userId="4ca5b4ffc4fcfb59" providerId="LiveId" clId="{EC5188DE-958E-4581-9C79-CB54B9D0BD7B}" dt="2022-03-03T19:27:42.954" v="5016" actId="20577"/>
          <ac:spMkLst>
            <pc:docMk/>
            <pc:sldMk cId="2207244355" sldId="333"/>
            <ac:spMk id="6" creationId="{6FAD037A-645E-4679-A6C7-AE599D952832}"/>
          </ac:spMkLst>
        </pc:spChg>
      </pc:sldChg>
      <pc:sldChg chg="addSp delSp modSp new mod">
        <pc:chgData name="Antonio-Marius Tricolici" userId="4ca5b4ffc4fcfb59" providerId="LiveId" clId="{EC5188DE-958E-4581-9C79-CB54B9D0BD7B}" dt="2022-03-03T19:31:41.664" v="5578" actId="20577"/>
        <pc:sldMkLst>
          <pc:docMk/>
          <pc:sldMk cId="3039077066" sldId="334"/>
        </pc:sldMkLst>
        <pc:spChg chg="mod">
          <ac:chgData name="Antonio-Marius Tricolici" userId="4ca5b4ffc4fcfb59" providerId="LiveId" clId="{EC5188DE-958E-4581-9C79-CB54B9D0BD7B}" dt="2022-03-03T19:28:29.493" v="5035" actId="20577"/>
          <ac:spMkLst>
            <pc:docMk/>
            <pc:sldMk cId="3039077066" sldId="334"/>
            <ac:spMk id="2" creationId="{246DBCEA-69D5-4195-B506-BB39CA62892A}"/>
          </ac:spMkLst>
        </pc:spChg>
        <pc:spChg chg="del">
          <ac:chgData name="Antonio-Marius Tricolici" userId="4ca5b4ffc4fcfb59" providerId="LiveId" clId="{EC5188DE-958E-4581-9C79-CB54B9D0BD7B}" dt="2022-03-03T19:28:31.842" v="5036" actId="478"/>
          <ac:spMkLst>
            <pc:docMk/>
            <pc:sldMk cId="3039077066" sldId="334"/>
            <ac:spMk id="3" creationId="{2CAF73E0-B8BB-4892-AA89-CE2EED1C2F09}"/>
          </ac:spMkLst>
        </pc:spChg>
        <pc:spChg chg="add del">
          <ac:chgData name="Antonio-Marius Tricolici" userId="4ca5b4ffc4fcfb59" providerId="LiveId" clId="{EC5188DE-958E-4581-9C79-CB54B9D0BD7B}" dt="2022-03-03T19:28:34.335" v="5038"/>
          <ac:spMkLst>
            <pc:docMk/>
            <pc:sldMk cId="3039077066" sldId="334"/>
            <ac:spMk id="4" creationId="{07998039-31BD-4789-B02E-CF69FF22E547}"/>
          </ac:spMkLst>
        </pc:spChg>
        <pc:spChg chg="add mod">
          <ac:chgData name="Antonio-Marius Tricolici" userId="4ca5b4ffc4fcfb59" providerId="LiveId" clId="{EC5188DE-958E-4581-9C79-CB54B9D0BD7B}" dt="2022-03-03T19:30:10.106" v="5297" actId="20577"/>
          <ac:spMkLst>
            <pc:docMk/>
            <pc:sldMk cId="3039077066" sldId="334"/>
            <ac:spMk id="5" creationId="{E627C1CC-2E69-4BFA-89D5-AA4C54871A5E}"/>
          </ac:spMkLst>
        </pc:spChg>
        <pc:spChg chg="add mod">
          <ac:chgData name="Antonio-Marius Tricolici" userId="4ca5b4ffc4fcfb59" providerId="LiveId" clId="{EC5188DE-958E-4581-9C79-CB54B9D0BD7B}" dt="2022-03-03T19:30:30.891" v="5308" actId="339"/>
          <ac:spMkLst>
            <pc:docMk/>
            <pc:sldMk cId="3039077066" sldId="334"/>
            <ac:spMk id="6" creationId="{1C717C17-9F91-423B-956B-9779D1ECA81B}"/>
          </ac:spMkLst>
        </pc:spChg>
        <pc:spChg chg="add mod">
          <ac:chgData name="Antonio-Marius Tricolici" userId="4ca5b4ffc4fcfb59" providerId="LiveId" clId="{EC5188DE-958E-4581-9C79-CB54B9D0BD7B}" dt="2022-03-03T19:31:41.664" v="5578" actId="20577"/>
          <ac:spMkLst>
            <pc:docMk/>
            <pc:sldMk cId="3039077066" sldId="334"/>
            <ac:spMk id="7" creationId="{01E442B9-013E-457D-B0FF-62EFC0F6F716}"/>
          </ac:spMkLst>
        </pc:spChg>
        <pc:spChg chg="add mod">
          <ac:chgData name="Antonio-Marius Tricolici" userId="4ca5b4ffc4fcfb59" providerId="LiveId" clId="{EC5188DE-958E-4581-9C79-CB54B9D0BD7B}" dt="2022-03-03T19:30:53.631" v="5380" actId="20577"/>
          <ac:spMkLst>
            <pc:docMk/>
            <pc:sldMk cId="3039077066" sldId="334"/>
            <ac:spMk id="8" creationId="{442EA2B9-3366-4D5E-A64B-0285838574CA}"/>
          </ac:spMkLst>
        </pc:spChg>
      </pc:sldChg>
      <pc:sldChg chg="addSp delSp modSp new mod">
        <pc:chgData name="Antonio-Marius Tricolici" userId="4ca5b4ffc4fcfb59" providerId="LiveId" clId="{EC5188DE-958E-4581-9C79-CB54B9D0BD7B}" dt="2022-03-03T19:34:49.021" v="5887" actId="1076"/>
        <pc:sldMkLst>
          <pc:docMk/>
          <pc:sldMk cId="3057976835" sldId="335"/>
        </pc:sldMkLst>
        <pc:spChg chg="mod">
          <ac:chgData name="Antonio-Marius Tricolici" userId="4ca5b4ffc4fcfb59" providerId="LiveId" clId="{EC5188DE-958E-4581-9C79-CB54B9D0BD7B}" dt="2022-03-03T19:31:48.251" v="5595" actId="20577"/>
          <ac:spMkLst>
            <pc:docMk/>
            <pc:sldMk cId="3057976835" sldId="335"/>
            <ac:spMk id="2" creationId="{9C375D56-6423-4C8B-AF26-12FF3EB6C788}"/>
          </ac:spMkLst>
        </pc:spChg>
        <pc:spChg chg="del">
          <ac:chgData name="Antonio-Marius Tricolici" userId="4ca5b4ffc4fcfb59" providerId="LiveId" clId="{EC5188DE-958E-4581-9C79-CB54B9D0BD7B}" dt="2022-03-03T19:31:49.893" v="5596" actId="478"/>
          <ac:spMkLst>
            <pc:docMk/>
            <pc:sldMk cId="3057976835" sldId="335"/>
            <ac:spMk id="3" creationId="{7ACE0FD3-4146-49A6-B954-F913C24CEE10}"/>
          </ac:spMkLst>
        </pc:spChg>
        <pc:spChg chg="add mod">
          <ac:chgData name="Antonio-Marius Tricolici" userId="4ca5b4ffc4fcfb59" providerId="LiveId" clId="{EC5188DE-958E-4581-9C79-CB54B9D0BD7B}" dt="2022-03-03T19:32:56.345" v="5855" actId="20577"/>
          <ac:spMkLst>
            <pc:docMk/>
            <pc:sldMk cId="3057976835" sldId="335"/>
            <ac:spMk id="4" creationId="{F6C7D481-1532-43EF-AA49-CD347E0B2DB9}"/>
          </ac:spMkLst>
        </pc:spChg>
        <pc:spChg chg="add mod">
          <ac:chgData name="Antonio-Marius Tricolici" userId="4ca5b4ffc4fcfb59" providerId="LiveId" clId="{EC5188DE-958E-4581-9C79-CB54B9D0BD7B}" dt="2022-03-03T19:34:03.148" v="5866" actId="339"/>
          <ac:spMkLst>
            <pc:docMk/>
            <pc:sldMk cId="3057976835" sldId="335"/>
            <ac:spMk id="5" creationId="{A611F755-EA37-4E1D-905E-D0B87B35BE6A}"/>
          </ac:spMkLst>
        </pc:spChg>
        <pc:spChg chg="add mod">
          <ac:chgData name="Antonio-Marius Tricolici" userId="4ca5b4ffc4fcfb59" providerId="LiveId" clId="{EC5188DE-958E-4581-9C79-CB54B9D0BD7B}" dt="2022-03-03T19:34:49.021" v="5887" actId="1076"/>
          <ac:spMkLst>
            <pc:docMk/>
            <pc:sldMk cId="3057976835" sldId="335"/>
            <ac:spMk id="6" creationId="{B5A9E177-845A-425F-8179-3A648689DD1C}"/>
          </ac:spMkLst>
        </pc:spChg>
        <pc:spChg chg="add mod">
          <ac:chgData name="Antonio-Marius Tricolici" userId="4ca5b4ffc4fcfb59" providerId="LiveId" clId="{EC5188DE-958E-4581-9C79-CB54B9D0BD7B}" dt="2022-03-03T19:34:43.075" v="5885" actId="20577"/>
          <ac:spMkLst>
            <pc:docMk/>
            <pc:sldMk cId="3057976835" sldId="335"/>
            <ac:spMk id="7" creationId="{EF552394-A1F6-4068-8D7A-568D82608CCF}"/>
          </ac:spMkLst>
        </pc:spChg>
      </pc:sldChg>
      <pc:sldChg chg="addSp delSp modSp new mod">
        <pc:chgData name="Antonio-Marius Tricolici" userId="4ca5b4ffc4fcfb59" providerId="LiveId" clId="{EC5188DE-958E-4581-9C79-CB54B9D0BD7B}" dt="2022-03-03T19:36:15.027" v="6037" actId="1076"/>
        <pc:sldMkLst>
          <pc:docMk/>
          <pc:sldMk cId="1005180741" sldId="336"/>
        </pc:sldMkLst>
        <pc:spChg chg="del">
          <ac:chgData name="Antonio-Marius Tricolici" userId="4ca5b4ffc4fcfb59" providerId="LiveId" clId="{EC5188DE-958E-4581-9C79-CB54B9D0BD7B}" dt="2022-03-03T19:35:08.409" v="5889" actId="478"/>
          <ac:spMkLst>
            <pc:docMk/>
            <pc:sldMk cId="1005180741" sldId="336"/>
            <ac:spMk id="3" creationId="{FF3BA546-3DD7-42EB-A588-6861395283C2}"/>
          </ac:spMkLst>
        </pc:spChg>
        <pc:spChg chg="add del mod">
          <ac:chgData name="Antonio-Marius Tricolici" userId="4ca5b4ffc4fcfb59" providerId="LiveId" clId="{EC5188DE-958E-4581-9C79-CB54B9D0BD7B}" dt="2022-03-03T19:35:11.104" v="5895"/>
          <ac:spMkLst>
            <pc:docMk/>
            <pc:sldMk cId="1005180741" sldId="336"/>
            <ac:spMk id="4" creationId="{81F0691E-5418-406D-877A-7B11F43B2059}"/>
          </ac:spMkLst>
        </pc:spChg>
        <pc:spChg chg="add mod">
          <ac:chgData name="Antonio-Marius Tricolici" userId="4ca5b4ffc4fcfb59" providerId="LiveId" clId="{EC5188DE-958E-4581-9C79-CB54B9D0BD7B}" dt="2022-03-03T19:36:12.163" v="6036" actId="1076"/>
          <ac:spMkLst>
            <pc:docMk/>
            <pc:sldMk cId="1005180741" sldId="336"/>
            <ac:spMk id="5" creationId="{A84EB76F-55E7-41F9-AC27-B4DE881D815E}"/>
          </ac:spMkLst>
        </pc:spChg>
        <pc:spChg chg="add mod">
          <ac:chgData name="Antonio-Marius Tricolici" userId="4ca5b4ffc4fcfb59" providerId="LiveId" clId="{EC5188DE-958E-4581-9C79-CB54B9D0BD7B}" dt="2022-03-03T19:36:15.027" v="6037" actId="1076"/>
          <ac:spMkLst>
            <pc:docMk/>
            <pc:sldMk cId="1005180741" sldId="336"/>
            <ac:spMk id="6" creationId="{9061DD8B-D3F4-44B2-AC33-049A5549CD3B}"/>
          </ac:spMkLst>
        </pc:spChg>
        <pc:spChg chg="add mod">
          <ac:chgData name="Antonio-Marius Tricolici" userId="4ca5b4ffc4fcfb59" providerId="LiveId" clId="{EC5188DE-958E-4581-9C79-CB54B9D0BD7B}" dt="2022-03-03T19:36:10.220" v="6035" actId="1076"/>
          <ac:spMkLst>
            <pc:docMk/>
            <pc:sldMk cId="1005180741" sldId="336"/>
            <ac:spMk id="7" creationId="{42411C5A-5E9D-42C0-BC9D-E1DD32DFC3C6}"/>
          </ac:spMkLst>
        </pc:spChg>
      </pc:sldChg>
      <pc:sldChg chg="addSp delSp modSp new mod">
        <pc:chgData name="Antonio-Marius Tricolici" userId="4ca5b4ffc4fcfb59" providerId="LiveId" clId="{EC5188DE-958E-4581-9C79-CB54B9D0BD7B}" dt="2022-03-03T19:40:22.428" v="6546" actId="20577"/>
        <pc:sldMkLst>
          <pc:docMk/>
          <pc:sldMk cId="834057423" sldId="337"/>
        </pc:sldMkLst>
        <pc:spChg chg="mod">
          <ac:chgData name="Antonio-Marius Tricolici" userId="4ca5b4ffc4fcfb59" providerId="LiveId" clId="{EC5188DE-958E-4581-9C79-CB54B9D0BD7B}" dt="2022-03-03T19:36:42.310" v="6066" actId="20577"/>
          <ac:spMkLst>
            <pc:docMk/>
            <pc:sldMk cId="834057423" sldId="337"/>
            <ac:spMk id="2" creationId="{61D20B91-99B8-4A9B-9B6D-1EC6CB932896}"/>
          </ac:spMkLst>
        </pc:spChg>
        <pc:spChg chg="del">
          <ac:chgData name="Antonio-Marius Tricolici" userId="4ca5b4ffc4fcfb59" providerId="LiveId" clId="{EC5188DE-958E-4581-9C79-CB54B9D0BD7B}" dt="2022-03-03T19:36:44.668" v="6067" actId="478"/>
          <ac:spMkLst>
            <pc:docMk/>
            <pc:sldMk cId="834057423" sldId="337"/>
            <ac:spMk id="3" creationId="{32D24EB4-5AF6-4396-9767-787E35096779}"/>
          </ac:spMkLst>
        </pc:spChg>
        <pc:spChg chg="add mod">
          <ac:chgData name="Antonio-Marius Tricolici" userId="4ca5b4ffc4fcfb59" providerId="LiveId" clId="{EC5188DE-958E-4581-9C79-CB54B9D0BD7B}" dt="2022-03-03T19:39:55.066" v="6448" actId="1076"/>
          <ac:spMkLst>
            <pc:docMk/>
            <pc:sldMk cId="834057423" sldId="337"/>
            <ac:spMk id="4" creationId="{D9CD29E1-D7C4-4893-A501-B3D514D35C3D}"/>
          </ac:spMkLst>
        </pc:spChg>
        <pc:spChg chg="add del mod">
          <ac:chgData name="Antonio-Marius Tricolici" userId="4ca5b4ffc4fcfb59" providerId="LiveId" clId="{EC5188DE-958E-4581-9C79-CB54B9D0BD7B}" dt="2022-03-03T19:37:37.389" v="6299"/>
          <ac:spMkLst>
            <pc:docMk/>
            <pc:sldMk cId="834057423" sldId="337"/>
            <ac:spMk id="5" creationId="{32FB83C4-7370-4EB8-A761-701006E2E499}"/>
          </ac:spMkLst>
        </pc:spChg>
        <pc:spChg chg="add mod">
          <ac:chgData name="Antonio-Marius Tricolici" userId="4ca5b4ffc4fcfb59" providerId="LiveId" clId="{EC5188DE-958E-4581-9C79-CB54B9D0BD7B}" dt="2022-03-03T19:39:30.987" v="6436" actId="1076"/>
          <ac:spMkLst>
            <pc:docMk/>
            <pc:sldMk cId="834057423" sldId="337"/>
            <ac:spMk id="6" creationId="{58B590CF-79A4-4039-A92B-E2FCEE2653F8}"/>
          </ac:spMkLst>
        </pc:spChg>
        <pc:spChg chg="add mod">
          <ac:chgData name="Antonio-Marius Tricolici" userId="4ca5b4ffc4fcfb59" providerId="LiveId" clId="{EC5188DE-958E-4581-9C79-CB54B9D0BD7B}" dt="2022-03-03T19:39:33.663" v="6437" actId="1076"/>
          <ac:spMkLst>
            <pc:docMk/>
            <pc:sldMk cId="834057423" sldId="337"/>
            <ac:spMk id="7" creationId="{61565F9C-4D62-4D49-9D9E-8FCD2869A64E}"/>
          </ac:spMkLst>
        </pc:spChg>
        <pc:spChg chg="add del mod">
          <ac:chgData name="Antonio-Marius Tricolici" userId="4ca5b4ffc4fcfb59" providerId="LiveId" clId="{EC5188DE-958E-4581-9C79-CB54B9D0BD7B}" dt="2022-03-03T19:39:42.135" v="6440"/>
          <ac:spMkLst>
            <pc:docMk/>
            <pc:sldMk cId="834057423" sldId="337"/>
            <ac:spMk id="8" creationId="{BB3C1182-C051-4F5F-B4DC-97E099BED07D}"/>
          </ac:spMkLst>
        </pc:spChg>
        <pc:spChg chg="add mod">
          <ac:chgData name="Antonio-Marius Tricolici" userId="4ca5b4ffc4fcfb59" providerId="LiveId" clId="{EC5188DE-958E-4581-9C79-CB54B9D0BD7B}" dt="2022-03-03T19:40:22.428" v="6546" actId="20577"/>
          <ac:spMkLst>
            <pc:docMk/>
            <pc:sldMk cId="834057423" sldId="337"/>
            <ac:spMk id="9" creationId="{141E628E-7471-42B6-B2CA-A5F4B22FFB78}"/>
          </ac:spMkLst>
        </pc:spChg>
      </pc:sldChg>
      <pc:sldChg chg="addSp delSp modSp new mod modClrScheme chgLayout">
        <pc:chgData name="Antonio-Marius Tricolici" userId="4ca5b4ffc4fcfb59" providerId="LiveId" clId="{EC5188DE-958E-4581-9C79-CB54B9D0BD7B}" dt="2022-03-04T18:39:30.938" v="6581" actId="20577"/>
        <pc:sldMkLst>
          <pc:docMk/>
          <pc:sldMk cId="3988418111" sldId="338"/>
        </pc:sldMkLst>
        <pc:spChg chg="del">
          <ac:chgData name="Antonio-Marius Tricolici" userId="4ca5b4ffc4fcfb59" providerId="LiveId" clId="{EC5188DE-958E-4581-9C79-CB54B9D0BD7B}" dt="2022-03-04T18:39:26.609" v="6567"/>
          <ac:spMkLst>
            <pc:docMk/>
            <pc:sldMk cId="3988418111" sldId="338"/>
            <ac:spMk id="2" creationId="{A5694CF0-59FD-40A2-B8A3-8B9C68923E73}"/>
          </ac:spMkLst>
        </pc:spChg>
        <pc:spChg chg="del">
          <ac:chgData name="Antonio-Marius Tricolici" userId="4ca5b4ffc4fcfb59" providerId="LiveId" clId="{EC5188DE-958E-4581-9C79-CB54B9D0BD7B}" dt="2022-03-04T18:39:26.609" v="6567"/>
          <ac:spMkLst>
            <pc:docMk/>
            <pc:sldMk cId="3988418111" sldId="338"/>
            <ac:spMk id="3" creationId="{97D5092F-7130-488C-81C6-0B9AE4ACF345}"/>
          </ac:spMkLst>
        </pc:spChg>
        <pc:spChg chg="add del mod ord">
          <ac:chgData name="Antonio-Marius Tricolici" userId="4ca5b4ffc4fcfb59" providerId="LiveId" clId="{EC5188DE-958E-4581-9C79-CB54B9D0BD7B}" dt="2022-03-04T18:39:28.722" v="6568" actId="700"/>
          <ac:spMkLst>
            <pc:docMk/>
            <pc:sldMk cId="3988418111" sldId="338"/>
            <ac:spMk id="4" creationId="{F1340B0D-DC48-442F-A36F-C9162D85B330}"/>
          </ac:spMkLst>
        </pc:spChg>
        <pc:spChg chg="add del mod ord">
          <ac:chgData name="Antonio-Marius Tricolici" userId="4ca5b4ffc4fcfb59" providerId="LiveId" clId="{EC5188DE-958E-4581-9C79-CB54B9D0BD7B}" dt="2022-03-04T18:39:28.722" v="6568" actId="700"/>
          <ac:spMkLst>
            <pc:docMk/>
            <pc:sldMk cId="3988418111" sldId="338"/>
            <ac:spMk id="5" creationId="{F57C9414-F2D3-4F9B-8A29-2511022B2A71}"/>
          </ac:spMkLst>
        </pc:spChg>
        <pc:spChg chg="add mod ord">
          <ac:chgData name="Antonio-Marius Tricolici" userId="4ca5b4ffc4fcfb59" providerId="LiveId" clId="{EC5188DE-958E-4581-9C79-CB54B9D0BD7B}" dt="2022-03-04T18:39:30.938" v="6581" actId="20577"/>
          <ac:spMkLst>
            <pc:docMk/>
            <pc:sldMk cId="3988418111" sldId="338"/>
            <ac:spMk id="6" creationId="{1E1A2A89-488C-4318-BA3E-73F08A1B79BE}"/>
          </ac:spMkLst>
        </pc:spChg>
        <pc:spChg chg="add mod ord">
          <ac:chgData name="Antonio-Marius Tricolici" userId="4ca5b4ffc4fcfb59" providerId="LiveId" clId="{EC5188DE-958E-4581-9C79-CB54B9D0BD7B}" dt="2022-03-04T18:39:28.734" v="6569" actId="27636"/>
          <ac:spMkLst>
            <pc:docMk/>
            <pc:sldMk cId="3988418111" sldId="338"/>
            <ac:spMk id="7" creationId="{7E616879-D1EE-4C6C-A66E-7A990A0AF3D9}"/>
          </ac:spMkLst>
        </pc:spChg>
      </pc:sldChg>
      <pc:sldMasterChg chg="delSldLayout">
        <pc:chgData name="Antonio-Marius Tricolici" userId="4ca5b4ffc4fcfb59" providerId="LiveId" clId="{EC5188DE-958E-4581-9C79-CB54B9D0BD7B}" dt="2022-03-04T18:39:16.937" v="6565" actId="2696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EC5188DE-958E-4581-9C79-CB54B9D0BD7B}" dt="2022-03-04T18:39:16.937" v="6565" actId="2696"/>
          <pc:sldLayoutMkLst>
            <pc:docMk/>
            <pc:sldMasterMk cId="0" sldId="2147483659"/>
            <pc:sldLayoutMk cId="0" sldId="2147483649"/>
          </pc:sldLayoutMkLst>
        </pc:sldLayoutChg>
      </pc:sldMasterChg>
    </pc:docChg>
  </pc:docChgLst>
  <pc:docChgLst>
    <pc:chgData name="Antonio-Marius Tricolici" userId="4ca5b4ffc4fcfb59" providerId="LiveId" clId="{84F87E25-E331-4B2E-A13A-ED08FC96EDE1}"/>
    <pc:docChg chg="undo custSel addSld delSld modSld sldOrd modSection">
      <pc:chgData name="Antonio-Marius Tricolici" userId="4ca5b4ffc4fcfb59" providerId="LiveId" clId="{84F87E25-E331-4B2E-A13A-ED08FC96EDE1}" dt="2022-02-28T16:18:16.649" v="10607" actId="20577"/>
      <pc:docMkLst>
        <pc:docMk/>
      </pc:docMkLst>
      <pc:sldChg chg="modSp mod">
        <pc:chgData name="Antonio-Marius Tricolici" userId="4ca5b4ffc4fcfb59" providerId="LiveId" clId="{84F87E25-E331-4B2E-A13A-ED08FC96EDE1}" dt="2022-02-27T17:38:12.942" v="6" actId="20577"/>
        <pc:sldMkLst>
          <pc:docMk/>
          <pc:sldMk cId="0" sldId="256"/>
        </pc:sldMkLst>
        <pc:spChg chg="mod">
          <ac:chgData name="Antonio-Marius Tricolici" userId="4ca5b4ffc4fcfb59" providerId="LiveId" clId="{84F87E25-E331-4B2E-A13A-ED08FC96EDE1}" dt="2022-02-27T17:38:12.942" v="6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84F87E25-E331-4B2E-A13A-ED08FC96EDE1}" dt="2022-02-28T15:54:50.800" v="10599" actId="20577"/>
        <pc:sldMkLst>
          <pc:docMk/>
          <pc:sldMk cId="1307481501" sldId="289"/>
        </pc:sldMkLst>
        <pc:spChg chg="mod">
          <ac:chgData name="Antonio-Marius Tricolici" userId="4ca5b4ffc4fcfb59" providerId="LiveId" clId="{84F87E25-E331-4B2E-A13A-ED08FC96EDE1}" dt="2022-02-28T15:54:50.800" v="10599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modSp mod">
        <pc:chgData name="Antonio-Marius Tricolici" userId="4ca5b4ffc4fcfb59" providerId="LiveId" clId="{84F87E25-E331-4B2E-A13A-ED08FC96EDE1}" dt="2022-02-27T19:49:28.889" v="8831" actId="20577"/>
        <pc:sldMkLst>
          <pc:docMk/>
          <pc:sldMk cId="1586656465" sldId="301"/>
        </pc:sldMkLst>
        <pc:spChg chg="mod">
          <ac:chgData name="Antonio-Marius Tricolici" userId="4ca5b4ffc4fcfb59" providerId="LiveId" clId="{84F87E25-E331-4B2E-A13A-ED08FC96EDE1}" dt="2022-02-27T19:49:28.889" v="8831" actId="20577"/>
          <ac:spMkLst>
            <pc:docMk/>
            <pc:sldMk cId="1586656465" sldId="301"/>
            <ac:spMk id="2" creationId="{C4DA830B-4AD9-404D-BD7E-C1F1FA88D402}"/>
          </ac:spMkLst>
        </pc:spChg>
      </pc:sldChg>
      <pc:sldChg chg="addSp delSp modSp mod">
        <pc:chgData name="Antonio-Marius Tricolici" userId="4ca5b4ffc4fcfb59" providerId="LiveId" clId="{84F87E25-E331-4B2E-A13A-ED08FC96EDE1}" dt="2022-02-27T17:43:41.881" v="286" actId="20577"/>
        <pc:sldMkLst>
          <pc:docMk/>
          <pc:sldMk cId="4039160169" sldId="320"/>
        </pc:sldMkLst>
        <pc:spChg chg="mod">
          <ac:chgData name="Antonio-Marius Tricolici" userId="4ca5b4ffc4fcfb59" providerId="LiveId" clId="{84F87E25-E331-4B2E-A13A-ED08FC96EDE1}" dt="2022-02-27T17:39:22.867" v="61" actId="20577"/>
          <ac:spMkLst>
            <pc:docMk/>
            <pc:sldMk cId="4039160169" sldId="320"/>
            <ac:spMk id="2" creationId="{57167A7A-1E93-4B75-80EC-167918A71C4D}"/>
          </ac:spMkLst>
        </pc:spChg>
        <pc:spChg chg="del">
          <ac:chgData name="Antonio-Marius Tricolici" userId="4ca5b4ffc4fcfb59" providerId="LiveId" clId="{84F87E25-E331-4B2E-A13A-ED08FC96EDE1}" dt="2022-02-27T17:39:34.877" v="62" actId="478"/>
          <ac:spMkLst>
            <pc:docMk/>
            <pc:sldMk cId="4039160169" sldId="320"/>
            <ac:spMk id="3" creationId="{FA92460C-9637-4D71-B44D-72DD1DDA0AD2}"/>
          </ac:spMkLst>
        </pc:spChg>
        <pc:spChg chg="add mod">
          <ac:chgData name="Antonio-Marius Tricolici" userId="4ca5b4ffc4fcfb59" providerId="LiveId" clId="{84F87E25-E331-4B2E-A13A-ED08FC96EDE1}" dt="2022-02-27T17:43:41.881" v="286" actId="20577"/>
          <ac:spMkLst>
            <pc:docMk/>
            <pc:sldMk cId="4039160169" sldId="320"/>
            <ac:spMk id="4" creationId="{394A036F-8556-4B61-832B-E7EA2445C8B9}"/>
          </ac:spMkLst>
        </pc:spChg>
        <pc:spChg chg="del">
          <ac:chgData name="Antonio-Marius Tricolici" userId="4ca5b4ffc4fcfb59" providerId="LiveId" clId="{84F87E25-E331-4B2E-A13A-ED08FC96EDE1}" dt="2022-02-27T17:39:34.877" v="62" actId="478"/>
          <ac:spMkLst>
            <pc:docMk/>
            <pc:sldMk cId="4039160169" sldId="320"/>
            <ac:spMk id="5" creationId="{0B2BEB8B-4A79-416D-BA48-35E76456BA26}"/>
          </ac:spMkLst>
        </pc:spChg>
      </pc:sldChg>
      <pc:sldChg chg="addSp delSp modSp new mod modAnim">
        <pc:chgData name="Antonio-Marius Tricolici" userId="4ca5b4ffc4fcfb59" providerId="LiveId" clId="{84F87E25-E331-4B2E-A13A-ED08FC96EDE1}" dt="2022-02-28T15:56:07.274" v="10600"/>
        <pc:sldMkLst>
          <pc:docMk/>
          <pc:sldMk cId="3015734620" sldId="321"/>
        </pc:sldMkLst>
        <pc:spChg chg="mod">
          <ac:chgData name="Antonio-Marius Tricolici" userId="4ca5b4ffc4fcfb59" providerId="LiveId" clId="{84F87E25-E331-4B2E-A13A-ED08FC96EDE1}" dt="2022-02-27T17:43:47.742" v="300" actId="20577"/>
          <ac:spMkLst>
            <pc:docMk/>
            <pc:sldMk cId="3015734620" sldId="321"/>
            <ac:spMk id="2" creationId="{F504456D-AA68-4A3D-B48D-3F506E114769}"/>
          </ac:spMkLst>
        </pc:spChg>
        <pc:spChg chg="del">
          <ac:chgData name="Antonio-Marius Tricolici" userId="4ca5b4ffc4fcfb59" providerId="LiveId" clId="{84F87E25-E331-4B2E-A13A-ED08FC96EDE1}" dt="2022-02-27T17:43:50.368" v="301" actId="478"/>
          <ac:spMkLst>
            <pc:docMk/>
            <pc:sldMk cId="3015734620" sldId="321"/>
            <ac:spMk id="3" creationId="{C0C2C82A-91C5-4F41-97B1-BB2BD105F2CB}"/>
          </ac:spMkLst>
        </pc:spChg>
        <pc:spChg chg="add del mod">
          <ac:chgData name="Antonio-Marius Tricolici" userId="4ca5b4ffc4fcfb59" providerId="LiveId" clId="{84F87E25-E331-4B2E-A13A-ED08FC96EDE1}" dt="2022-02-27T17:43:56.492" v="304"/>
          <ac:spMkLst>
            <pc:docMk/>
            <pc:sldMk cId="3015734620" sldId="321"/>
            <ac:spMk id="4" creationId="{01729560-F164-442C-A724-1C683DE6E25D}"/>
          </ac:spMkLst>
        </pc:spChg>
        <pc:spChg chg="add mod">
          <ac:chgData name="Antonio-Marius Tricolici" userId="4ca5b4ffc4fcfb59" providerId="LiveId" clId="{84F87E25-E331-4B2E-A13A-ED08FC96EDE1}" dt="2022-02-27T17:50:11.274" v="611" actId="20577"/>
          <ac:spMkLst>
            <pc:docMk/>
            <pc:sldMk cId="3015734620" sldId="321"/>
            <ac:spMk id="5" creationId="{2BF8BC04-876A-46C3-BBC4-D96D31EEC0FF}"/>
          </ac:spMkLst>
        </pc:spChg>
        <pc:spChg chg="add del mod">
          <ac:chgData name="Antonio-Marius Tricolici" userId="4ca5b4ffc4fcfb59" providerId="LiveId" clId="{84F87E25-E331-4B2E-A13A-ED08FC96EDE1}" dt="2022-02-27T17:49:36.978" v="542"/>
          <ac:spMkLst>
            <pc:docMk/>
            <pc:sldMk cId="3015734620" sldId="321"/>
            <ac:spMk id="6" creationId="{8DD81915-8A97-4107-9642-373E12E1F21A}"/>
          </ac:spMkLst>
        </pc:spChg>
        <pc:spChg chg="add mod">
          <ac:chgData name="Antonio-Marius Tricolici" userId="4ca5b4ffc4fcfb59" providerId="LiveId" clId="{84F87E25-E331-4B2E-A13A-ED08FC96EDE1}" dt="2022-02-27T17:51:12.485" v="774" actId="14100"/>
          <ac:spMkLst>
            <pc:docMk/>
            <pc:sldMk cId="3015734620" sldId="321"/>
            <ac:spMk id="7" creationId="{C11573FA-B3F7-4791-B51E-E1B9A2598B1C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902332717" sldId="321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28608673" sldId="322"/>
        </pc:sldMkLst>
      </pc:sldChg>
      <pc:sldChg chg="delSp modSp add mod">
        <pc:chgData name="Antonio-Marius Tricolici" userId="4ca5b4ffc4fcfb59" providerId="LiveId" clId="{84F87E25-E331-4B2E-A13A-ED08FC96EDE1}" dt="2022-02-28T16:18:16.649" v="10607" actId="20577"/>
        <pc:sldMkLst>
          <pc:docMk/>
          <pc:sldMk cId="2295078255" sldId="322"/>
        </pc:sldMkLst>
        <pc:spChg chg="mod">
          <ac:chgData name="Antonio-Marius Tricolici" userId="4ca5b4ffc4fcfb59" providerId="LiveId" clId="{84F87E25-E331-4B2E-A13A-ED08FC96EDE1}" dt="2022-02-27T17:51:50.554" v="794" actId="20577"/>
          <ac:spMkLst>
            <pc:docMk/>
            <pc:sldMk cId="2295078255" sldId="322"/>
            <ac:spMk id="2" creationId="{F504456D-AA68-4A3D-B48D-3F506E114769}"/>
          </ac:spMkLst>
        </pc:spChg>
        <pc:spChg chg="mod">
          <ac:chgData name="Antonio-Marius Tricolici" userId="4ca5b4ffc4fcfb59" providerId="LiveId" clId="{84F87E25-E331-4B2E-A13A-ED08FC96EDE1}" dt="2022-02-28T16:18:16.649" v="10607" actId="20577"/>
          <ac:spMkLst>
            <pc:docMk/>
            <pc:sldMk cId="2295078255" sldId="322"/>
            <ac:spMk id="5" creationId="{2BF8BC04-876A-46C3-BBC4-D96D31EEC0FF}"/>
          </ac:spMkLst>
        </pc:spChg>
        <pc:spChg chg="del">
          <ac:chgData name="Antonio-Marius Tricolici" userId="4ca5b4ffc4fcfb59" providerId="LiveId" clId="{84F87E25-E331-4B2E-A13A-ED08FC96EDE1}" dt="2022-02-27T17:51:54.059" v="795" actId="478"/>
          <ac:spMkLst>
            <pc:docMk/>
            <pc:sldMk cId="2295078255" sldId="322"/>
            <ac:spMk id="7" creationId="{C11573FA-B3F7-4791-B51E-E1B9A2598B1C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260938304" sldId="323"/>
        </pc:sldMkLst>
      </pc:sldChg>
      <pc:sldChg chg="addSp delSp modSp new mod">
        <pc:chgData name="Antonio-Marius Tricolici" userId="4ca5b4ffc4fcfb59" providerId="LiveId" clId="{84F87E25-E331-4B2E-A13A-ED08FC96EDE1}" dt="2022-02-27T18:45:01.770" v="4147" actId="1076"/>
        <pc:sldMkLst>
          <pc:docMk/>
          <pc:sldMk cId="2110482616" sldId="323"/>
        </pc:sldMkLst>
        <pc:spChg chg="mod">
          <ac:chgData name="Antonio-Marius Tricolici" userId="4ca5b4ffc4fcfb59" providerId="LiveId" clId="{84F87E25-E331-4B2E-A13A-ED08FC96EDE1}" dt="2022-02-27T18:26:27.677" v="3339" actId="20577"/>
          <ac:spMkLst>
            <pc:docMk/>
            <pc:sldMk cId="2110482616" sldId="323"/>
            <ac:spMk id="2" creationId="{4B013DB7-4DA1-47AF-8272-75FEE9D6043B}"/>
          </ac:spMkLst>
        </pc:spChg>
        <pc:spChg chg="del">
          <ac:chgData name="Antonio-Marius Tricolici" userId="4ca5b4ffc4fcfb59" providerId="LiveId" clId="{84F87E25-E331-4B2E-A13A-ED08FC96EDE1}" dt="2022-02-27T18:26:29.881" v="3340" actId="478"/>
          <ac:spMkLst>
            <pc:docMk/>
            <pc:sldMk cId="2110482616" sldId="323"/>
            <ac:spMk id="3" creationId="{D9864191-24B1-4502-BDAE-81DE1405CEE4}"/>
          </ac:spMkLst>
        </pc:spChg>
        <pc:spChg chg="add mod">
          <ac:chgData name="Antonio-Marius Tricolici" userId="4ca5b4ffc4fcfb59" providerId="LiveId" clId="{84F87E25-E331-4B2E-A13A-ED08FC96EDE1}" dt="2022-02-27T18:41:44.113" v="3836" actId="20577"/>
          <ac:spMkLst>
            <pc:docMk/>
            <pc:sldMk cId="2110482616" sldId="323"/>
            <ac:spMk id="4" creationId="{C4781E70-C707-4775-80DA-69B0C8522854}"/>
          </ac:spMkLst>
        </pc:spChg>
        <pc:spChg chg="add mod">
          <ac:chgData name="Antonio-Marius Tricolici" userId="4ca5b4ffc4fcfb59" providerId="LiveId" clId="{84F87E25-E331-4B2E-A13A-ED08FC96EDE1}" dt="2022-02-27T18:45:01.770" v="4147" actId="1076"/>
          <ac:spMkLst>
            <pc:docMk/>
            <pc:sldMk cId="2110482616" sldId="323"/>
            <ac:spMk id="5" creationId="{4822713C-A963-490F-9F1C-D565E7A89018}"/>
          </ac:spMkLst>
        </pc:spChg>
        <pc:spChg chg="add mod">
          <ac:chgData name="Antonio-Marius Tricolici" userId="4ca5b4ffc4fcfb59" providerId="LiveId" clId="{84F87E25-E331-4B2E-A13A-ED08FC96EDE1}" dt="2022-02-27T18:44:59.381" v="4146" actId="1076"/>
          <ac:spMkLst>
            <pc:docMk/>
            <pc:sldMk cId="2110482616" sldId="323"/>
            <ac:spMk id="6" creationId="{6817D9AD-A2F1-4EDA-BD83-87259AC36991}"/>
          </ac:spMkLst>
        </pc:spChg>
      </pc:sldChg>
      <pc:sldChg chg="addSp modSp add mod ord">
        <pc:chgData name="Antonio-Marius Tricolici" userId="4ca5b4ffc4fcfb59" providerId="LiveId" clId="{84F87E25-E331-4B2E-A13A-ED08FC96EDE1}" dt="2022-02-27T18:09:32.276" v="1899" actId="20577"/>
        <pc:sldMkLst>
          <pc:docMk/>
          <pc:sldMk cId="2465372461" sldId="324"/>
        </pc:sldMkLst>
        <pc:spChg chg="add mod">
          <ac:chgData name="Antonio-Marius Tricolici" userId="4ca5b4ffc4fcfb59" providerId="LiveId" clId="{84F87E25-E331-4B2E-A13A-ED08FC96EDE1}" dt="2022-02-27T18:09:32.276" v="1899" actId="20577"/>
          <ac:spMkLst>
            <pc:docMk/>
            <pc:sldMk cId="2465372461" sldId="324"/>
            <ac:spMk id="3" creationId="{D25FC421-DD7B-40B1-9FD6-360CFFF43EE4}"/>
          </ac:spMkLst>
        </pc:spChg>
        <pc:spChg chg="mod">
          <ac:chgData name="Antonio-Marius Tricolici" userId="4ca5b4ffc4fcfb59" providerId="LiveId" clId="{84F87E25-E331-4B2E-A13A-ED08FC96EDE1}" dt="2022-02-27T18:06:36.259" v="1540" actId="313"/>
          <ac:spMkLst>
            <pc:docMk/>
            <pc:sldMk cId="2465372461" sldId="324"/>
            <ac:spMk id="5" creationId="{2BF8BC04-876A-46C3-BBC4-D96D31EEC0FF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980072953" sldId="324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500835459" sldId="325"/>
        </pc:sldMkLst>
      </pc:sldChg>
      <pc:sldChg chg="modSp add mod ord">
        <pc:chgData name="Antonio-Marius Tricolici" userId="4ca5b4ffc4fcfb59" providerId="LiveId" clId="{84F87E25-E331-4B2E-A13A-ED08FC96EDE1}" dt="2022-02-27T18:13:51.738" v="2273" actId="113"/>
        <pc:sldMkLst>
          <pc:docMk/>
          <pc:sldMk cId="2591784943" sldId="325"/>
        </pc:sldMkLst>
        <pc:spChg chg="mod">
          <ac:chgData name="Antonio-Marius Tricolici" userId="4ca5b4ffc4fcfb59" providerId="LiveId" clId="{84F87E25-E331-4B2E-A13A-ED08FC96EDE1}" dt="2022-02-27T18:12:00.920" v="1900" actId="20577"/>
          <ac:spMkLst>
            <pc:docMk/>
            <pc:sldMk cId="2591784943" sldId="325"/>
            <ac:spMk id="2" creationId="{F504456D-AA68-4A3D-B48D-3F506E114769}"/>
          </ac:spMkLst>
        </pc:spChg>
        <pc:spChg chg="mod">
          <ac:chgData name="Antonio-Marius Tricolici" userId="4ca5b4ffc4fcfb59" providerId="LiveId" clId="{84F87E25-E331-4B2E-A13A-ED08FC96EDE1}" dt="2022-02-27T18:13:51.738" v="2273" actId="113"/>
          <ac:spMkLst>
            <pc:docMk/>
            <pc:sldMk cId="2591784943" sldId="325"/>
            <ac:spMk id="5" creationId="{2BF8BC04-876A-46C3-BBC4-D96D31EEC0FF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453779411" sldId="326"/>
        </pc:sldMkLst>
      </pc:sldChg>
      <pc:sldChg chg="addSp delSp modSp new mod modAnim">
        <pc:chgData name="Antonio-Marius Tricolici" userId="4ca5b4ffc4fcfb59" providerId="LiveId" clId="{84F87E25-E331-4B2E-A13A-ED08FC96EDE1}" dt="2022-02-27T18:20:43.651" v="3332" actId="20577"/>
        <pc:sldMkLst>
          <pc:docMk/>
          <pc:sldMk cId="826080776" sldId="326"/>
        </pc:sldMkLst>
        <pc:spChg chg="mod">
          <ac:chgData name="Antonio-Marius Tricolici" userId="4ca5b4ffc4fcfb59" providerId="LiveId" clId="{84F87E25-E331-4B2E-A13A-ED08FC96EDE1}" dt="2022-02-27T18:14:30.813" v="2347" actId="20577"/>
          <ac:spMkLst>
            <pc:docMk/>
            <pc:sldMk cId="826080776" sldId="326"/>
            <ac:spMk id="2" creationId="{35FB2B4A-8640-46E6-A36C-F276BDE3B3BE}"/>
          </ac:spMkLst>
        </pc:spChg>
        <pc:spChg chg="del mod">
          <ac:chgData name="Antonio-Marius Tricolici" userId="4ca5b4ffc4fcfb59" providerId="LiveId" clId="{84F87E25-E331-4B2E-A13A-ED08FC96EDE1}" dt="2022-02-27T18:14:03.100" v="2301" actId="478"/>
          <ac:spMkLst>
            <pc:docMk/>
            <pc:sldMk cId="826080776" sldId="326"/>
            <ac:spMk id="3" creationId="{86DB819C-A07D-4EA4-BBA2-0F0D0D009B46}"/>
          </ac:spMkLst>
        </pc:spChg>
        <pc:spChg chg="add mod">
          <ac:chgData name="Antonio-Marius Tricolici" userId="4ca5b4ffc4fcfb59" providerId="LiveId" clId="{84F87E25-E331-4B2E-A13A-ED08FC96EDE1}" dt="2022-02-27T18:20:43.651" v="3332" actId="20577"/>
          <ac:spMkLst>
            <pc:docMk/>
            <pc:sldMk cId="826080776" sldId="326"/>
            <ac:spMk id="4" creationId="{159BB7FA-AF32-48F2-BF0F-478401FCF2C8}"/>
          </ac:spMkLst>
        </pc:spChg>
      </pc:sldChg>
      <pc:sldChg chg="addSp delSp modSp new mod modAnim modNotesTx">
        <pc:chgData name="Antonio-Marius Tricolici" userId="4ca5b4ffc4fcfb59" providerId="LiveId" clId="{84F87E25-E331-4B2E-A13A-ED08FC96EDE1}" dt="2022-02-27T18:50:06.666" v="4215" actId="20577"/>
        <pc:sldMkLst>
          <pc:docMk/>
          <pc:sldMk cId="245764600" sldId="327"/>
        </pc:sldMkLst>
        <pc:spChg chg="mod">
          <ac:chgData name="Antonio-Marius Tricolici" userId="4ca5b4ffc4fcfb59" providerId="LiveId" clId="{84F87E25-E331-4B2E-A13A-ED08FC96EDE1}" dt="2022-02-27T18:42:11.340" v="3866" actId="20577"/>
          <ac:spMkLst>
            <pc:docMk/>
            <pc:sldMk cId="245764600" sldId="327"/>
            <ac:spMk id="2" creationId="{C9D88DCE-A4B3-4066-A0DF-81358173136D}"/>
          </ac:spMkLst>
        </pc:spChg>
        <pc:spChg chg="del">
          <ac:chgData name="Antonio-Marius Tricolici" userId="4ca5b4ffc4fcfb59" providerId="LiveId" clId="{84F87E25-E331-4B2E-A13A-ED08FC96EDE1}" dt="2022-02-27T18:42:14.958" v="3867" actId="478"/>
          <ac:spMkLst>
            <pc:docMk/>
            <pc:sldMk cId="245764600" sldId="327"/>
            <ac:spMk id="3" creationId="{BB6D9749-84A9-4845-9F08-E65754F510BF}"/>
          </ac:spMkLst>
        </pc:spChg>
        <pc:spChg chg="add mod">
          <ac:chgData name="Antonio-Marius Tricolici" userId="4ca5b4ffc4fcfb59" providerId="LiveId" clId="{84F87E25-E331-4B2E-A13A-ED08FC96EDE1}" dt="2022-02-27T18:43:27.972" v="3964" actId="20577"/>
          <ac:spMkLst>
            <pc:docMk/>
            <pc:sldMk cId="245764600" sldId="327"/>
            <ac:spMk id="4" creationId="{BF054E0F-9920-49FC-9C53-CB2D4B273D9D}"/>
          </ac:spMkLst>
        </pc:spChg>
        <pc:spChg chg="add mod">
          <ac:chgData name="Antonio-Marius Tricolici" userId="4ca5b4ffc4fcfb59" providerId="LiveId" clId="{84F87E25-E331-4B2E-A13A-ED08FC96EDE1}" dt="2022-02-27T18:43:33.700" v="3966" actId="339"/>
          <ac:spMkLst>
            <pc:docMk/>
            <pc:sldMk cId="245764600" sldId="327"/>
            <ac:spMk id="5" creationId="{6C8C43E8-DE5A-4A2A-8119-9096380183EF}"/>
          </ac:spMkLst>
        </pc:spChg>
        <pc:spChg chg="add mod">
          <ac:chgData name="Antonio-Marius Tricolici" userId="4ca5b4ffc4fcfb59" providerId="LiveId" clId="{84F87E25-E331-4B2E-A13A-ED08FC96EDE1}" dt="2022-02-27T18:43:55.379" v="3996" actId="313"/>
          <ac:spMkLst>
            <pc:docMk/>
            <pc:sldMk cId="245764600" sldId="327"/>
            <ac:spMk id="6" creationId="{53084E59-4E6E-43C6-A973-112F510AC37C}"/>
          </ac:spMkLst>
        </pc:spChg>
        <pc:spChg chg="add del">
          <ac:chgData name="Antonio-Marius Tricolici" userId="4ca5b4ffc4fcfb59" providerId="LiveId" clId="{84F87E25-E331-4B2E-A13A-ED08FC96EDE1}" dt="2022-02-27T18:43:58.235" v="3998"/>
          <ac:spMkLst>
            <pc:docMk/>
            <pc:sldMk cId="245764600" sldId="327"/>
            <ac:spMk id="7" creationId="{B40E9F16-FBA5-4816-B53B-124213280DD2}"/>
          </ac:spMkLst>
        </pc:spChg>
        <pc:spChg chg="add mod">
          <ac:chgData name="Antonio-Marius Tricolici" userId="4ca5b4ffc4fcfb59" providerId="LiveId" clId="{84F87E25-E331-4B2E-A13A-ED08FC96EDE1}" dt="2022-02-27T18:44:15.255" v="4011" actId="339"/>
          <ac:spMkLst>
            <pc:docMk/>
            <pc:sldMk cId="245764600" sldId="327"/>
            <ac:spMk id="8" creationId="{D3C1B4EA-D6F6-4316-87A3-40D426173FC5}"/>
          </ac:spMkLst>
        </pc:spChg>
        <pc:spChg chg="add mod">
          <ac:chgData name="Antonio-Marius Tricolici" userId="4ca5b4ffc4fcfb59" providerId="LiveId" clId="{84F87E25-E331-4B2E-A13A-ED08FC96EDE1}" dt="2022-02-27T18:46:46.411" v="4162" actId="1076"/>
          <ac:spMkLst>
            <pc:docMk/>
            <pc:sldMk cId="245764600" sldId="327"/>
            <ac:spMk id="9" creationId="{DCCBCA82-A95D-47B9-92CE-07D24B6869C8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304730243" sldId="327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803240242" sldId="328"/>
        </pc:sldMkLst>
      </pc:sldChg>
      <pc:sldChg chg="addSp delSp modSp new mod">
        <pc:chgData name="Antonio-Marius Tricolici" userId="4ca5b4ffc4fcfb59" providerId="LiveId" clId="{84F87E25-E331-4B2E-A13A-ED08FC96EDE1}" dt="2022-02-27T18:52:24.551" v="4372" actId="1076"/>
        <pc:sldMkLst>
          <pc:docMk/>
          <pc:sldMk cId="4257264422" sldId="328"/>
        </pc:sldMkLst>
        <pc:spChg chg="mod">
          <ac:chgData name="Antonio-Marius Tricolici" userId="4ca5b4ffc4fcfb59" providerId="LiveId" clId="{84F87E25-E331-4B2E-A13A-ED08FC96EDE1}" dt="2022-02-27T18:50:17.017" v="4231" actId="20577"/>
          <ac:spMkLst>
            <pc:docMk/>
            <pc:sldMk cId="4257264422" sldId="328"/>
            <ac:spMk id="2" creationId="{1A6B6596-C8C5-433F-BDC8-4B00300F6782}"/>
          </ac:spMkLst>
        </pc:spChg>
        <pc:spChg chg="del">
          <ac:chgData name="Antonio-Marius Tricolici" userId="4ca5b4ffc4fcfb59" providerId="LiveId" clId="{84F87E25-E331-4B2E-A13A-ED08FC96EDE1}" dt="2022-02-27T18:50:18.832" v="4232" actId="478"/>
          <ac:spMkLst>
            <pc:docMk/>
            <pc:sldMk cId="4257264422" sldId="328"/>
            <ac:spMk id="3" creationId="{CAEC4BFB-5385-432C-87AC-DCC019644D96}"/>
          </ac:spMkLst>
        </pc:spChg>
        <pc:spChg chg="add del">
          <ac:chgData name="Antonio-Marius Tricolici" userId="4ca5b4ffc4fcfb59" providerId="LiveId" clId="{84F87E25-E331-4B2E-A13A-ED08FC96EDE1}" dt="2022-02-27T18:50:21.745" v="4234"/>
          <ac:spMkLst>
            <pc:docMk/>
            <pc:sldMk cId="4257264422" sldId="328"/>
            <ac:spMk id="4" creationId="{45DB5CFE-ED90-44A8-AD44-902508211664}"/>
          </ac:spMkLst>
        </pc:spChg>
        <pc:spChg chg="add del mod">
          <ac:chgData name="Antonio-Marius Tricolici" userId="4ca5b4ffc4fcfb59" providerId="LiveId" clId="{84F87E25-E331-4B2E-A13A-ED08FC96EDE1}" dt="2022-02-27T18:50:36.069" v="4243" actId="478"/>
          <ac:spMkLst>
            <pc:docMk/>
            <pc:sldMk cId="4257264422" sldId="328"/>
            <ac:spMk id="5" creationId="{8F851F37-4962-471F-9F6E-C7CBB8C752F0}"/>
          </ac:spMkLst>
        </pc:spChg>
        <pc:spChg chg="add del">
          <ac:chgData name="Antonio-Marius Tricolici" userId="4ca5b4ffc4fcfb59" providerId="LiveId" clId="{84F87E25-E331-4B2E-A13A-ED08FC96EDE1}" dt="2022-02-27T18:50:37.361" v="4245"/>
          <ac:spMkLst>
            <pc:docMk/>
            <pc:sldMk cId="4257264422" sldId="328"/>
            <ac:spMk id="6" creationId="{84E08F4B-0050-4BCE-9E19-EE69F41A15FE}"/>
          </ac:spMkLst>
        </pc:spChg>
        <pc:spChg chg="add mod">
          <ac:chgData name="Antonio-Marius Tricolici" userId="4ca5b4ffc4fcfb59" providerId="LiveId" clId="{84F87E25-E331-4B2E-A13A-ED08FC96EDE1}" dt="2022-02-27T18:52:24.551" v="4372" actId="1076"/>
          <ac:spMkLst>
            <pc:docMk/>
            <pc:sldMk cId="4257264422" sldId="328"/>
            <ac:spMk id="7" creationId="{7B8D8DF8-A7C5-42E7-AB71-6E62F4E2F8FA}"/>
          </ac:spMkLst>
        </pc:spChg>
        <pc:spChg chg="add mod">
          <ac:chgData name="Antonio-Marius Tricolici" userId="4ca5b4ffc4fcfb59" providerId="LiveId" clId="{84F87E25-E331-4B2E-A13A-ED08FC96EDE1}" dt="2022-02-27T18:51:22.177" v="4363" actId="14100"/>
          <ac:spMkLst>
            <pc:docMk/>
            <pc:sldMk cId="4257264422" sldId="328"/>
            <ac:spMk id="8" creationId="{3C443E9C-359E-47E5-AE09-19CEA6E401E0}"/>
          </ac:spMkLst>
        </pc:spChg>
      </pc:sldChg>
      <pc:sldChg chg="addSp delSp modSp new mod modAnim">
        <pc:chgData name="Antonio-Marius Tricolici" userId="4ca5b4ffc4fcfb59" providerId="LiveId" clId="{84F87E25-E331-4B2E-A13A-ED08FC96EDE1}" dt="2022-02-27T18:56:48.735" v="4878" actId="20577"/>
        <pc:sldMkLst>
          <pc:docMk/>
          <pc:sldMk cId="3027021984" sldId="329"/>
        </pc:sldMkLst>
        <pc:spChg chg="mod">
          <ac:chgData name="Antonio-Marius Tricolici" userId="4ca5b4ffc4fcfb59" providerId="LiveId" clId="{84F87E25-E331-4B2E-A13A-ED08FC96EDE1}" dt="2022-02-27T18:52:48.192" v="4407" actId="20577"/>
          <ac:spMkLst>
            <pc:docMk/>
            <pc:sldMk cId="3027021984" sldId="329"/>
            <ac:spMk id="2" creationId="{26688591-BF9E-4DEB-A4A1-C9461D24E054}"/>
          </ac:spMkLst>
        </pc:spChg>
        <pc:spChg chg="del">
          <ac:chgData name="Antonio-Marius Tricolici" userId="4ca5b4ffc4fcfb59" providerId="LiveId" clId="{84F87E25-E331-4B2E-A13A-ED08FC96EDE1}" dt="2022-02-27T18:52:50.328" v="4408" actId="478"/>
          <ac:spMkLst>
            <pc:docMk/>
            <pc:sldMk cId="3027021984" sldId="329"/>
            <ac:spMk id="3" creationId="{F2391FF1-4404-4950-90AA-ED8F0C99C7FE}"/>
          </ac:spMkLst>
        </pc:spChg>
        <pc:spChg chg="add del">
          <ac:chgData name="Antonio-Marius Tricolici" userId="4ca5b4ffc4fcfb59" providerId="LiveId" clId="{84F87E25-E331-4B2E-A13A-ED08FC96EDE1}" dt="2022-02-27T18:52:52.549" v="4410"/>
          <ac:spMkLst>
            <pc:docMk/>
            <pc:sldMk cId="3027021984" sldId="329"/>
            <ac:spMk id="4" creationId="{206A0B79-73BE-4049-8738-64438AD1188F}"/>
          </ac:spMkLst>
        </pc:spChg>
        <pc:spChg chg="add mod">
          <ac:chgData name="Antonio-Marius Tricolici" userId="4ca5b4ffc4fcfb59" providerId="LiveId" clId="{84F87E25-E331-4B2E-A13A-ED08FC96EDE1}" dt="2022-02-27T18:54:41.066" v="4737" actId="403"/>
          <ac:spMkLst>
            <pc:docMk/>
            <pc:sldMk cId="3027021984" sldId="329"/>
            <ac:spMk id="5" creationId="{0B281D6C-0C8F-4618-8AA6-EC323BF15C8F}"/>
          </ac:spMkLst>
        </pc:spChg>
        <pc:spChg chg="add mod">
          <ac:chgData name="Antonio-Marius Tricolici" userId="4ca5b4ffc4fcfb59" providerId="LiveId" clId="{84F87E25-E331-4B2E-A13A-ED08FC96EDE1}" dt="2022-02-27T18:56:48.735" v="4878" actId="20577"/>
          <ac:spMkLst>
            <pc:docMk/>
            <pc:sldMk cId="3027021984" sldId="329"/>
            <ac:spMk id="6" creationId="{8381FE14-DDE9-406B-AFBC-D11B06BDD121}"/>
          </ac:spMkLst>
        </pc:spChg>
        <pc:spChg chg="add mod">
          <ac:chgData name="Antonio-Marius Tricolici" userId="4ca5b4ffc4fcfb59" providerId="LiveId" clId="{84F87E25-E331-4B2E-A13A-ED08FC96EDE1}" dt="2022-02-27T18:56:38" v="4876" actId="339"/>
          <ac:spMkLst>
            <pc:docMk/>
            <pc:sldMk cId="3027021984" sldId="329"/>
            <ac:spMk id="7" creationId="{81856F67-B1AF-4EF7-B61E-E8828ECE564E}"/>
          </ac:spMkLst>
        </pc:spChg>
        <pc:spChg chg="add mod">
          <ac:chgData name="Antonio-Marius Tricolici" userId="4ca5b4ffc4fcfb59" providerId="LiveId" clId="{84F87E25-E331-4B2E-A13A-ED08FC96EDE1}" dt="2022-02-27T18:56:38" v="4876" actId="339"/>
          <ac:spMkLst>
            <pc:docMk/>
            <pc:sldMk cId="3027021984" sldId="329"/>
            <ac:spMk id="8" creationId="{2B0630DE-D762-420B-BF5C-FAF757170BE5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449581601" sldId="329"/>
        </pc:sldMkLst>
      </pc:sldChg>
      <pc:sldChg chg="addSp delSp modSp new mod">
        <pc:chgData name="Antonio-Marius Tricolici" userId="4ca5b4ffc4fcfb59" providerId="LiveId" clId="{84F87E25-E331-4B2E-A13A-ED08FC96EDE1}" dt="2022-02-27T18:58:53.329" v="4931" actId="1076"/>
        <pc:sldMkLst>
          <pc:docMk/>
          <pc:sldMk cId="3508664921" sldId="330"/>
        </pc:sldMkLst>
        <pc:spChg chg="mod">
          <ac:chgData name="Antonio-Marius Tricolici" userId="4ca5b4ffc4fcfb59" providerId="LiveId" clId="{84F87E25-E331-4B2E-A13A-ED08FC96EDE1}" dt="2022-02-27T18:57:41.531" v="4891" actId="20577"/>
          <ac:spMkLst>
            <pc:docMk/>
            <pc:sldMk cId="3508664921" sldId="330"/>
            <ac:spMk id="2" creationId="{A41B766E-C380-4C64-AD15-412EAAF71D45}"/>
          </ac:spMkLst>
        </pc:spChg>
        <pc:spChg chg="del">
          <ac:chgData name="Antonio-Marius Tricolici" userId="4ca5b4ffc4fcfb59" providerId="LiveId" clId="{84F87E25-E331-4B2E-A13A-ED08FC96EDE1}" dt="2022-02-27T18:57:44.269" v="4892" actId="478"/>
          <ac:spMkLst>
            <pc:docMk/>
            <pc:sldMk cId="3508664921" sldId="330"/>
            <ac:spMk id="3" creationId="{CE387086-222F-4610-87EA-53406A029C54}"/>
          </ac:spMkLst>
        </pc:spChg>
        <pc:spChg chg="add del">
          <ac:chgData name="Antonio-Marius Tricolici" userId="4ca5b4ffc4fcfb59" providerId="LiveId" clId="{84F87E25-E331-4B2E-A13A-ED08FC96EDE1}" dt="2022-02-27T18:57:45.693" v="4894"/>
          <ac:spMkLst>
            <pc:docMk/>
            <pc:sldMk cId="3508664921" sldId="330"/>
            <ac:spMk id="4" creationId="{45202742-8B33-42A3-B003-04A2E866E92B}"/>
          </ac:spMkLst>
        </pc:spChg>
        <pc:spChg chg="add mod">
          <ac:chgData name="Antonio-Marius Tricolici" userId="4ca5b4ffc4fcfb59" providerId="LiveId" clId="{84F87E25-E331-4B2E-A13A-ED08FC96EDE1}" dt="2022-02-27T18:58:04.954" v="4913" actId="339"/>
          <ac:spMkLst>
            <pc:docMk/>
            <pc:sldMk cId="3508664921" sldId="330"/>
            <ac:spMk id="5" creationId="{3D369109-65AA-4853-8F3F-85A5706B7E83}"/>
          </ac:spMkLst>
        </pc:spChg>
        <pc:spChg chg="add mod">
          <ac:chgData name="Antonio-Marius Tricolici" userId="4ca5b4ffc4fcfb59" providerId="LiveId" clId="{84F87E25-E331-4B2E-A13A-ED08FC96EDE1}" dt="2022-02-27T18:58:53.329" v="4931" actId="1076"/>
          <ac:spMkLst>
            <pc:docMk/>
            <pc:sldMk cId="3508664921" sldId="330"/>
            <ac:spMk id="6" creationId="{DB5671F9-C2F6-4D6D-92C3-4E6563C310DF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994431366" sldId="330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665370895" sldId="331"/>
        </pc:sldMkLst>
      </pc:sldChg>
      <pc:sldChg chg="addSp delSp modSp new mod">
        <pc:chgData name="Antonio-Marius Tricolici" userId="4ca5b4ffc4fcfb59" providerId="LiveId" clId="{84F87E25-E331-4B2E-A13A-ED08FC96EDE1}" dt="2022-02-27T19:20:54.255" v="5502" actId="20577"/>
        <pc:sldMkLst>
          <pc:docMk/>
          <pc:sldMk cId="3745224931" sldId="331"/>
        </pc:sldMkLst>
        <pc:spChg chg="mod">
          <ac:chgData name="Antonio-Marius Tricolici" userId="4ca5b4ffc4fcfb59" providerId="LiveId" clId="{84F87E25-E331-4B2E-A13A-ED08FC96EDE1}" dt="2022-02-27T19:18:11.687" v="5046" actId="20577"/>
          <ac:spMkLst>
            <pc:docMk/>
            <pc:sldMk cId="3745224931" sldId="331"/>
            <ac:spMk id="2" creationId="{E0CD896E-9380-46CA-BC58-C527A0397527}"/>
          </ac:spMkLst>
        </pc:spChg>
        <pc:spChg chg="del">
          <ac:chgData name="Antonio-Marius Tricolici" userId="4ca5b4ffc4fcfb59" providerId="LiveId" clId="{84F87E25-E331-4B2E-A13A-ED08FC96EDE1}" dt="2022-02-27T19:17:17.121" v="5010" actId="478"/>
          <ac:spMkLst>
            <pc:docMk/>
            <pc:sldMk cId="3745224931" sldId="331"/>
            <ac:spMk id="3" creationId="{AD1CDB88-E859-4286-AC0B-E7B855684738}"/>
          </ac:spMkLst>
        </pc:spChg>
        <pc:spChg chg="add del mod">
          <ac:chgData name="Antonio-Marius Tricolici" userId="4ca5b4ffc4fcfb59" providerId="LiveId" clId="{84F87E25-E331-4B2E-A13A-ED08FC96EDE1}" dt="2022-02-27T19:17:28.423" v="5013"/>
          <ac:spMkLst>
            <pc:docMk/>
            <pc:sldMk cId="3745224931" sldId="331"/>
            <ac:spMk id="4" creationId="{BC939608-6F84-4320-A7CE-79F54E8ECFD1}"/>
          </ac:spMkLst>
        </pc:spChg>
        <pc:spChg chg="add del mod">
          <ac:chgData name="Antonio-Marius Tricolici" userId="4ca5b4ffc4fcfb59" providerId="LiveId" clId="{84F87E25-E331-4B2E-A13A-ED08FC96EDE1}" dt="2022-02-27T19:17:32.255" v="5025"/>
          <ac:spMkLst>
            <pc:docMk/>
            <pc:sldMk cId="3745224931" sldId="331"/>
            <ac:spMk id="5" creationId="{CA3B35D6-C75A-47B9-8823-457F76F65208}"/>
          </ac:spMkLst>
        </pc:spChg>
        <pc:spChg chg="add del mod">
          <ac:chgData name="Antonio-Marius Tricolici" userId="4ca5b4ffc4fcfb59" providerId="LiveId" clId="{84F87E25-E331-4B2E-A13A-ED08FC96EDE1}" dt="2022-02-27T19:18:44.416" v="5047" actId="21"/>
          <ac:spMkLst>
            <pc:docMk/>
            <pc:sldMk cId="3745224931" sldId="331"/>
            <ac:spMk id="6" creationId="{01C7A10E-ED9A-4EA2-8CC3-668BF6484F51}"/>
          </ac:spMkLst>
        </pc:spChg>
        <pc:spChg chg="add mod">
          <ac:chgData name="Antonio-Marius Tricolici" userId="4ca5b4ffc4fcfb59" providerId="LiveId" clId="{84F87E25-E331-4B2E-A13A-ED08FC96EDE1}" dt="2022-02-27T19:20:54.255" v="5502" actId="20577"/>
          <ac:spMkLst>
            <pc:docMk/>
            <pc:sldMk cId="3745224931" sldId="331"/>
            <ac:spMk id="7" creationId="{21418C92-6037-459F-9C14-C65F39A8DAA4}"/>
          </ac:spMkLst>
        </pc:spChg>
        <pc:spChg chg="add mod">
          <ac:chgData name="Antonio-Marius Tricolici" userId="4ca5b4ffc4fcfb59" providerId="LiveId" clId="{84F87E25-E331-4B2E-A13A-ED08FC96EDE1}" dt="2022-02-27T19:20:24.987" v="5337" actId="1076"/>
          <ac:spMkLst>
            <pc:docMk/>
            <pc:sldMk cId="3745224931" sldId="331"/>
            <ac:spMk id="8" creationId="{43F1EC9F-08DE-4FE9-A674-A9872231BEBB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40519344" sldId="332"/>
        </pc:sldMkLst>
      </pc:sldChg>
      <pc:sldChg chg="addSp delSp modSp new mod modAnim">
        <pc:chgData name="Antonio-Marius Tricolici" userId="4ca5b4ffc4fcfb59" providerId="LiveId" clId="{84F87E25-E331-4B2E-A13A-ED08FC96EDE1}" dt="2022-02-27T19:48:26.057" v="8797" actId="20577"/>
        <pc:sldMkLst>
          <pc:docMk/>
          <pc:sldMk cId="1830965324" sldId="332"/>
        </pc:sldMkLst>
        <pc:spChg chg="mod">
          <ac:chgData name="Antonio-Marius Tricolici" userId="4ca5b4ffc4fcfb59" providerId="LiveId" clId="{84F87E25-E331-4B2E-A13A-ED08FC96EDE1}" dt="2022-02-27T19:23:34.808" v="5934" actId="1076"/>
          <ac:spMkLst>
            <pc:docMk/>
            <pc:sldMk cId="1830965324" sldId="332"/>
            <ac:spMk id="2" creationId="{657BD128-42A2-4BE9-B67B-B45E3C481B38}"/>
          </ac:spMkLst>
        </pc:spChg>
        <pc:spChg chg="del">
          <ac:chgData name="Antonio-Marius Tricolici" userId="4ca5b4ffc4fcfb59" providerId="LiveId" clId="{84F87E25-E331-4B2E-A13A-ED08FC96EDE1}" dt="2022-02-27T19:22:17.070" v="5558" actId="478"/>
          <ac:spMkLst>
            <pc:docMk/>
            <pc:sldMk cId="1830965324" sldId="332"/>
            <ac:spMk id="3" creationId="{69FFE91F-7FD1-467F-8BFF-6BD0E1C3481A}"/>
          </ac:spMkLst>
        </pc:spChg>
        <pc:spChg chg="add mod">
          <ac:chgData name="Antonio-Marius Tricolici" userId="4ca5b4ffc4fcfb59" providerId="LiveId" clId="{84F87E25-E331-4B2E-A13A-ED08FC96EDE1}" dt="2022-02-27T19:25:39.289" v="6389" actId="20577"/>
          <ac:spMkLst>
            <pc:docMk/>
            <pc:sldMk cId="1830965324" sldId="332"/>
            <ac:spMk id="4" creationId="{BBC8141A-1F8B-4CAD-AADC-EC88D61FF22D}"/>
          </ac:spMkLst>
        </pc:spChg>
        <pc:spChg chg="add del">
          <ac:chgData name="Antonio-Marius Tricolici" userId="4ca5b4ffc4fcfb59" providerId="LiveId" clId="{84F87E25-E331-4B2E-A13A-ED08FC96EDE1}" dt="2022-02-27T19:23:27.438" v="5925"/>
          <ac:spMkLst>
            <pc:docMk/>
            <pc:sldMk cId="1830965324" sldId="332"/>
            <ac:spMk id="5" creationId="{2E8D8667-9259-40D0-BE58-0C246EB42E15}"/>
          </ac:spMkLst>
        </pc:spChg>
        <pc:spChg chg="add mod">
          <ac:chgData name="Antonio-Marius Tricolici" userId="4ca5b4ffc4fcfb59" providerId="LiveId" clId="{84F87E25-E331-4B2E-A13A-ED08FC96EDE1}" dt="2022-02-27T19:25:46.382" v="6391" actId="1076"/>
          <ac:spMkLst>
            <pc:docMk/>
            <pc:sldMk cId="1830965324" sldId="332"/>
            <ac:spMk id="6" creationId="{516CBFB2-2188-41B0-A3A4-CC8D782F46B4}"/>
          </ac:spMkLst>
        </pc:spChg>
        <pc:spChg chg="add mod">
          <ac:chgData name="Antonio-Marius Tricolici" userId="4ca5b4ffc4fcfb59" providerId="LiveId" clId="{84F87E25-E331-4B2E-A13A-ED08FC96EDE1}" dt="2022-02-27T19:23:36.387" v="5936" actId="571"/>
          <ac:spMkLst>
            <pc:docMk/>
            <pc:sldMk cId="1830965324" sldId="332"/>
            <ac:spMk id="7" creationId="{CEE66F5B-66AC-4453-AA77-DB7F99F9BD2B}"/>
          </ac:spMkLst>
        </pc:spChg>
        <pc:spChg chg="add mod">
          <ac:chgData name="Antonio-Marius Tricolici" userId="4ca5b4ffc4fcfb59" providerId="LiveId" clId="{84F87E25-E331-4B2E-A13A-ED08FC96EDE1}" dt="2022-02-27T19:25:48.514" v="6392" actId="1076"/>
          <ac:spMkLst>
            <pc:docMk/>
            <pc:sldMk cId="1830965324" sldId="332"/>
            <ac:spMk id="8" creationId="{7D00B99F-7A7B-48AF-A5AA-BECBF00A19AB}"/>
          </ac:spMkLst>
        </pc:spChg>
        <pc:spChg chg="add mod">
          <ac:chgData name="Antonio-Marius Tricolici" userId="4ca5b4ffc4fcfb59" providerId="LiveId" clId="{84F87E25-E331-4B2E-A13A-ED08FC96EDE1}" dt="2022-02-27T19:25:17.640" v="6290" actId="1076"/>
          <ac:spMkLst>
            <pc:docMk/>
            <pc:sldMk cId="1830965324" sldId="332"/>
            <ac:spMk id="9" creationId="{A00D2B38-824A-4DE2-A501-433EFC82BA24}"/>
          </ac:spMkLst>
        </pc:spChg>
        <pc:spChg chg="add mod">
          <ac:chgData name="Antonio-Marius Tricolici" userId="4ca5b4ffc4fcfb59" providerId="LiveId" clId="{84F87E25-E331-4B2E-A13A-ED08FC96EDE1}" dt="2022-02-27T19:48:26.057" v="8797" actId="20577"/>
          <ac:spMkLst>
            <pc:docMk/>
            <pc:sldMk cId="1830965324" sldId="332"/>
            <ac:spMk id="11" creationId="{A344BBAB-2FBC-43CC-9F68-DA6F08D18446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39189056" sldId="333"/>
        </pc:sldMkLst>
      </pc:sldChg>
      <pc:sldChg chg="addSp delSp modSp new mod modAnim">
        <pc:chgData name="Antonio-Marius Tricolici" userId="4ca5b4ffc4fcfb59" providerId="LiveId" clId="{84F87E25-E331-4B2E-A13A-ED08FC96EDE1}" dt="2022-02-27T19:47:58.153" v="8776" actId="20577"/>
        <pc:sldMkLst>
          <pc:docMk/>
          <pc:sldMk cId="355185904" sldId="333"/>
        </pc:sldMkLst>
        <pc:spChg chg="mod">
          <ac:chgData name="Antonio-Marius Tricolici" userId="4ca5b4ffc4fcfb59" providerId="LiveId" clId="{84F87E25-E331-4B2E-A13A-ED08FC96EDE1}" dt="2022-02-27T19:26:24.790" v="6426" actId="20577"/>
          <ac:spMkLst>
            <pc:docMk/>
            <pc:sldMk cId="355185904" sldId="333"/>
            <ac:spMk id="2" creationId="{918E1DD1-3D59-4F11-871C-2B4A2DD0AA77}"/>
          </ac:spMkLst>
        </pc:spChg>
        <pc:spChg chg="del">
          <ac:chgData name="Antonio-Marius Tricolici" userId="4ca5b4ffc4fcfb59" providerId="LiveId" clId="{84F87E25-E331-4B2E-A13A-ED08FC96EDE1}" dt="2022-02-27T19:26:14.571" v="6396" actId="478"/>
          <ac:spMkLst>
            <pc:docMk/>
            <pc:sldMk cId="355185904" sldId="333"/>
            <ac:spMk id="3" creationId="{2528F7ED-3996-4B2C-8D29-A9D438706936}"/>
          </ac:spMkLst>
        </pc:spChg>
        <pc:spChg chg="add del">
          <ac:chgData name="Antonio-Marius Tricolici" userId="4ca5b4ffc4fcfb59" providerId="LiveId" clId="{84F87E25-E331-4B2E-A13A-ED08FC96EDE1}" dt="2022-02-27T19:26:31.199" v="6428"/>
          <ac:spMkLst>
            <pc:docMk/>
            <pc:sldMk cId="355185904" sldId="333"/>
            <ac:spMk id="4" creationId="{057AD725-EDE6-466F-A6C9-3BBD80D123F0}"/>
          </ac:spMkLst>
        </pc:spChg>
        <pc:spChg chg="add mod">
          <ac:chgData name="Antonio-Marius Tricolici" userId="4ca5b4ffc4fcfb59" providerId="LiveId" clId="{84F87E25-E331-4B2E-A13A-ED08FC96EDE1}" dt="2022-02-27T19:27:26.735" v="6465" actId="1076"/>
          <ac:spMkLst>
            <pc:docMk/>
            <pc:sldMk cId="355185904" sldId="333"/>
            <ac:spMk id="5" creationId="{EF539CA5-6821-4BB3-B6C3-71CDC4A07A96}"/>
          </ac:spMkLst>
        </pc:spChg>
        <pc:spChg chg="add mod">
          <ac:chgData name="Antonio-Marius Tricolici" userId="4ca5b4ffc4fcfb59" providerId="LiveId" clId="{84F87E25-E331-4B2E-A13A-ED08FC96EDE1}" dt="2022-02-27T19:27:18.362" v="6464" actId="1076"/>
          <ac:spMkLst>
            <pc:docMk/>
            <pc:sldMk cId="355185904" sldId="333"/>
            <ac:spMk id="6" creationId="{716CEE24-B03C-43DD-B9D6-C2ECB684617F}"/>
          </ac:spMkLst>
        </pc:spChg>
        <pc:spChg chg="add del">
          <ac:chgData name="Antonio-Marius Tricolici" userId="4ca5b4ffc4fcfb59" providerId="LiveId" clId="{84F87E25-E331-4B2E-A13A-ED08FC96EDE1}" dt="2022-02-27T19:27:33.287" v="6467"/>
          <ac:spMkLst>
            <pc:docMk/>
            <pc:sldMk cId="355185904" sldId="333"/>
            <ac:spMk id="7" creationId="{3FC88714-98D9-4E00-976E-A0684AE88FCF}"/>
          </ac:spMkLst>
        </pc:spChg>
        <pc:spChg chg="add mod">
          <ac:chgData name="Antonio-Marius Tricolici" userId="4ca5b4ffc4fcfb59" providerId="LiveId" clId="{84F87E25-E331-4B2E-A13A-ED08FC96EDE1}" dt="2022-02-27T19:28:11.217" v="6482" actId="1076"/>
          <ac:spMkLst>
            <pc:docMk/>
            <pc:sldMk cId="355185904" sldId="333"/>
            <ac:spMk id="8" creationId="{45F73999-0F6E-4F67-8F3B-21852EBD65CF}"/>
          </ac:spMkLst>
        </pc:spChg>
        <pc:spChg chg="add mod">
          <ac:chgData name="Antonio-Marius Tricolici" userId="4ca5b4ffc4fcfb59" providerId="LiveId" clId="{84F87E25-E331-4B2E-A13A-ED08FC96EDE1}" dt="2022-02-27T19:47:58.153" v="8776" actId="20577"/>
          <ac:spMkLst>
            <pc:docMk/>
            <pc:sldMk cId="355185904" sldId="333"/>
            <ac:spMk id="9" creationId="{66155EFD-95DD-407B-B3ED-2A96D892A689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37881391" sldId="334"/>
        </pc:sldMkLst>
      </pc:sldChg>
      <pc:sldChg chg="addSp delSp modSp new mod">
        <pc:chgData name="Antonio-Marius Tricolici" userId="4ca5b4ffc4fcfb59" providerId="LiveId" clId="{84F87E25-E331-4B2E-A13A-ED08FC96EDE1}" dt="2022-02-27T19:32:12.027" v="6784" actId="1076"/>
        <pc:sldMkLst>
          <pc:docMk/>
          <pc:sldMk cId="1654750573" sldId="334"/>
        </pc:sldMkLst>
        <pc:spChg chg="mod">
          <ac:chgData name="Antonio-Marius Tricolici" userId="4ca5b4ffc4fcfb59" providerId="LiveId" clId="{84F87E25-E331-4B2E-A13A-ED08FC96EDE1}" dt="2022-02-27T19:29:24.877" v="6621" actId="20577"/>
          <ac:spMkLst>
            <pc:docMk/>
            <pc:sldMk cId="1654750573" sldId="334"/>
            <ac:spMk id="2" creationId="{1FAAA8A2-8EA5-416F-9F20-CE612C2351DA}"/>
          </ac:spMkLst>
        </pc:spChg>
        <pc:spChg chg="del">
          <ac:chgData name="Antonio-Marius Tricolici" userId="4ca5b4ffc4fcfb59" providerId="LiveId" clId="{84F87E25-E331-4B2E-A13A-ED08FC96EDE1}" dt="2022-02-27T19:29:26.897" v="6622" actId="478"/>
          <ac:spMkLst>
            <pc:docMk/>
            <pc:sldMk cId="1654750573" sldId="334"/>
            <ac:spMk id="3" creationId="{1B14488A-9F40-4359-A56A-C04AB8E001B9}"/>
          </ac:spMkLst>
        </pc:spChg>
        <pc:spChg chg="add del">
          <ac:chgData name="Antonio-Marius Tricolici" userId="4ca5b4ffc4fcfb59" providerId="LiveId" clId="{84F87E25-E331-4B2E-A13A-ED08FC96EDE1}" dt="2022-02-27T19:29:28.128" v="6624"/>
          <ac:spMkLst>
            <pc:docMk/>
            <pc:sldMk cId="1654750573" sldId="334"/>
            <ac:spMk id="4" creationId="{C7A31705-97A7-495A-BA2F-DA61EBABE476}"/>
          </ac:spMkLst>
        </pc:spChg>
        <pc:spChg chg="add del mod">
          <ac:chgData name="Antonio-Marius Tricolici" userId="4ca5b4ffc4fcfb59" providerId="LiveId" clId="{84F87E25-E331-4B2E-A13A-ED08FC96EDE1}" dt="2022-02-27T19:30:15.513" v="6645" actId="478"/>
          <ac:spMkLst>
            <pc:docMk/>
            <pc:sldMk cId="1654750573" sldId="334"/>
            <ac:spMk id="5" creationId="{140565E7-6A3A-41E4-AD65-F84261DC9F52}"/>
          </ac:spMkLst>
        </pc:spChg>
        <pc:spChg chg="add del mod">
          <ac:chgData name="Antonio-Marius Tricolici" userId="4ca5b4ffc4fcfb59" providerId="LiveId" clId="{84F87E25-E331-4B2E-A13A-ED08FC96EDE1}" dt="2022-02-27T19:30:15.513" v="6645" actId="478"/>
          <ac:spMkLst>
            <pc:docMk/>
            <pc:sldMk cId="1654750573" sldId="334"/>
            <ac:spMk id="7" creationId="{BBF84034-5E42-4775-9930-59A898FDB16D}"/>
          </ac:spMkLst>
        </pc:spChg>
        <pc:spChg chg="add del mod">
          <ac:chgData name="Antonio-Marius Tricolici" userId="4ca5b4ffc4fcfb59" providerId="LiveId" clId="{84F87E25-E331-4B2E-A13A-ED08FC96EDE1}" dt="2022-02-27T19:30:38.659" v="6652" actId="478"/>
          <ac:spMkLst>
            <pc:docMk/>
            <pc:sldMk cId="1654750573" sldId="334"/>
            <ac:spMk id="8" creationId="{7C8EC309-00E7-410A-B2B0-E56DB4180A7E}"/>
          </ac:spMkLst>
        </pc:spChg>
        <pc:spChg chg="add mod">
          <ac:chgData name="Antonio-Marius Tricolici" userId="4ca5b4ffc4fcfb59" providerId="LiveId" clId="{84F87E25-E331-4B2E-A13A-ED08FC96EDE1}" dt="2022-02-27T19:31:46.736" v="6687" actId="1076"/>
          <ac:spMkLst>
            <pc:docMk/>
            <pc:sldMk cId="1654750573" sldId="334"/>
            <ac:spMk id="9" creationId="{10E88389-E0CC-4260-8CB5-9C28D3A81952}"/>
          </ac:spMkLst>
        </pc:spChg>
        <pc:spChg chg="add mod">
          <ac:chgData name="Antonio-Marius Tricolici" userId="4ca5b4ffc4fcfb59" providerId="LiveId" clId="{84F87E25-E331-4B2E-A13A-ED08FC96EDE1}" dt="2022-02-27T19:31:46.736" v="6687" actId="1076"/>
          <ac:spMkLst>
            <pc:docMk/>
            <pc:sldMk cId="1654750573" sldId="334"/>
            <ac:spMk id="10" creationId="{A16ED861-1F6B-47CA-AB0B-51E25FA409C8}"/>
          </ac:spMkLst>
        </pc:spChg>
        <pc:spChg chg="add mod">
          <ac:chgData name="Antonio-Marius Tricolici" userId="4ca5b4ffc4fcfb59" providerId="LiveId" clId="{84F87E25-E331-4B2E-A13A-ED08FC96EDE1}" dt="2022-02-27T19:32:12.027" v="6784" actId="1076"/>
          <ac:spMkLst>
            <pc:docMk/>
            <pc:sldMk cId="1654750573" sldId="334"/>
            <ac:spMk id="11" creationId="{9FBE9932-4E55-4C36-8A83-EF8A2BD9FBC9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113749428" sldId="335"/>
        </pc:sldMkLst>
      </pc:sldChg>
      <pc:sldChg chg="addSp delSp modSp new mod">
        <pc:chgData name="Antonio-Marius Tricolici" userId="4ca5b4ffc4fcfb59" providerId="LiveId" clId="{84F87E25-E331-4B2E-A13A-ED08FC96EDE1}" dt="2022-02-27T19:35:46.381" v="7227" actId="20577"/>
        <pc:sldMkLst>
          <pc:docMk/>
          <pc:sldMk cId="4108245215" sldId="335"/>
        </pc:sldMkLst>
        <pc:spChg chg="mod">
          <ac:chgData name="Antonio-Marius Tricolici" userId="4ca5b4ffc4fcfb59" providerId="LiveId" clId="{84F87E25-E331-4B2E-A13A-ED08FC96EDE1}" dt="2022-02-27T19:33:48.525" v="6810" actId="20577"/>
          <ac:spMkLst>
            <pc:docMk/>
            <pc:sldMk cId="4108245215" sldId="335"/>
            <ac:spMk id="2" creationId="{02785197-A121-4451-B7E1-1A578C23A513}"/>
          </ac:spMkLst>
        </pc:spChg>
        <pc:spChg chg="del">
          <ac:chgData name="Antonio-Marius Tricolici" userId="4ca5b4ffc4fcfb59" providerId="LiveId" clId="{84F87E25-E331-4B2E-A13A-ED08FC96EDE1}" dt="2022-02-27T19:33:50.716" v="6811" actId="478"/>
          <ac:spMkLst>
            <pc:docMk/>
            <pc:sldMk cId="4108245215" sldId="335"/>
            <ac:spMk id="3" creationId="{63598B68-5C61-43C0-9FBA-2A9ADC1F4A1B}"/>
          </ac:spMkLst>
        </pc:spChg>
        <pc:spChg chg="add mod">
          <ac:chgData name="Antonio-Marius Tricolici" userId="4ca5b4ffc4fcfb59" providerId="LiveId" clId="{84F87E25-E331-4B2E-A13A-ED08FC96EDE1}" dt="2022-02-27T19:34:55.384" v="7055" actId="1076"/>
          <ac:spMkLst>
            <pc:docMk/>
            <pc:sldMk cId="4108245215" sldId="335"/>
            <ac:spMk id="4" creationId="{93FEAEC2-17D2-4C16-B0DC-C3317DCC0826}"/>
          </ac:spMkLst>
        </pc:spChg>
        <pc:spChg chg="add del mod">
          <ac:chgData name="Antonio-Marius Tricolici" userId="4ca5b4ffc4fcfb59" providerId="LiveId" clId="{84F87E25-E331-4B2E-A13A-ED08FC96EDE1}" dt="2022-02-27T19:34:45.276" v="7043" actId="478"/>
          <ac:spMkLst>
            <pc:docMk/>
            <pc:sldMk cId="4108245215" sldId="335"/>
            <ac:spMk id="5" creationId="{100FD9FB-05BE-443B-8822-DBE8E01FAF65}"/>
          </ac:spMkLst>
        </pc:spChg>
        <pc:spChg chg="add del">
          <ac:chgData name="Antonio-Marius Tricolici" userId="4ca5b4ffc4fcfb59" providerId="LiveId" clId="{84F87E25-E331-4B2E-A13A-ED08FC96EDE1}" dt="2022-02-27T19:34:48.329" v="7045"/>
          <ac:spMkLst>
            <pc:docMk/>
            <pc:sldMk cId="4108245215" sldId="335"/>
            <ac:spMk id="6" creationId="{4AD8EC68-179E-4835-AEA5-5110DCB4924A}"/>
          </ac:spMkLst>
        </pc:spChg>
        <pc:spChg chg="add mod">
          <ac:chgData name="Antonio-Marius Tricolici" userId="4ca5b4ffc4fcfb59" providerId="LiveId" clId="{84F87E25-E331-4B2E-A13A-ED08FC96EDE1}" dt="2022-02-27T19:35:06.132" v="7059" actId="1076"/>
          <ac:spMkLst>
            <pc:docMk/>
            <pc:sldMk cId="4108245215" sldId="335"/>
            <ac:spMk id="7" creationId="{A35BC524-889A-4FF6-892C-11B39CCBFE7E}"/>
          </ac:spMkLst>
        </pc:spChg>
        <pc:spChg chg="add mod">
          <ac:chgData name="Antonio-Marius Tricolici" userId="4ca5b4ffc4fcfb59" providerId="LiveId" clId="{84F87E25-E331-4B2E-A13A-ED08FC96EDE1}" dt="2022-02-27T19:35:46.381" v="7227" actId="20577"/>
          <ac:spMkLst>
            <pc:docMk/>
            <pc:sldMk cId="4108245215" sldId="335"/>
            <ac:spMk id="8" creationId="{E045DA2F-4609-41E1-8EA6-166FB2826A49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741145125" sldId="336"/>
        </pc:sldMkLst>
      </pc:sldChg>
      <pc:sldChg chg="addSp delSp modSp new mod">
        <pc:chgData name="Antonio-Marius Tricolici" userId="4ca5b4ffc4fcfb59" providerId="LiveId" clId="{84F87E25-E331-4B2E-A13A-ED08FC96EDE1}" dt="2022-02-27T19:38:20.800" v="7660" actId="20577"/>
        <pc:sldMkLst>
          <pc:docMk/>
          <pc:sldMk cId="3890494417" sldId="336"/>
        </pc:sldMkLst>
        <pc:spChg chg="mod">
          <ac:chgData name="Antonio-Marius Tricolici" userId="4ca5b4ffc4fcfb59" providerId="LiveId" clId="{84F87E25-E331-4B2E-A13A-ED08FC96EDE1}" dt="2022-02-27T19:36:00.113" v="7285" actId="20577"/>
          <ac:spMkLst>
            <pc:docMk/>
            <pc:sldMk cId="3890494417" sldId="336"/>
            <ac:spMk id="2" creationId="{D2D6B45A-537C-46E0-8B3C-6DB96DF82F3A}"/>
          </ac:spMkLst>
        </pc:spChg>
        <pc:spChg chg="del">
          <ac:chgData name="Antonio-Marius Tricolici" userId="4ca5b4ffc4fcfb59" providerId="LiveId" clId="{84F87E25-E331-4B2E-A13A-ED08FC96EDE1}" dt="2022-02-27T19:36:03.090" v="7286" actId="478"/>
          <ac:spMkLst>
            <pc:docMk/>
            <pc:sldMk cId="3890494417" sldId="336"/>
            <ac:spMk id="3" creationId="{90413BE7-D5B1-4474-AB6F-EF9BEBDB9473}"/>
          </ac:spMkLst>
        </pc:spChg>
        <pc:spChg chg="add del mod">
          <ac:chgData name="Antonio-Marius Tricolici" userId="4ca5b4ffc4fcfb59" providerId="LiveId" clId="{84F87E25-E331-4B2E-A13A-ED08FC96EDE1}" dt="2022-02-27T19:36:11.572" v="7296"/>
          <ac:spMkLst>
            <pc:docMk/>
            <pc:sldMk cId="3890494417" sldId="336"/>
            <ac:spMk id="4" creationId="{F35B2F80-C071-4EFD-94AC-4CC539BD8048}"/>
          </ac:spMkLst>
        </pc:spChg>
        <pc:spChg chg="add mod">
          <ac:chgData name="Antonio-Marius Tricolici" userId="4ca5b4ffc4fcfb59" providerId="LiveId" clId="{84F87E25-E331-4B2E-A13A-ED08FC96EDE1}" dt="2022-02-27T19:38:20.800" v="7660" actId="20577"/>
          <ac:spMkLst>
            <pc:docMk/>
            <pc:sldMk cId="3890494417" sldId="336"/>
            <ac:spMk id="5" creationId="{E0BD33E4-6ECB-4388-A6D8-F61346256115}"/>
          </ac:spMkLst>
        </pc:spChg>
        <pc:spChg chg="add mod">
          <ac:chgData name="Antonio-Marius Tricolici" userId="4ca5b4ffc4fcfb59" providerId="LiveId" clId="{84F87E25-E331-4B2E-A13A-ED08FC96EDE1}" dt="2022-02-27T19:36:51.395" v="7415" actId="1076"/>
          <ac:spMkLst>
            <pc:docMk/>
            <pc:sldMk cId="3890494417" sldId="336"/>
            <ac:spMk id="6" creationId="{35C5E530-981A-4D24-BD59-0D1CD424C9AD}"/>
          </ac:spMkLst>
        </pc:spChg>
      </pc:sldChg>
      <pc:sldChg chg="addSp delSp modSp new mod modAnim">
        <pc:chgData name="Antonio-Marius Tricolici" userId="4ca5b4ffc4fcfb59" providerId="LiveId" clId="{84F87E25-E331-4B2E-A13A-ED08FC96EDE1}" dt="2022-02-27T19:47:39.721" v="8770" actId="20577"/>
        <pc:sldMkLst>
          <pc:docMk/>
          <pc:sldMk cId="2034767028" sldId="337"/>
        </pc:sldMkLst>
        <pc:spChg chg="mod">
          <ac:chgData name="Antonio-Marius Tricolici" userId="4ca5b4ffc4fcfb59" providerId="LiveId" clId="{84F87E25-E331-4B2E-A13A-ED08FC96EDE1}" dt="2022-02-27T19:39:11.278" v="7722" actId="20577"/>
          <ac:spMkLst>
            <pc:docMk/>
            <pc:sldMk cId="2034767028" sldId="337"/>
            <ac:spMk id="2" creationId="{3E4AEBCA-46A3-4AC6-B625-B426BDE2DB7C}"/>
          </ac:spMkLst>
        </pc:spChg>
        <pc:spChg chg="del">
          <ac:chgData name="Antonio-Marius Tricolici" userId="4ca5b4ffc4fcfb59" providerId="LiveId" clId="{84F87E25-E331-4B2E-A13A-ED08FC96EDE1}" dt="2022-02-27T19:39:14.197" v="7723" actId="478"/>
          <ac:spMkLst>
            <pc:docMk/>
            <pc:sldMk cId="2034767028" sldId="337"/>
            <ac:spMk id="3" creationId="{5C0BFDAE-A603-48AC-99AE-D8911391E4AD}"/>
          </ac:spMkLst>
        </pc:spChg>
        <pc:spChg chg="add mod">
          <ac:chgData name="Antonio-Marius Tricolici" userId="4ca5b4ffc4fcfb59" providerId="LiveId" clId="{84F87E25-E331-4B2E-A13A-ED08FC96EDE1}" dt="2022-02-27T19:47:39.721" v="8770" actId="20577"/>
          <ac:spMkLst>
            <pc:docMk/>
            <pc:sldMk cId="2034767028" sldId="337"/>
            <ac:spMk id="4" creationId="{54AA0FF8-EF66-4AAF-B75C-C31201A18516}"/>
          </ac:spMkLst>
        </pc:spChg>
        <pc:spChg chg="add del">
          <ac:chgData name="Antonio-Marius Tricolici" userId="4ca5b4ffc4fcfb59" providerId="LiveId" clId="{84F87E25-E331-4B2E-A13A-ED08FC96EDE1}" dt="2022-02-27T19:40:30.929" v="8076"/>
          <ac:spMkLst>
            <pc:docMk/>
            <pc:sldMk cId="2034767028" sldId="337"/>
            <ac:spMk id="5" creationId="{28E98AC2-2513-4878-8B17-1F11116A7829}"/>
          </ac:spMkLst>
        </pc:spChg>
        <pc:spChg chg="add mod">
          <ac:chgData name="Antonio-Marius Tricolici" userId="4ca5b4ffc4fcfb59" providerId="LiveId" clId="{84F87E25-E331-4B2E-A13A-ED08FC96EDE1}" dt="2022-02-27T19:41:32.062" v="8104" actId="1076"/>
          <ac:spMkLst>
            <pc:docMk/>
            <pc:sldMk cId="2034767028" sldId="337"/>
            <ac:spMk id="6" creationId="{7A137339-FD5C-400E-A7CE-5DB4B30CE38A}"/>
          </ac:spMkLst>
        </pc:spChg>
        <pc:spChg chg="add mod">
          <ac:chgData name="Antonio-Marius Tricolici" userId="4ca5b4ffc4fcfb59" providerId="LiveId" clId="{84F87E25-E331-4B2E-A13A-ED08FC96EDE1}" dt="2022-02-27T19:41:25.131" v="8100" actId="20577"/>
          <ac:spMkLst>
            <pc:docMk/>
            <pc:sldMk cId="2034767028" sldId="337"/>
            <ac:spMk id="7" creationId="{CB579045-F88F-480D-853B-AD425717E103}"/>
          </ac:spMkLst>
        </pc:spChg>
        <pc:spChg chg="add mod">
          <ac:chgData name="Antonio-Marius Tricolici" userId="4ca5b4ffc4fcfb59" providerId="LiveId" clId="{84F87E25-E331-4B2E-A13A-ED08FC96EDE1}" dt="2022-02-27T19:41:51.361" v="8127" actId="20577"/>
          <ac:spMkLst>
            <pc:docMk/>
            <pc:sldMk cId="2034767028" sldId="337"/>
            <ac:spMk id="8" creationId="{C0280A71-8F96-4301-9177-BBAEAF370667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468193092" sldId="337"/>
        </pc:sldMkLst>
      </pc:sldChg>
      <pc:sldChg chg="addSp delSp modSp new mod">
        <pc:chgData name="Antonio-Marius Tricolici" userId="4ca5b4ffc4fcfb59" providerId="LiveId" clId="{84F87E25-E331-4B2E-A13A-ED08FC96EDE1}" dt="2022-02-27T19:47:32.702" v="8764" actId="20577"/>
        <pc:sldMkLst>
          <pc:docMk/>
          <pc:sldMk cId="1548105523" sldId="338"/>
        </pc:sldMkLst>
        <pc:spChg chg="mod">
          <ac:chgData name="Antonio-Marius Tricolici" userId="4ca5b4ffc4fcfb59" providerId="LiveId" clId="{84F87E25-E331-4B2E-A13A-ED08FC96EDE1}" dt="2022-02-27T19:42:20.842" v="8144" actId="20577"/>
          <ac:spMkLst>
            <pc:docMk/>
            <pc:sldMk cId="1548105523" sldId="338"/>
            <ac:spMk id="2" creationId="{86D994D9-1416-4F34-BB4D-ABDED51A8359}"/>
          </ac:spMkLst>
        </pc:spChg>
        <pc:spChg chg="del">
          <ac:chgData name="Antonio-Marius Tricolici" userId="4ca5b4ffc4fcfb59" providerId="LiveId" clId="{84F87E25-E331-4B2E-A13A-ED08FC96EDE1}" dt="2022-02-27T19:42:23.146" v="8145" actId="478"/>
          <ac:spMkLst>
            <pc:docMk/>
            <pc:sldMk cId="1548105523" sldId="338"/>
            <ac:spMk id="3" creationId="{37FA57E6-596B-4EB8-AD2B-441E9FFF28AE}"/>
          </ac:spMkLst>
        </pc:spChg>
        <pc:spChg chg="add del">
          <ac:chgData name="Antonio-Marius Tricolici" userId="4ca5b4ffc4fcfb59" providerId="LiveId" clId="{84F87E25-E331-4B2E-A13A-ED08FC96EDE1}" dt="2022-02-27T19:42:25.047" v="8147"/>
          <ac:spMkLst>
            <pc:docMk/>
            <pc:sldMk cId="1548105523" sldId="338"/>
            <ac:spMk id="4" creationId="{366DC8A1-D752-4F0A-9CCA-E18C0832A7FC}"/>
          </ac:spMkLst>
        </pc:spChg>
        <pc:spChg chg="add mod">
          <ac:chgData name="Antonio-Marius Tricolici" userId="4ca5b4ffc4fcfb59" providerId="LiveId" clId="{84F87E25-E331-4B2E-A13A-ED08FC96EDE1}" dt="2022-02-27T19:42:38.709" v="8157" actId="339"/>
          <ac:spMkLst>
            <pc:docMk/>
            <pc:sldMk cId="1548105523" sldId="338"/>
            <ac:spMk id="5" creationId="{E1FB0311-2CF0-4DBA-94CC-75CDA401A319}"/>
          </ac:spMkLst>
        </pc:spChg>
        <pc:spChg chg="add mod">
          <ac:chgData name="Antonio-Marius Tricolici" userId="4ca5b4ffc4fcfb59" providerId="LiveId" clId="{84F87E25-E331-4B2E-A13A-ED08FC96EDE1}" dt="2022-02-27T19:47:32.702" v="8764" actId="20577"/>
          <ac:spMkLst>
            <pc:docMk/>
            <pc:sldMk cId="1548105523" sldId="338"/>
            <ac:spMk id="6" creationId="{94DD0224-B48F-4FA1-9BF4-7D2D28801F0D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632440454" sldId="338"/>
        </pc:sldMkLst>
      </pc:sldChg>
      <pc:sldChg chg="addSp delSp modSp new mod">
        <pc:chgData name="Antonio-Marius Tricolici" userId="4ca5b4ffc4fcfb59" providerId="LiveId" clId="{84F87E25-E331-4B2E-A13A-ED08FC96EDE1}" dt="2022-02-27T19:49:36.037" v="8832" actId="20577"/>
        <pc:sldMkLst>
          <pc:docMk/>
          <pc:sldMk cId="1310893695" sldId="339"/>
        </pc:sldMkLst>
        <pc:spChg chg="mod">
          <ac:chgData name="Antonio-Marius Tricolici" userId="4ca5b4ffc4fcfb59" providerId="LiveId" clId="{84F87E25-E331-4B2E-A13A-ED08FC96EDE1}" dt="2022-02-27T19:49:36.037" v="8832" actId="20577"/>
          <ac:spMkLst>
            <pc:docMk/>
            <pc:sldMk cId="1310893695" sldId="339"/>
            <ac:spMk id="2" creationId="{04C40D18-58A3-420D-B07D-BCD673F2FC10}"/>
          </ac:spMkLst>
        </pc:spChg>
        <pc:spChg chg="del">
          <ac:chgData name="Antonio-Marius Tricolici" userId="4ca5b4ffc4fcfb59" providerId="LiveId" clId="{84F87E25-E331-4B2E-A13A-ED08FC96EDE1}" dt="2022-02-27T19:44:33.038" v="8496" actId="478"/>
          <ac:spMkLst>
            <pc:docMk/>
            <pc:sldMk cId="1310893695" sldId="339"/>
            <ac:spMk id="3" creationId="{436373CB-2F0C-4260-B0F8-28B57DB87384}"/>
          </ac:spMkLst>
        </pc:spChg>
        <pc:spChg chg="add del">
          <ac:chgData name="Antonio-Marius Tricolici" userId="4ca5b4ffc4fcfb59" providerId="LiveId" clId="{84F87E25-E331-4B2E-A13A-ED08FC96EDE1}" dt="2022-02-27T19:44:35.016" v="8498"/>
          <ac:spMkLst>
            <pc:docMk/>
            <pc:sldMk cId="1310893695" sldId="339"/>
            <ac:spMk id="4" creationId="{F2AE71AC-7FF2-4D34-A094-D6F94294261C}"/>
          </ac:spMkLst>
        </pc:spChg>
        <pc:spChg chg="add mod">
          <ac:chgData name="Antonio-Marius Tricolici" userId="4ca5b4ffc4fcfb59" providerId="LiveId" clId="{84F87E25-E331-4B2E-A13A-ED08FC96EDE1}" dt="2022-02-27T19:44:47.999" v="8510" actId="339"/>
          <ac:spMkLst>
            <pc:docMk/>
            <pc:sldMk cId="1310893695" sldId="339"/>
            <ac:spMk id="5" creationId="{E4D8DC3F-2FA2-4D54-B0B6-68FB3D749792}"/>
          </ac:spMkLst>
        </pc:spChg>
        <pc:spChg chg="add mod">
          <ac:chgData name="Antonio-Marius Tricolici" userId="4ca5b4ffc4fcfb59" providerId="LiveId" clId="{84F87E25-E331-4B2E-A13A-ED08FC96EDE1}" dt="2022-02-27T19:45:53.411" v="8758" actId="20577"/>
          <ac:spMkLst>
            <pc:docMk/>
            <pc:sldMk cId="1310893695" sldId="339"/>
            <ac:spMk id="6" creationId="{C446F160-9C9F-4D99-A049-9A951BA93B88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788160160" sldId="339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388426202" sldId="340"/>
        </pc:sldMkLst>
      </pc:sldChg>
      <pc:sldChg chg="new del">
        <pc:chgData name="Antonio-Marius Tricolici" userId="4ca5b4ffc4fcfb59" providerId="LiveId" clId="{84F87E25-E331-4B2E-A13A-ED08FC96EDE1}" dt="2022-02-27T19:49:20.434" v="8799" actId="680"/>
        <pc:sldMkLst>
          <pc:docMk/>
          <pc:sldMk cId="1487253620" sldId="340"/>
        </pc:sldMkLst>
      </pc:sldChg>
      <pc:sldChg chg="addSp delSp modSp new mod">
        <pc:chgData name="Antonio-Marius Tricolici" userId="4ca5b4ffc4fcfb59" providerId="LiveId" clId="{84F87E25-E331-4B2E-A13A-ED08FC96EDE1}" dt="2022-02-27T19:56:27.915" v="9174" actId="1076"/>
        <pc:sldMkLst>
          <pc:docMk/>
          <pc:sldMk cId="2563702473" sldId="340"/>
        </pc:sldMkLst>
        <pc:spChg chg="mod">
          <ac:chgData name="Antonio-Marius Tricolici" userId="4ca5b4ffc4fcfb59" providerId="LiveId" clId="{84F87E25-E331-4B2E-A13A-ED08FC96EDE1}" dt="2022-02-27T19:53:26.448" v="8851" actId="20577"/>
          <ac:spMkLst>
            <pc:docMk/>
            <pc:sldMk cId="2563702473" sldId="340"/>
            <ac:spMk id="2" creationId="{E1036C45-7E01-47EB-BE2B-EA86EC9362D5}"/>
          </ac:spMkLst>
        </pc:spChg>
        <pc:spChg chg="del">
          <ac:chgData name="Antonio-Marius Tricolici" userId="4ca5b4ffc4fcfb59" providerId="LiveId" clId="{84F87E25-E331-4B2E-A13A-ED08FC96EDE1}" dt="2022-02-27T19:53:28.498" v="8852" actId="478"/>
          <ac:spMkLst>
            <pc:docMk/>
            <pc:sldMk cId="2563702473" sldId="340"/>
            <ac:spMk id="3" creationId="{6EF79103-7B48-432A-960F-AFFB422D9D10}"/>
          </ac:spMkLst>
        </pc:spChg>
        <pc:spChg chg="add mod">
          <ac:chgData name="Antonio-Marius Tricolici" userId="4ca5b4ffc4fcfb59" providerId="LiveId" clId="{84F87E25-E331-4B2E-A13A-ED08FC96EDE1}" dt="2022-02-27T19:55:42.975" v="9158" actId="5793"/>
          <ac:spMkLst>
            <pc:docMk/>
            <pc:sldMk cId="2563702473" sldId="340"/>
            <ac:spMk id="4" creationId="{5BFE6834-8E8C-4157-ADBE-F3E22A9046D3}"/>
          </ac:spMkLst>
        </pc:spChg>
        <pc:spChg chg="add mod">
          <ac:chgData name="Antonio-Marius Tricolici" userId="4ca5b4ffc4fcfb59" providerId="LiveId" clId="{84F87E25-E331-4B2E-A13A-ED08FC96EDE1}" dt="2022-02-27T19:56:27.915" v="9174" actId="1076"/>
          <ac:spMkLst>
            <pc:docMk/>
            <pc:sldMk cId="2563702473" sldId="340"/>
            <ac:spMk id="5" creationId="{394E61A1-F888-48D6-A1DD-A677888168AD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046599229" sldId="341"/>
        </pc:sldMkLst>
      </pc:sldChg>
      <pc:sldChg chg="addSp delSp modSp new mod">
        <pc:chgData name="Antonio-Marius Tricolici" userId="4ca5b4ffc4fcfb59" providerId="LiveId" clId="{84F87E25-E331-4B2E-A13A-ED08FC96EDE1}" dt="2022-02-27T19:59:41.558" v="9598" actId="1076"/>
        <pc:sldMkLst>
          <pc:docMk/>
          <pc:sldMk cId="2314665862" sldId="341"/>
        </pc:sldMkLst>
        <pc:spChg chg="mod">
          <ac:chgData name="Antonio-Marius Tricolici" userId="4ca5b4ffc4fcfb59" providerId="LiveId" clId="{84F87E25-E331-4B2E-A13A-ED08FC96EDE1}" dt="2022-02-27T19:56:54.600" v="9220" actId="20577"/>
          <ac:spMkLst>
            <pc:docMk/>
            <pc:sldMk cId="2314665862" sldId="341"/>
            <ac:spMk id="2" creationId="{57AC09AE-8019-48FE-900B-F232A80D7A62}"/>
          </ac:spMkLst>
        </pc:spChg>
        <pc:spChg chg="del">
          <ac:chgData name="Antonio-Marius Tricolici" userId="4ca5b4ffc4fcfb59" providerId="LiveId" clId="{84F87E25-E331-4B2E-A13A-ED08FC96EDE1}" dt="2022-02-27T19:56:57.047" v="9221" actId="478"/>
          <ac:spMkLst>
            <pc:docMk/>
            <pc:sldMk cId="2314665862" sldId="341"/>
            <ac:spMk id="3" creationId="{98861DD7-B669-4567-948A-F5804E04A520}"/>
          </ac:spMkLst>
        </pc:spChg>
        <pc:spChg chg="add mod">
          <ac:chgData name="Antonio-Marius Tricolici" userId="4ca5b4ffc4fcfb59" providerId="LiveId" clId="{84F87E25-E331-4B2E-A13A-ED08FC96EDE1}" dt="2022-02-27T19:59:06.442" v="9584" actId="20577"/>
          <ac:spMkLst>
            <pc:docMk/>
            <pc:sldMk cId="2314665862" sldId="341"/>
            <ac:spMk id="4" creationId="{DB30D438-096D-445D-93A9-2E298F244CB3}"/>
          </ac:spMkLst>
        </pc:spChg>
        <pc:spChg chg="add del mod">
          <ac:chgData name="Antonio-Marius Tricolici" userId="4ca5b4ffc4fcfb59" providerId="LiveId" clId="{84F87E25-E331-4B2E-A13A-ED08FC96EDE1}" dt="2022-02-27T19:59:28.228" v="9588" actId="478"/>
          <ac:spMkLst>
            <pc:docMk/>
            <pc:sldMk cId="2314665862" sldId="341"/>
            <ac:spMk id="5" creationId="{B9E78FF1-DAD5-4C61-BFFC-7FA4AC546738}"/>
          </ac:spMkLst>
        </pc:spChg>
        <pc:spChg chg="add mod">
          <ac:chgData name="Antonio-Marius Tricolici" userId="4ca5b4ffc4fcfb59" providerId="LiveId" clId="{84F87E25-E331-4B2E-A13A-ED08FC96EDE1}" dt="2022-02-27T19:59:41.558" v="9598" actId="1076"/>
          <ac:spMkLst>
            <pc:docMk/>
            <pc:sldMk cId="2314665862" sldId="341"/>
            <ac:spMk id="6" creationId="{63252F22-BF2C-40AF-A8BA-81C9F386886A}"/>
          </ac:spMkLst>
        </pc:spChg>
      </pc:sldChg>
      <pc:sldChg chg="addSp delSp modSp new mod">
        <pc:chgData name="Antonio-Marius Tricolici" userId="4ca5b4ffc4fcfb59" providerId="LiveId" clId="{84F87E25-E331-4B2E-A13A-ED08FC96EDE1}" dt="2022-02-27T20:09:17.021" v="10143" actId="20577"/>
        <pc:sldMkLst>
          <pc:docMk/>
          <pc:sldMk cId="1455130235" sldId="342"/>
        </pc:sldMkLst>
        <pc:spChg chg="mod">
          <ac:chgData name="Antonio-Marius Tricolici" userId="4ca5b4ffc4fcfb59" providerId="LiveId" clId="{84F87E25-E331-4B2E-A13A-ED08FC96EDE1}" dt="2022-02-27T20:04:22.428" v="9631" actId="20577"/>
          <ac:spMkLst>
            <pc:docMk/>
            <pc:sldMk cId="1455130235" sldId="342"/>
            <ac:spMk id="2" creationId="{A4CEDD21-5611-4736-BAB0-74E70199F4BE}"/>
          </ac:spMkLst>
        </pc:spChg>
        <pc:spChg chg="del">
          <ac:chgData name="Antonio-Marius Tricolici" userId="4ca5b4ffc4fcfb59" providerId="LiveId" clId="{84F87E25-E331-4B2E-A13A-ED08FC96EDE1}" dt="2022-02-27T20:04:24.533" v="9632" actId="478"/>
          <ac:spMkLst>
            <pc:docMk/>
            <pc:sldMk cId="1455130235" sldId="342"/>
            <ac:spMk id="3" creationId="{EC215DC7-A88A-4183-926C-58BB30F08A45}"/>
          </ac:spMkLst>
        </pc:spChg>
        <pc:spChg chg="add mod">
          <ac:chgData name="Antonio-Marius Tricolici" userId="4ca5b4ffc4fcfb59" providerId="LiveId" clId="{84F87E25-E331-4B2E-A13A-ED08FC96EDE1}" dt="2022-02-27T20:09:17.021" v="10143" actId="20577"/>
          <ac:spMkLst>
            <pc:docMk/>
            <pc:sldMk cId="1455130235" sldId="342"/>
            <ac:spMk id="4" creationId="{81581438-F0DA-4CD5-9F83-646998E5ECFE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306899083" sldId="342"/>
        </pc:sldMkLst>
      </pc:sldChg>
      <pc:sldChg chg="addSp delSp modSp new mod">
        <pc:chgData name="Antonio-Marius Tricolici" userId="4ca5b4ffc4fcfb59" providerId="LiveId" clId="{84F87E25-E331-4B2E-A13A-ED08FC96EDE1}" dt="2022-02-28T13:39:24.440" v="10598" actId="20577"/>
        <pc:sldMkLst>
          <pc:docMk/>
          <pc:sldMk cId="1634282982" sldId="343"/>
        </pc:sldMkLst>
        <pc:spChg chg="mod">
          <ac:chgData name="Antonio-Marius Tricolici" userId="4ca5b4ffc4fcfb59" providerId="LiveId" clId="{84F87E25-E331-4B2E-A13A-ED08FC96EDE1}" dt="2022-02-28T13:37:37.130" v="10152" actId="20577"/>
          <ac:spMkLst>
            <pc:docMk/>
            <pc:sldMk cId="1634282982" sldId="343"/>
            <ac:spMk id="2" creationId="{1DCD70C4-F1C5-44D2-9224-533F61A7B81B}"/>
          </ac:spMkLst>
        </pc:spChg>
        <pc:spChg chg="del">
          <ac:chgData name="Antonio-Marius Tricolici" userId="4ca5b4ffc4fcfb59" providerId="LiveId" clId="{84F87E25-E331-4B2E-A13A-ED08FC96EDE1}" dt="2022-02-28T13:37:39.309" v="10153" actId="478"/>
          <ac:spMkLst>
            <pc:docMk/>
            <pc:sldMk cId="1634282982" sldId="343"/>
            <ac:spMk id="3" creationId="{7CA7826E-BE4D-441B-9426-550E3DA50196}"/>
          </ac:spMkLst>
        </pc:spChg>
        <pc:spChg chg="add mod">
          <ac:chgData name="Antonio-Marius Tricolici" userId="4ca5b4ffc4fcfb59" providerId="LiveId" clId="{84F87E25-E331-4B2E-A13A-ED08FC96EDE1}" dt="2022-02-28T13:39:24.440" v="10598" actId="20577"/>
          <ac:spMkLst>
            <pc:docMk/>
            <pc:sldMk cId="1634282982" sldId="343"/>
            <ac:spMk id="4" creationId="{4CE45717-977B-4EE1-AC00-EF8B842FB1FD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898492365" sldId="343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553527806" sldId="344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742347970" sldId="345"/>
        </pc:sldMkLst>
      </pc:sldChg>
    </pc:docChg>
  </pc:docChgLst>
  <pc:docChgLst>
    <pc:chgData name="Antonio-Marius Tricolici" userId="4ca5b4ffc4fcfb59" providerId="LiveId" clId="{6B7D4486-38BB-489B-AF14-6B31D6F698E4}"/>
    <pc:docChg chg="undo custSel addSld delSld modSld sldOrd modSection">
      <pc:chgData name="Antonio-Marius Tricolici" userId="4ca5b4ffc4fcfb59" providerId="LiveId" clId="{6B7D4486-38BB-489B-AF14-6B31D6F698E4}" dt="2022-02-18T20:53:16.311" v="2748" actId="1076"/>
      <pc:docMkLst>
        <pc:docMk/>
      </pc:docMkLst>
      <pc:sldChg chg="modSp mod">
        <pc:chgData name="Antonio-Marius Tricolici" userId="4ca5b4ffc4fcfb59" providerId="LiveId" clId="{6B7D4486-38BB-489B-AF14-6B31D6F698E4}" dt="2022-02-18T16:29:07.335" v="2747" actId="20577"/>
        <pc:sldMkLst>
          <pc:docMk/>
          <pc:sldMk cId="0" sldId="256"/>
        </pc:sldMkLst>
        <pc:spChg chg="mod">
          <ac:chgData name="Antonio-Marius Tricolici" userId="4ca5b4ffc4fcfb59" providerId="LiveId" clId="{6B7D4486-38BB-489B-AF14-6B31D6F698E4}" dt="2022-02-18T16:29:07.335" v="2747" actId="20577"/>
          <ac:spMkLst>
            <pc:docMk/>
            <pc:sldMk cId="0" sldId="256"/>
            <ac:spMk id="67" creationId="{00000000-0000-0000-0000-000000000000}"/>
          </ac:spMkLst>
        </pc:spChg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565427431" sldId="282"/>
        </pc:sldMkLst>
      </pc:sldChg>
      <pc:sldChg chg="modSp mod">
        <pc:chgData name="Antonio-Marius Tricolici" userId="4ca5b4ffc4fcfb59" providerId="LiveId" clId="{6B7D4486-38BB-489B-AF14-6B31D6F698E4}" dt="2022-02-18T16:11:48.447" v="2698" actId="20577"/>
        <pc:sldMkLst>
          <pc:docMk/>
          <pc:sldMk cId="1307481501" sldId="289"/>
        </pc:sldMkLst>
        <pc:spChg chg="mod">
          <ac:chgData name="Antonio-Marius Tricolici" userId="4ca5b4ffc4fcfb59" providerId="LiveId" clId="{6B7D4486-38BB-489B-AF14-6B31D6F698E4}" dt="2022-02-18T16:11:48.447" v="2698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89084801" sldId="303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2655103441" sldId="304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895015613" sldId="305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877553395" sldId="306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4067216105" sldId="307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563470443" sldId="308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791583450" sldId="309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2235768257" sldId="310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902135315" sldId="311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58128394" sldId="312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754821651" sldId="313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772428119" sldId="314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431103393" sldId="315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408788532" sldId="316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133089890" sldId="317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887460969" sldId="318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4230243996" sldId="319"/>
        </pc:sldMkLst>
      </pc:sldChg>
      <pc:sldChg chg="modSp">
        <pc:chgData name="Antonio-Marius Tricolici" userId="4ca5b4ffc4fcfb59" providerId="LiveId" clId="{6B7D4486-38BB-489B-AF14-6B31D6F698E4}" dt="2022-02-18T16:11:11.176" v="2693" actId="20577"/>
        <pc:sldMkLst>
          <pc:docMk/>
          <pc:sldMk cId="4039160169" sldId="320"/>
        </pc:sldMkLst>
        <pc:spChg chg="mod">
          <ac:chgData name="Antonio-Marius Tricolici" userId="4ca5b4ffc4fcfb59" providerId="LiveId" clId="{6B7D4486-38BB-489B-AF14-6B31D6F698E4}" dt="2022-02-18T16:11:11.176" v="2693" actId="20577"/>
          <ac:spMkLst>
            <pc:docMk/>
            <pc:sldMk cId="4039160169" sldId="320"/>
            <ac:spMk id="8" creationId="{98D3D06C-5C70-4D47-BE69-8DDF5BE867A5}"/>
          </ac:spMkLst>
        </pc:spChg>
      </pc:sldChg>
      <pc:sldChg chg="modSp mod">
        <pc:chgData name="Antonio-Marius Tricolici" userId="4ca5b4ffc4fcfb59" providerId="LiveId" clId="{6B7D4486-38BB-489B-AF14-6B31D6F698E4}" dt="2022-02-17T18:45:33.668" v="83" actId="20577"/>
        <pc:sldMkLst>
          <pc:docMk/>
          <pc:sldMk cId="2753888884" sldId="324"/>
        </pc:sldMkLst>
        <pc:spChg chg="mod">
          <ac:chgData name="Antonio-Marius Tricolici" userId="4ca5b4ffc4fcfb59" providerId="LiveId" clId="{6B7D4486-38BB-489B-AF14-6B31D6F698E4}" dt="2022-02-17T18:45:33.668" v="83" actId="20577"/>
          <ac:spMkLst>
            <pc:docMk/>
            <pc:sldMk cId="2753888884" sldId="324"/>
            <ac:spMk id="3" creationId="{14EC05EB-6723-4020-B44D-A485A4AFE40B}"/>
          </ac:spMkLst>
        </pc:spChg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370937408" sldId="325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768971870" sldId="326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033204444" sldId="327"/>
        </pc:sldMkLst>
      </pc:sldChg>
      <pc:sldChg chg="addSp modSp">
        <pc:chgData name="Antonio-Marius Tricolici" userId="4ca5b4ffc4fcfb59" providerId="LiveId" clId="{6B7D4486-38BB-489B-AF14-6B31D6F698E4}" dt="2022-02-17T19:06:15.427" v="815" actId="1076"/>
        <pc:sldMkLst>
          <pc:docMk/>
          <pc:sldMk cId="1624422981" sldId="331"/>
        </pc:sldMkLst>
        <pc:spChg chg="add mod">
          <ac:chgData name="Antonio-Marius Tricolici" userId="4ca5b4ffc4fcfb59" providerId="LiveId" clId="{6B7D4486-38BB-489B-AF14-6B31D6F698E4}" dt="2022-02-17T19:06:15.427" v="815" actId="1076"/>
          <ac:spMkLst>
            <pc:docMk/>
            <pc:sldMk cId="1624422981" sldId="331"/>
            <ac:spMk id="4" creationId="{E75033BC-7F3B-4A8C-ACDA-01C47572E6BB}"/>
          </ac:spMkLst>
        </pc:spChg>
      </pc:sldChg>
      <pc:sldChg chg="addSp modSp mod modAnim">
        <pc:chgData name="Antonio-Marius Tricolici" userId="4ca5b4ffc4fcfb59" providerId="LiveId" clId="{6B7D4486-38BB-489B-AF14-6B31D6F698E4}" dt="2022-02-17T19:14:58.740" v="884"/>
        <pc:sldMkLst>
          <pc:docMk/>
          <pc:sldMk cId="2452926291" sldId="332"/>
        </pc:sldMkLst>
        <pc:spChg chg="mod">
          <ac:chgData name="Antonio-Marius Tricolici" userId="4ca5b4ffc4fcfb59" providerId="LiveId" clId="{6B7D4486-38BB-489B-AF14-6B31D6F698E4}" dt="2022-02-17T19:13:46.601" v="871" actId="1076"/>
          <ac:spMkLst>
            <pc:docMk/>
            <pc:sldMk cId="2452926291" sldId="332"/>
            <ac:spMk id="4" creationId="{E10462DD-C27E-42F9-8658-FCE7AF945F5B}"/>
          </ac:spMkLst>
        </pc:spChg>
        <pc:spChg chg="mod">
          <ac:chgData name="Antonio-Marius Tricolici" userId="4ca5b4ffc4fcfb59" providerId="LiveId" clId="{6B7D4486-38BB-489B-AF14-6B31D6F698E4}" dt="2022-02-17T19:13:46.601" v="871" actId="1076"/>
          <ac:spMkLst>
            <pc:docMk/>
            <pc:sldMk cId="2452926291" sldId="332"/>
            <ac:spMk id="5" creationId="{0C871C90-F50A-4F78-9EFE-60AAF0E3993E}"/>
          </ac:spMkLst>
        </pc:spChg>
        <pc:spChg chg="add mod">
          <ac:chgData name="Antonio-Marius Tricolici" userId="4ca5b4ffc4fcfb59" providerId="LiveId" clId="{6B7D4486-38BB-489B-AF14-6B31D6F698E4}" dt="2022-02-17T19:14:54.001" v="883" actId="339"/>
          <ac:spMkLst>
            <pc:docMk/>
            <pc:sldMk cId="2452926291" sldId="332"/>
            <ac:spMk id="7" creationId="{6CEDC15E-4D4D-4091-9F88-963C2E6CF097}"/>
          </ac:spMkLst>
        </pc:spChg>
      </pc:sldChg>
      <pc:sldChg chg="addSp delSp modSp new mod">
        <pc:chgData name="Antonio-Marius Tricolici" userId="4ca5b4ffc4fcfb59" providerId="LiveId" clId="{6B7D4486-38BB-489B-AF14-6B31D6F698E4}" dt="2022-02-17T18:48:17.947" v="134" actId="339"/>
        <pc:sldMkLst>
          <pc:docMk/>
          <pc:sldMk cId="3539073049" sldId="337"/>
        </pc:sldMkLst>
        <pc:spChg chg="mod">
          <ac:chgData name="Antonio-Marius Tricolici" userId="4ca5b4ffc4fcfb59" providerId="LiveId" clId="{6B7D4486-38BB-489B-AF14-6B31D6F698E4}" dt="2022-02-17T18:47:08.621" v="108" actId="20577"/>
          <ac:spMkLst>
            <pc:docMk/>
            <pc:sldMk cId="3539073049" sldId="337"/>
            <ac:spMk id="2" creationId="{27B6DD8B-D6D6-454D-AF56-0CBDB3F11608}"/>
          </ac:spMkLst>
        </pc:spChg>
        <pc:spChg chg="add del mod">
          <ac:chgData name="Antonio-Marius Tricolici" userId="4ca5b4ffc4fcfb59" providerId="LiveId" clId="{6B7D4486-38BB-489B-AF14-6B31D6F698E4}" dt="2022-02-17T18:47:40.412" v="122"/>
          <ac:spMkLst>
            <pc:docMk/>
            <pc:sldMk cId="3539073049" sldId="337"/>
            <ac:spMk id="3" creationId="{96846386-3905-4158-9FAE-E7AD0BCC79F2}"/>
          </ac:spMkLst>
        </pc:spChg>
        <pc:spChg chg="add mod">
          <ac:chgData name="Antonio-Marius Tricolici" userId="4ca5b4ffc4fcfb59" providerId="LiveId" clId="{6B7D4486-38BB-489B-AF14-6B31D6F698E4}" dt="2022-02-17T18:48:17.947" v="134" actId="339"/>
          <ac:spMkLst>
            <pc:docMk/>
            <pc:sldMk cId="3539073049" sldId="337"/>
            <ac:spMk id="4" creationId="{DB5DFB4C-C87C-4336-95B7-D9278692B8C8}"/>
          </ac:spMkLst>
        </pc:spChg>
      </pc:sldChg>
      <pc:sldChg chg="addSp modSp new mod">
        <pc:chgData name="Antonio-Marius Tricolici" userId="4ca5b4ffc4fcfb59" providerId="LiveId" clId="{6B7D4486-38BB-489B-AF14-6B31D6F698E4}" dt="2022-02-17T19:05:11.114" v="808" actId="20577"/>
        <pc:sldMkLst>
          <pc:docMk/>
          <pc:sldMk cId="3703784909" sldId="338"/>
        </pc:sldMkLst>
        <pc:spChg chg="mod">
          <ac:chgData name="Antonio-Marius Tricolici" userId="4ca5b4ffc4fcfb59" providerId="LiveId" clId="{6B7D4486-38BB-489B-AF14-6B31D6F698E4}" dt="2022-02-17T19:01:22.186" v="172" actId="20577"/>
          <ac:spMkLst>
            <pc:docMk/>
            <pc:sldMk cId="3703784909" sldId="338"/>
            <ac:spMk id="2" creationId="{3218AC49-5C2A-4A54-86AC-DEC87A7C5FC1}"/>
          </ac:spMkLst>
        </pc:spChg>
        <pc:spChg chg="add mod">
          <ac:chgData name="Antonio-Marius Tricolici" userId="4ca5b4ffc4fcfb59" providerId="LiveId" clId="{6B7D4486-38BB-489B-AF14-6B31D6F698E4}" dt="2022-02-17T19:05:11.114" v="808" actId="20577"/>
          <ac:spMkLst>
            <pc:docMk/>
            <pc:sldMk cId="3703784909" sldId="338"/>
            <ac:spMk id="3" creationId="{93D69599-7371-4346-B713-84BACB1E8FF3}"/>
          </ac:spMkLst>
        </pc:spChg>
        <pc:spChg chg="add mod">
          <ac:chgData name="Antonio-Marius Tricolici" userId="4ca5b4ffc4fcfb59" providerId="LiveId" clId="{6B7D4486-38BB-489B-AF14-6B31D6F698E4}" dt="2022-02-17T19:01:45.541" v="207" actId="1076"/>
          <ac:spMkLst>
            <pc:docMk/>
            <pc:sldMk cId="3703784909" sldId="338"/>
            <ac:spMk id="4" creationId="{E666EEEF-44BC-4D5A-8082-0044947E9E37}"/>
          </ac:spMkLst>
        </pc:spChg>
      </pc:sldChg>
      <pc:sldChg chg="addSp modSp new mod modAnim">
        <pc:chgData name="Antonio-Marius Tricolici" userId="4ca5b4ffc4fcfb59" providerId="LiveId" clId="{6B7D4486-38BB-489B-AF14-6B31D6F698E4}" dt="2022-02-17T19:54:51.877" v="1138"/>
        <pc:sldMkLst>
          <pc:docMk/>
          <pc:sldMk cId="974853470" sldId="339"/>
        </pc:sldMkLst>
        <pc:spChg chg="mod">
          <ac:chgData name="Antonio-Marius Tricolici" userId="4ca5b4ffc4fcfb59" providerId="LiveId" clId="{6B7D4486-38BB-489B-AF14-6B31D6F698E4}" dt="2022-02-17T19:16:12.652" v="892" actId="20577"/>
          <ac:spMkLst>
            <pc:docMk/>
            <pc:sldMk cId="974853470" sldId="339"/>
            <ac:spMk id="2" creationId="{209D32E8-75E0-436A-A449-3B379A60BB2A}"/>
          </ac:spMkLst>
        </pc:spChg>
        <pc:spChg chg="add mod">
          <ac:chgData name="Antonio-Marius Tricolici" userId="4ca5b4ffc4fcfb59" providerId="LiveId" clId="{6B7D4486-38BB-489B-AF14-6B31D6F698E4}" dt="2022-02-17T19:17:29.446" v="1137" actId="20577"/>
          <ac:spMkLst>
            <pc:docMk/>
            <pc:sldMk cId="974853470" sldId="339"/>
            <ac:spMk id="3" creationId="{FD6C1799-BC99-4C12-80A8-2864A379196A}"/>
          </ac:spMkLst>
        </pc:spChg>
        <pc:spChg chg="add mod">
          <ac:chgData name="Antonio-Marius Tricolici" userId="4ca5b4ffc4fcfb59" providerId="LiveId" clId="{6B7D4486-38BB-489B-AF14-6B31D6F698E4}" dt="2022-02-17T19:16:34.126" v="960"/>
          <ac:spMkLst>
            <pc:docMk/>
            <pc:sldMk cId="974853470" sldId="339"/>
            <ac:spMk id="4" creationId="{E86EF0A4-51E9-4190-984A-57E078E6781E}"/>
          </ac:spMkLst>
        </pc:spChg>
      </pc:sldChg>
      <pc:sldChg chg="addSp delSp modSp new del mod">
        <pc:chgData name="Antonio-Marius Tricolici" userId="4ca5b4ffc4fcfb59" providerId="LiveId" clId="{6B7D4486-38BB-489B-AF14-6B31D6F698E4}" dt="2022-02-17T19:09:57.929" v="867" actId="2696"/>
        <pc:sldMkLst>
          <pc:docMk/>
          <pc:sldMk cId="3485110303" sldId="339"/>
        </pc:sldMkLst>
        <pc:spChg chg="mod">
          <ac:chgData name="Antonio-Marius Tricolici" userId="4ca5b4ffc4fcfb59" providerId="LiveId" clId="{6B7D4486-38BB-489B-AF14-6B31D6F698E4}" dt="2022-02-17T19:08:22.519" v="863" actId="20577"/>
          <ac:spMkLst>
            <pc:docMk/>
            <pc:sldMk cId="3485110303" sldId="339"/>
            <ac:spMk id="2" creationId="{D9532976-F766-4B6F-B8CA-A4D7E248A8B5}"/>
          </ac:spMkLst>
        </pc:spChg>
        <pc:spChg chg="add del mod">
          <ac:chgData name="Antonio-Marius Tricolici" userId="4ca5b4ffc4fcfb59" providerId="LiveId" clId="{6B7D4486-38BB-489B-AF14-6B31D6F698E4}" dt="2022-02-17T19:09:55.913" v="866"/>
          <ac:spMkLst>
            <pc:docMk/>
            <pc:sldMk cId="3485110303" sldId="339"/>
            <ac:spMk id="3" creationId="{F6E5CA4B-B453-431C-9C30-854BEB73F58B}"/>
          </ac:spMkLst>
        </pc:spChg>
      </pc:sldChg>
      <pc:sldChg chg="new del">
        <pc:chgData name="Antonio-Marius Tricolici" userId="4ca5b4ffc4fcfb59" providerId="LiveId" clId="{6B7D4486-38BB-489B-AF14-6B31D6F698E4}" dt="2022-02-17T19:12:03.278" v="869" actId="2696"/>
        <pc:sldMkLst>
          <pc:docMk/>
          <pc:sldMk cId="4268872118" sldId="339"/>
        </pc:sldMkLst>
      </pc:sldChg>
      <pc:sldChg chg="addSp modSp new mod ord">
        <pc:chgData name="Antonio-Marius Tricolici" userId="4ca5b4ffc4fcfb59" providerId="LiveId" clId="{6B7D4486-38BB-489B-AF14-6B31D6F698E4}" dt="2022-02-18T11:54:07.497" v="2039"/>
        <pc:sldMkLst>
          <pc:docMk/>
          <pc:sldMk cId="1285638904" sldId="340"/>
        </pc:sldMkLst>
        <pc:spChg chg="mod">
          <ac:chgData name="Antonio-Marius Tricolici" userId="4ca5b4ffc4fcfb59" providerId="LiveId" clId="{6B7D4486-38BB-489B-AF14-6B31D6F698E4}" dt="2022-02-18T07:52:34.859" v="1268" actId="20577"/>
          <ac:spMkLst>
            <pc:docMk/>
            <pc:sldMk cId="1285638904" sldId="340"/>
            <ac:spMk id="2" creationId="{8367D181-F08B-4AD1-94C3-F1B6DA3E86D2}"/>
          </ac:spMkLst>
        </pc:spChg>
        <pc:spChg chg="add mod">
          <ac:chgData name="Antonio-Marius Tricolici" userId="4ca5b4ffc4fcfb59" providerId="LiveId" clId="{6B7D4486-38BB-489B-AF14-6B31D6F698E4}" dt="2022-02-18T07:10:05.041" v="1183" actId="339"/>
          <ac:spMkLst>
            <pc:docMk/>
            <pc:sldMk cId="1285638904" sldId="340"/>
            <ac:spMk id="3" creationId="{EBDCE819-3977-4531-9720-2A305976E0CE}"/>
          </ac:spMkLst>
        </pc:spChg>
      </pc:sldChg>
      <pc:sldChg chg="addSp modSp new mod">
        <pc:chgData name="Antonio-Marius Tricolici" userId="4ca5b4ffc4fcfb59" providerId="LiveId" clId="{6B7D4486-38BB-489B-AF14-6B31D6F698E4}" dt="2022-02-18T14:31:55.156" v="2075" actId="1076"/>
        <pc:sldMkLst>
          <pc:docMk/>
          <pc:sldMk cId="1447171329" sldId="341"/>
        </pc:sldMkLst>
        <pc:spChg chg="add mod">
          <ac:chgData name="Antonio-Marius Tricolici" userId="4ca5b4ffc4fcfb59" providerId="LiveId" clId="{6B7D4486-38BB-489B-AF14-6B31D6F698E4}" dt="2022-02-18T07:49:40.328" v="1244" actId="1076"/>
          <ac:spMkLst>
            <pc:docMk/>
            <pc:sldMk cId="1447171329" sldId="341"/>
            <ac:spMk id="3" creationId="{BEE6DE83-BC12-460C-8C00-AE60FE0F3557}"/>
          </ac:spMkLst>
        </pc:spChg>
        <pc:spChg chg="add mod">
          <ac:chgData name="Antonio-Marius Tricolici" userId="4ca5b4ffc4fcfb59" providerId="LiveId" clId="{6B7D4486-38BB-489B-AF14-6B31D6F698E4}" dt="2022-02-18T07:45:53.086" v="1240" actId="20577"/>
          <ac:spMkLst>
            <pc:docMk/>
            <pc:sldMk cId="1447171329" sldId="341"/>
            <ac:spMk id="4" creationId="{948930D9-8574-45C4-A72D-C61578676D0F}"/>
          </ac:spMkLst>
        </pc:spChg>
        <pc:spChg chg="add mod">
          <ac:chgData name="Antonio-Marius Tricolici" userId="4ca5b4ffc4fcfb59" providerId="LiveId" clId="{6B7D4486-38BB-489B-AF14-6B31D6F698E4}" dt="2022-02-18T14:31:55.156" v="2075" actId="1076"/>
          <ac:spMkLst>
            <pc:docMk/>
            <pc:sldMk cId="1447171329" sldId="341"/>
            <ac:spMk id="5" creationId="{C1C30228-E5B4-4D32-9C35-1E1B2ABF5389}"/>
          </ac:spMkLst>
        </pc:spChg>
      </pc:sldChg>
      <pc:sldChg chg="addSp delSp modSp new mod">
        <pc:chgData name="Antonio-Marius Tricolici" userId="4ca5b4ffc4fcfb59" providerId="LiveId" clId="{6B7D4486-38BB-489B-AF14-6B31D6F698E4}" dt="2022-02-18T14:30:33.814" v="2057" actId="478"/>
        <pc:sldMkLst>
          <pc:docMk/>
          <pc:sldMk cId="353185224" sldId="342"/>
        </pc:sldMkLst>
        <pc:spChg chg="add del mod">
          <ac:chgData name="Antonio-Marius Tricolici" userId="4ca5b4ffc4fcfb59" providerId="LiveId" clId="{6B7D4486-38BB-489B-AF14-6B31D6F698E4}" dt="2022-02-18T14:30:33.814" v="2057" actId="478"/>
          <ac:spMkLst>
            <pc:docMk/>
            <pc:sldMk cId="353185224" sldId="342"/>
            <ac:spMk id="3" creationId="{8C597418-88A1-419F-A2B9-5256B403CDB5}"/>
          </ac:spMkLst>
        </pc:spChg>
        <pc:spChg chg="add del mod">
          <ac:chgData name="Antonio-Marius Tricolici" userId="4ca5b4ffc4fcfb59" providerId="LiveId" clId="{6B7D4486-38BB-489B-AF14-6B31D6F698E4}" dt="2022-02-18T14:30:33.670" v="2056"/>
          <ac:spMkLst>
            <pc:docMk/>
            <pc:sldMk cId="353185224" sldId="342"/>
            <ac:spMk id="4" creationId="{32CF2244-735D-4EF7-8758-3EC3D3BCA7EF}"/>
          </ac:spMkLst>
        </pc:spChg>
      </pc:sldChg>
      <pc:sldChg chg="addSp modSp new mod">
        <pc:chgData name="Antonio-Marius Tricolici" userId="4ca5b4ffc4fcfb59" providerId="LiveId" clId="{6B7D4486-38BB-489B-AF14-6B31D6F698E4}" dt="2022-02-18T08:07:50.566" v="1596" actId="20577"/>
        <pc:sldMkLst>
          <pc:docMk/>
          <pc:sldMk cId="3482838410" sldId="343"/>
        </pc:sldMkLst>
        <pc:spChg chg="mod">
          <ac:chgData name="Antonio-Marius Tricolici" userId="4ca5b4ffc4fcfb59" providerId="LiveId" clId="{6B7D4486-38BB-489B-AF14-6B31D6F698E4}" dt="2022-02-18T07:55:29.277" v="1316" actId="20577"/>
          <ac:spMkLst>
            <pc:docMk/>
            <pc:sldMk cId="3482838410" sldId="343"/>
            <ac:spMk id="2" creationId="{9AB94DF5-5610-42A9-8050-210D245285E5}"/>
          </ac:spMkLst>
        </pc:spChg>
        <pc:spChg chg="add mod">
          <ac:chgData name="Antonio-Marius Tricolici" userId="4ca5b4ffc4fcfb59" providerId="LiveId" clId="{6B7D4486-38BB-489B-AF14-6B31D6F698E4}" dt="2022-02-18T07:56:04.857" v="1456" actId="20577"/>
          <ac:spMkLst>
            <pc:docMk/>
            <pc:sldMk cId="3482838410" sldId="343"/>
            <ac:spMk id="3" creationId="{47401DDD-323C-4705-BAA8-AFFB3E29A8E1}"/>
          </ac:spMkLst>
        </pc:spChg>
        <pc:spChg chg="add mod">
          <ac:chgData name="Antonio-Marius Tricolici" userId="4ca5b4ffc4fcfb59" providerId="LiveId" clId="{6B7D4486-38BB-489B-AF14-6B31D6F698E4}" dt="2022-02-18T08:00:20.408" v="1470" actId="1076"/>
          <ac:spMkLst>
            <pc:docMk/>
            <pc:sldMk cId="3482838410" sldId="343"/>
            <ac:spMk id="4" creationId="{2624B1A4-48A9-4D87-BEA0-7067CD96B1A8}"/>
          </ac:spMkLst>
        </pc:spChg>
        <pc:spChg chg="add mod">
          <ac:chgData name="Antonio-Marius Tricolici" userId="4ca5b4ffc4fcfb59" providerId="LiveId" clId="{6B7D4486-38BB-489B-AF14-6B31D6F698E4}" dt="2022-02-18T08:07:50.566" v="1596" actId="20577"/>
          <ac:spMkLst>
            <pc:docMk/>
            <pc:sldMk cId="3482838410" sldId="343"/>
            <ac:spMk id="5" creationId="{93A030F0-8C58-4D3D-9FD4-6519BCA31A8E}"/>
          </ac:spMkLst>
        </pc:spChg>
      </pc:sldChg>
      <pc:sldChg chg="addSp delSp modSp new mod modAnim">
        <pc:chgData name="Antonio-Marius Tricolici" userId="4ca5b4ffc4fcfb59" providerId="LiveId" clId="{6B7D4486-38BB-489B-AF14-6B31D6F698E4}" dt="2022-02-18T08:10:33.076" v="1770"/>
        <pc:sldMkLst>
          <pc:docMk/>
          <pc:sldMk cId="3432091128" sldId="344"/>
        </pc:sldMkLst>
        <pc:spChg chg="mod">
          <ac:chgData name="Antonio-Marius Tricolici" userId="4ca5b4ffc4fcfb59" providerId="LiveId" clId="{6B7D4486-38BB-489B-AF14-6B31D6F698E4}" dt="2022-02-18T08:08:00.105" v="1619" actId="20577"/>
          <ac:spMkLst>
            <pc:docMk/>
            <pc:sldMk cId="3432091128" sldId="344"/>
            <ac:spMk id="2" creationId="{839199A2-27C4-4946-8FE2-5BD12567C2A6}"/>
          </ac:spMkLst>
        </pc:spChg>
        <pc:spChg chg="add del mod">
          <ac:chgData name="Antonio-Marius Tricolici" userId="4ca5b4ffc4fcfb59" providerId="LiveId" clId="{6B7D4486-38BB-489B-AF14-6B31D6F698E4}" dt="2022-02-18T08:09:26.885" v="1742"/>
          <ac:spMkLst>
            <pc:docMk/>
            <pc:sldMk cId="3432091128" sldId="344"/>
            <ac:spMk id="3" creationId="{88290178-4B4F-47AB-B4DB-39A90FCFFE25}"/>
          </ac:spMkLst>
        </pc:spChg>
        <pc:spChg chg="add mod">
          <ac:chgData name="Antonio-Marius Tricolici" userId="4ca5b4ffc4fcfb59" providerId="LiveId" clId="{6B7D4486-38BB-489B-AF14-6B31D6F698E4}" dt="2022-02-18T08:10:29.005" v="1769" actId="1076"/>
          <ac:spMkLst>
            <pc:docMk/>
            <pc:sldMk cId="3432091128" sldId="344"/>
            <ac:spMk id="4" creationId="{71F94297-6D35-4FCE-88B1-1A17DB82D6C7}"/>
          </ac:spMkLst>
        </pc:spChg>
        <pc:spChg chg="add mod">
          <ac:chgData name="Antonio-Marius Tricolici" userId="4ca5b4ffc4fcfb59" providerId="LiveId" clId="{6B7D4486-38BB-489B-AF14-6B31D6F698E4}" dt="2022-02-18T08:10:29.005" v="1769" actId="1076"/>
          <ac:spMkLst>
            <pc:docMk/>
            <pc:sldMk cId="3432091128" sldId="344"/>
            <ac:spMk id="5" creationId="{73D89156-3677-493F-9455-70502F0120C8}"/>
          </ac:spMkLst>
        </pc:spChg>
      </pc:sldChg>
      <pc:sldChg chg="addSp modSp new mod modAnim">
        <pc:chgData name="Antonio-Marius Tricolici" userId="4ca5b4ffc4fcfb59" providerId="LiveId" clId="{6B7D4486-38BB-489B-AF14-6B31D6F698E4}" dt="2022-02-18T14:33:13.524" v="2076" actId="1076"/>
        <pc:sldMkLst>
          <pc:docMk/>
          <pc:sldMk cId="3992703899" sldId="345"/>
        </pc:sldMkLst>
        <pc:spChg chg="mod">
          <ac:chgData name="Antonio-Marius Tricolici" userId="4ca5b4ffc4fcfb59" providerId="LiveId" clId="{6B7D4486-38BB-489B-AF14-6B31D6F698E4}" dt="2022-02-18T08:39:47.672" v="1787" actId="20577"/>
          <ac:spMkLst>
            <pc:docMk/>
            <pc:sldMk cId="3992703899" sldId="345"/>
            <ac:spMk id="2" creationId="{99EFBC1A-6E50-4FBB-A508-B7A36C525DA6}"/>
          </ac:spMkLst>
        </pc:spChg>
        <pc:spChg chg="add mod">
          <ac:chgData name="Antonio-Marius Tricolici" userId="4ca5b4ffc4fcfb59" providerId="LiveId" clId="{6B7D4486-38BB-489B-AF14-6B31D6F698E4}" dt="2022-02-18T08:41:19.903" v="2000" actId="20577"/>
          <ac:spMkLst>
            <pc:docMk/>
            <pc:sldMk cId="3992703899" sldId="345"/>
            <ac:spMk id="3" creationId="{60AA0FDD-8970-46EC-A978-FD009C1328D9}"/>
          </ac:spMkLst>
        </pc:spChg>
        <pc:spChg chg="add mod">
          <ac:chgData name="Antonio-Marius Tricolici" userId="4ca5b4ffc4fcfb59" providerId="LiveId" clId="{6B7D4486-38BB-489B-AF14-6B31D6F698E4}" dt="2022-02-18T14:33:13.524" v="2076" actId="1076"/>
          <ac:spMkLst>
            <pc:docMk/>
            <pc:sldMk cId="3992703899" sldId="345"/>
            <ac:spMk id="4" creationId="{B2F2709C-7031-40C5-B721-AB8E8EFCD898}"/>
          </ac:spMkLst>
        </pc:spChg>
      </pc:sldChg>
      <pc:sldChg chg="addSp delSp modSp new mod">
        <pc:chgData name="Antonio-Marius Tricolici" userId="4ca5b4ffc4fcfb59" providerId="LiveId" clId="{6B7D4486-38BB-489B-AF14-6B31D6F698E4}" dt="2022-02-18T15:38:10.844" v="2621" actId="20577"/>
        <pc:sldMkLst>
          <pc:docMk/>
          <pc:sldMk cId="1212492921" sldId="346"/>
        </pc:sldMkLst>
        <pc:spChg chg="mod">
          <ac:chgData name="Antonio-Marius Tricolici" userId="4ca5b4ffc4fcfb59" providerId="LiveId" clId="{6B7D4486-38BB-489B-AF14-6B31D6F698E4}" dt="2022-02-18T15:38:10.844" v="2621" actId="20577"/>
          <ac:spMkLst>
            <pc:docMk/>
            <pc:sldMk cId="1212492921" sldId="346"/>
            <ac:spMk id="2" creationId="{A1C6A9A1-482F-4E23-A3C7-4B3045B689C9}"/>
          </ac:spMkLst>
        </pc:spChg>
        <pc:spChg chg="add del mod">
          <ac:chgData name="Antonio-Marius Tricolici" userId="4ca5b4ffc4fcfb59" providerId="LiveId" clId="{6B7D4486-38BB-489B-AF14-6B31D6F698E4}" dt="2022-02-18T11:52:54.943" v="2026" actId="478"/>
          <ac:spMkLst>
            <pc:docMk/>
            <pc:sldMk cId="1212492921" sldId="346"/>
            <ac:spMk id="3" creationId="{26121E6E-5216-426D-B451-577FA9317AB7}"/>
          </ac:spMkLst>
        </pc:spChg>
        <pc:spChg chg="add del mod">
          <ac:chgData name="Antonio-Marius Tricolici" userId="4ca5b4ffc4fcfb59" providerId="LiveId" clId="{6B7D4486-38BB-489B-AF14-6B31D6F698E4}" dt="2022-02-18T14:30:39.460" v="2058" actId="478"/>
          <ac:spMkLst>
            <pc:docMk/>
            <pc:sldMk cId="1212492921" sldId="346"/>
            <ac:spMk id="4" creationId="{A842F35D-CB90-43DA-AFF3-5E206E1A2CE1}"/>
          </ac:spMkLst>
        </pc:spChg>
        <pc:spChg chg="add mod">
          <ac:chgData name="Antonio-Marius Tricolici" userId="4ca5b4ffc4fcfb59" providerId="LiveId" clId="{6B7D4486-38BB-489B-AF14-6B31D6F698E4}" dt="2022-02-18T14:50:09.367" v="2080" actId="20577"/>
          <ac:spMkLst>
            <pc:docMk/>
            <pc:sldMk cId="1212492921" sldId="346"/>
            <ac:spMk id="5" creationId="{DEE761A5-3D15-4EB2-A876-3635F7635F2B}"/>
          </ac:spMkLst>
        </pc:spChg>
      </pc:sldChg>
      <pc:sldChg chg="addSp delSp modSp new mod">
        <pc:chgData name="Antonio-Marius Tricolici" userId="4ca5b4ffc4fcfb59" providerId="LiveId" clId="{6B7D4486-38BB-489B-AF14-6B31D6F698E4}" dt="2022-02-18T15:38:22.843" v="2654" actId="20577"/>
        <pc:sldMkLst>
          <pc:docMk/>
          <pc:sldMk cId="1336893594" sldId="347"/>
        </pc:sldMkLst>
        <pc:spChg chg="mod">
          <ac:chgData name="Antonio-Marius Tricolici" userId="4ca5b4ffc4fcfb59" providerId="LiveId" clId="{6B7D4486-38BB-489B-AF14-6B31D6F698E4}" dt="2022-02-18T15:38:22.843" v="2654" actId="20577"/>
          <ac:spMkLst>
            <pc:docMk/>
            <pc:sldMk cId="1336893594" sldId="347"/>
            <ac:spMk id="2" creationId="{9D7D07FF-3F74-49F6-8D97-C2CB2A542119}"/>
          </ac:spMkLst>
        </pc:spChg>
        <pc:spChg chg="add mod">
          <ac:chgData name="Antonio-Marius Tricolici" userId="4ca5b4ffc4fcfb59" providerId="LiveId" clId="{6B7D4486-38BB-489B-AF14-6B31D6F698E4}" dt="2022-02-18T15:18:30.303" v="2223" actId="1076"/>
          <ac:spMkLst>
            <pc:docMk/>
            <pc:sldMk cId="1336893594" sldId="347"/>
            <ac:spMk id="3" creationId="{624FB659-F6D5-4CEA-90D6-23743096096E}"/>
          </ac:spMkLst>
        </pc:spChg>
        <pc:spChg chg="add mod">
          <ac:chgData name="Antonio-Marius Tricolici" userId="4ca5b4ffc4fcfb59" providerId="LiveId" clId="{6B7D4486-38BB-489B-AF14-6B31D6F698E4}" dt="2022-02-18T15:18:27.688" v="2222" actId="1076"/>
          <ac:spMkLst>
            <pc:docMk/>
            <pc:sldMk cId="1336893594" sldId="347"/>
            <ac:spMk id="4" creationId="{32BB3665-4ADE-4E97-8C98-B2F05826807B}"/>
          </ac:spMkLst>
        </pc:spChg>
        <pc:spChg chg="add del mod">
          <ac:chgData name="Antonio-Marius Tricolici" userId="4ca5b4ffc4fcfb59" providerId="LiveId" clId="{6B7D4486-38BB-489B-AF14-6B31D6F698E4}" dt="2022-02-18T15:16:55.163" v="2153" actId="478"/>
          <ac:spMkLst>
            <pc:docMk/>
            <pc:sldMk cId="1336893594" sldId="347"/>
            <ac:spMk id="5" creationId="{88799AC7-1CBC-47A6-9EC2-D20DA1583165}"/>
          </ac:spMkLst>
        </pc:spChg>
        <pc:spChg chg="add mod">
          <ac:chgData name="Antonio-Marius Tricolici" userId="4ca5b4ffc4fcfb59" providerId="LiveId" clId="{6B7D4486-38BB-489B-AF14-6B31D6F698E4}" dt="2022-02-18T15:14:00.551" v="2131" actId="20577"/>
          <ac:spMkLst>
            <pc:docMk/>
            <pc:sldMk cId="1336893594" sldId="347"/>
            <ac:spMk id="6" creationId="{0EAD0A8F-E40F-4562-AC66-7E32F1CB0804}"/>
          </ac:spMkLst>
        </pc:spChg>
        <pc:spChg chg="add del mod">
          <ac:chgData name="Antonio-Marius Tricolici" userId="4ca5b4ffc4fcfb59" providerId="LiveId" clId="{6B7D4486-38BB-489B-AF14-6B31D6F698E4}" dt="2022-02-18T15:17:03.939" v="2162" actId="478"/>
          <ac:spMkLst>
            <pc:docMk/>
            <pc:sldMk cId="1336893594" sldId="347"/>
            <ac:spMk id="7" creationId="{B56B5783-C72F-4479-9AF1-6CDA3706D6CF}"/>
          </ac:spMkLst>
        </pc:spChg>
        <pc:spChg chg="add del mod">
          <ac:chgData name="Antonio-Marius Tricolici" userId="4ca5b4ffc4fcfb59" providerId="LiveId" clId="{6B7D4486-38BB-489B-AF14-6B31D6F698E4}" dt="2022-02-18T15:18:38.509" v="2225" actId="21"/>
          <ac:spMkLst>
            <pc:docMk/>
            <pc:sldMk cId="1336893594" sldId="347"/>
            <ac:spMk id="8" creationId="{36EA0A52-7ACA-42C0-BE71-5CDDCBA7B8BC}"/>
          </ac:spMkLst>
        </pc:spChg>
        <pc:spChg chg="add mod">
          <ac:chgData name="Antonio-Marius Tricolici" userId="4ca5b4ffc4fcfb59" providerId="LiveId" clId="{6B7D4486-38BB-489B-AF14-6B31D6F698E4}" dt="2022-02-18T15:18:15.377" v="2219" actId="1076"/>
          <ac:spMkLst>
            <pc:docMk/>
            <pc:sldMk cId="1336893594" sldId="347"/>
            <ac:spMk id="9" creationId="{6F38346B-88A3-4ACF-8F29-4881DC862536}"/>
          </ac:spMkLst>
        </pc:spChg>
      </pc:sldChg>
      <pc:sldChg chg="addSp modSp new">
        <pc:chgData name="Antonio-Marius Tricolici" userId="4ca5b4ffc4fcfb59" providerId="LiveId" clId="{6B7D4486-38BB-489B-AF14-6B31D6F698E4}" dt="2022-02-18T15:18:44.582" v="2227" actId="1076"/>
        <pc:sldMkLst>
          <pc:docMk/>
          <pc:sldMk cId="3436089330" sldId="348"/>
        </pc:sldMkLst>
        <pc:spChg chg="add mod">
          <ac:chgData name="Antonio-Marius Tricolici" userId="4ca5b4ffc4fcfb59" providerId="LiveId" clId="{6B7D4486-38BB-489B-AF14-6B31D6F698E4}" dt="2022-02-18T15:18:44.582" v="2227" actId="1076"/>
          <ac:spMkLst>
            <pc:docMk/>
            <pc:sldMk cId="3436089330" sldId="348"/>
            <ac:spMk id="3" creationId="{1AB7F037-FC76-461D-981D-6DF7DA95D685}"/>
          </ac:spMkLst>
        </pc:spChg>
      </pc:sldChg>
      <pc:sldChg chg="addSp modSp new mod ord">
        <pc:chgData name="Antonio-Marius Tricolici" userId="4ca5b4ffc4fcfb59" providerId="LiveId" clId="{6B7D4486-38BB-489B-AF14-6B31D6F698E4}" dt="2022-02-18T15:36:12.250" v="2340"/>
        <pc:sldMkLst>
          <pc:docMk/>
          <pc:sldMk cId="2631398837" sldId="349"/>
        </pc:sldMkLst>
        <pc:spChg chg="mod">
          <ac:chgData name="Antonio-Marius Tricolici" userId="4ca5b4ffc4fcfb59" providerId="LiveId" clId="{6B7D4486-38BB-489B-AF14-6B31D6F698E4}" dt="2022-02-18T15:33:42.040" v="2236" actId="20577"/>
          <ac:spMkLst>
            <pc:docMk/>
            <pc:sldMk cId="2631398837" sldId="349"/>
            <ac:spMk id="2" creationId="{1E6B806D-165F-4BBB-92DE-A356E7F72CD3}"/>
          </ac:spMkLst>
        </pc:spChg>
        <pc:spChg chg="add mod">
          <ac:chgData name="Antonio-Marius Tricolici" userId="4ca5b4ffc4fcfb59" providerId="LiveId" clId="{6B7D4486-38BB-489B-AF14-6B31D6F698E4}" dt="2022-02-18T15:35:31.505" v="2338" actId="20577"/>
          <ac:spMkLst>
            <pc:docMk/>
            <pc:sldMk cId="2631398837" sldId="349"/>
            <ac:spMk id="3" creationId="{77457B12-4E25-4ABE-9355-BE5F478F880C}"/>
          </ac:spMkLst>
        </pc:spChg>
        <pc:spChg chg="add mod">
          <ac:chgData name="Antonio-Marius Tricolici" userId="4ca5b4ffc4fcfb59" providerId="LiveId" clId="{6B7D4486-38BB-489B-AF14-6B31D6F698E4}" dt="2022-02-18T15:35:24.529" v="2337" actId="339"/>
          <ac:spMkLst>
            <pc:docMk/>
            <pc:sldMk cId="2631398837" sldId="349"/>
            <ac:spMk id="4" creationId="{92A5F1E3-0F60-4A95-A811-8720E891AEA0}"/>
          </ac:spMkLst>
        </pc:spChg>
      </pc:sldChg>
      <pc:sldChg chg="addSp modSp new mod ord">
        <pc:chgData name="Antonio-Marius Tricolici" userId="4ca5b4ffc4fcfb59" providerId="LiveId" clId="{6B7D4486-38BB-489B-AF14-6B31D6F698E4}" dt="2022-02-18T20:53:16.311" v="2748" actId="1076"/>
        <pc:sldMkLst>
          <pc:docMk/>
          <pc:sldMk cId="2456997221" sldId="350"/>
        </pc:sldMkLst>
        <pc:spChg chg="mod">
          <ac:chgData name="Antonio-Marius Tricolici" userId="4ca5b4ffc4fcfb59" providerId="LiveId" clId="{6B7D4486-38BB-489B-AF14-6B31D6F698E4}" dt="2022-02-18T15:36:29.141" v="2349" actId="20577"/>
          <ac:spMkLst>
            <pc:docMk/>
            <pc:sldMk cId="2456997221" sldId="350"/>
            <ac:spMk id="2" creationId="{5AE12FCF-F32A-41BF-BAD6-17A25C2DC0AD}"/>
          </ac:spMkLst>
        </pc:spChg>
        <pc:spChg chg="add mod">
          <ac:chgData name="Antonio-Marius Tricolici" userId="4ca5b4ffc4fcfb59" providerId="LiveId" clId="{6B7D4486-38BB-489B-AF14-6B31D6F698E4}" dt="2022-02-18T20:53:16.311" v="2748" actId="1076"/>
          <ac:spMkLst>
            <pc:docMk/>
            <pc:sldMk cId="2456997221" sldId="350"/>
            <ac:spMk id="3" creationId="{487BB8E0-2AD0-4532-9CDE-62493F0C5242}"/>
          </ac:spMkLst>
        </pc:spChg>
        <pc:spChg chg="add mod">
          <ac:chgData name="Antonio-Marius Tricolici" userId="4ca5b4ffc4fcfb59" providerId="LiveId" clId="{6B7D4486-38BB-489B-AF14-6B31D6F698E4}" dt="2022-02-18T15:42:45.233" v="2683" actId="20577"/>
          <ac:spMkLst>
            <pc:docMk/>
            <pc:sldMk cId="2456997221" sldId="350"/>
            <ac:spMk id="4" creationId="{33172C39-0613-40D5-BEF2-4BCA0DF43A6E}"/>
          </ac:spMkLst>
        </pc:spChg>
      </pc:sldChg>
    </pc:docChg>
  </pc:docChgLst>
  <pc:docChgLst>
    <pc:chgData name="Antonio-Marius Tricolici" userId="4ca5b4ffc4fcfb59" providerId="LiveId" clId="{76A66AB3-5E65-4EEC-A004-D0AF7458A85D}"/>
    <pc:docChg chg="custSel delSld modSld sldOrd modSection">
      <pc:chgData name="Antonio-Marius Tricolici" userId="4ca5b4ffc4fcfb59" providerId="LiveId" clId="{76A66AB3-5E65-4EEC-A004-D0AF7458A85D}" dt="2022-02-12T07:32:55.959" v="154" actId="20577"/>
      <pc:docMkLst>
        <pc:docMk/>
      </pc:docMkLst>
      <pc:sldChg chg="modSp mod">
        <pc:chgData name="Antonio-Marius Tricolici" userId="4ca5b4ffc4fcfb59" providerId="LiveId" clId="{76A66AB3-5E65-4EEC-A004-D0AF7458A85D}" dt="2022-02-12T07:32:23.160" v="38" actId="20577"/>
        <pc:sldMkLst>
          <pc:docMk/>
          <pc:sldMk cId="0" sldId="256"/>
        </pc:sldMkLst>
        <pc:spChg chg="mod">
          <ac:chgData name="Antonio-Marius Tricolici" userId="4ca5b4ffc4fcfb59" providerId="LiveId" clId="{76A66AB3-5E65-4EEC-A004-D0AF7458A85D}" dt="2022-02-12T07:32:23.160" v="38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 ord">
        <pc:chgData name="Antonio-Marius Tricolici" userId="4ca5b4ffc4fcfb59" providerId="LiveId" clId="{76A66AB3-5E65-4EEC-A004-D0AF7458A85D}" dt="2022-02-12T07:32:55.959" v="154" actId="20577"/>
        <pc:sldMkLst>
          <pc:docMk/>
          <pc:sldMk cId="1307481501" sldId="289"/>
        </pc:sldMkLst>
        <pc:spChg chg="mod">
          <ac:chgData name="Antonio-Marius Tricolici" userId="4ca5b4ffc4fcfb59" providerId="LiveId" clId="{76A66AB3-5E65-4EEC-A004-D0AF7458A85D}" dt="2022-02-12T07:32:55.959" v="154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496624720" sldId="303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997255581" sldId="30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397199203" sldId="305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016857261" sldId="30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353686569" sldId="30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679912243" sldId="30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872050178" sldId="310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484601142" sldId="311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151221228" sldId="312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961997739" sldId="31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40876497" sldId="315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589959573" sldId="31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943101496" sldId="31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363479942" sldId="31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973162927" sldId="319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432897407" sldId="321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316226069" sldId="322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28747729" sldId="323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650755568" sldId="32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043564537" sldId="325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236274001" sldId="32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410309233" sldId="32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006282509" sldId="32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685299264" sldId="329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4230152416" sldId="330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363618148" sldId="331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578846951" sldId="332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101465304" sldId="333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722885909" sldId="33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808670631" sldId="33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844066262" sldId="33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598767436" sldId="33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733897433" sldId="339"/>
        </pc:sldMkLst>
      </pc:sldChg>
    </pc:docChg>
  </pc:docChgLst>
  <pc:docChgLst>
    <pc:chgData name="Antonio-Marius Tricolici" userId="4ca5b4ffc4fcfb59" providerId="LiveId" clId="{373BEAC1-BFFC-4666-8180-5BD6349C3B2F}"/>
    <pc:docChg chg="undo custSel addSld delSld modSld sldOrd modSection">
      <pc:chgData name="Antonio-Marius Tricolici" userId="4ca5b4ffc4fcfb59" providerId="LiveId" clId="{373BEAC1-BFFC-4666-8180-5BD6349C3B2F}" dt="2022-02-06T10:39:12.089" v="3443" actId="20577"/>
      <pc:docMkLst>
        <pc:docMk/>
      </pc:docMkLst>
      <pc:sldChg chg="modSp del mod">
        <pc:chgData name="Antonio-Marius Tricolici" userId="4ca5b4ffc4fcfb59" providerId="LiveId" clId="{373BEAC1-BFFC-4666-8180-5BD6349C3B2F}" dt="2022-02-06T08:53:37.451" v="34" actId="2696"/>
        <pc:sldMkLst>
          <pc:docMk/>
          <pc:sldMk cId="1679984175" sldId="257"/>
        </pc:sldMkLst>
        <pc:spChg chg="mod">
          <ac:chgData name="Antonio-Marius Tricolici" userId="4ca5b4ffc4fcfb59" providerId="LiveId" clId="{373BEAC1-BFFC-4666-8180-5BD6349C3B2F}" dt="2022-02-06T08:53:34.888" v="33" actId="5793"/>
          <ac:spMkLst>
            <pc:docMk/>
            <pc:sldMk cId="1679984175" sldId="257"/>
            <ac:spMk id="5" creationId="{431A75B8-F7D7-480F-A99D-3E53FA94439A}"/>
          </ac:spMkLst>
        </pc:spChg>
      </pc:sldChg>
      <pc:sldChg chg="modSp mod">
        <pc:chgData name="Antonio-Marius Tricolici" userId="4ca5b4ffc4fcfb59" providerId="LiveId" clId="{373BEAC1-BFFC-4666-8180-5BD6349C3B2F}" dt="2022-02-06T09:06:19.786" v="652" actId="2711"/>
        <pc:sldMkLst>
          <pc:docMk/>
          <pc:sldMk cId="2712006679" sldId="280"/>
        </pc:sldMkLst>
        <pc:spChg chg="mod">
          <ac:chgData name="Antonio-Marius Tricolici" userId="4ca5b4ffc4fcfb59" providerId="LiveId" clId="{373BEAC1-BFFC-4666-8180-5BD6349C3B2F}" dt="2022-02-06T09:06:15.177" v="651" actId="2711"/>
          <ac:spMkLst>
            <pc:docMk/>
            <pc:sldMk cId="2712006679" sldId="280"/>
            <ac:spMk id="9" creationId="{1A78085C-DD82-4414-B06A-5093D8A6BB36}"/>
          </ac:spMkLst>
        </pc:spChg>
        <pc:spChg chg="mod">
          <ac:chgData name="Antonio-Marius Tricolici" userId="4ca5b4ffc4fcfb59" providerId="LiveId" clId="{373BEAC1-BFFC-4666-8180-5BD6349C3B2F}" dt="2022-02-06T09:06:19.786" v="652" actId="2711"/>
          <ac:spMkLst>
            <pc:docMk/>
            <pc:sldMk cId="2712006679" sldId="280"/>
            <ac:spMk id="10" creationId="{3760D405-3AC0-4227-8E27-94BC8E6EF8F3}"/>
          </ac:spMkLst>
        </pc:spChg>
      </pc:sldChg>
      <pc:sldChg chg="modSp mod">
        <pc:chgData name="Antonio-Marius Tricolici" userId="4ca5b4ffc4fcfb59" providerId="LiveId" clId="{373BEAC1-BFFC-4666-8180-5BD6349C3B2F}" dt="2022-02-06T08:57:58.148" v="374" actId="2711"/>
        <pc:sldMkLst>
          <pc:docMk/>
          <pc:sldMk cId="1099309434" sldId="283"/>
        </pc:sldMkLst>
        <pc:spChg chg="mod">
          <ac:chgData name="Antonio-Marius Tricolici" userId="4ca5b4ffc4fcfb59" providerId="LiveId" clId="{373BEAC1-BFFC-4666-8180-5BD6349C3B2F}" dt="2022-02-06T08:57:58.148" v="374" actId="2711"/>
          <ac:spMkLst>
            <pc:docMk/>
            <pc:sldMk cId="1099309434" sldId="283"/>
            <ac:spMk id="12" creationId="{11F58F19-161F-4B91-84D1-EA00C56F4A4E}"/>
          </ac:spMkLst>
        </pc:spChg>
        <pc:spChg chg="mod">
          <ac:chgData name="Antonio-Marius Tricolici" userId="4ca5b4ffc4fcfb59" providerId="LiveId" clId="{373BEAC1-BFFC-4666-8180-5BD6349C3B2F}" dt="2022-02-06T08:57:55.036" v="373" actId="2711"/>
          <ac:spMkLst>
            <pc:docMk/>
            <pc:sldMk cId="1099309434" sldId="283"/>
            <ac:spMk id="13" creationId="{498BB14D-29D8-4C4C-8E1D-A0871AD839B4}"/>
          </ac:spMkLst>
        </pc:spChg>
      </pc:sldChg>
      <pc:sldChg chg="modSp mod">
        <pc:chgData name="Antonio-Marius Tricolici" userId="4ca5b4ffc4fcfb59" providerId="LiveId" clId="{373BEAC1-BFFC-4666-8180-5BD6349C3B2F}" dt="2022-02-06T10:18:08.124" v="2965" actId="20577"/>
        <pc:sldMkLst>
          <pc:docMk/>
          <pc:sldMk cId="1144164342" sldId="284"/>
        </pc:sldMkLst>
        <pc:spChg chg="mod">
          <ac:chgData name="Antonio-Marius Tricolici" userId="4ca5b4ffc4fcfb59" providerId="LiveId" clId="{373BEAC1-BFFC-4666-8180-5BD6349C3B2F}" dt="2022-02-06T10:18:08.124" v="2965" actId="20577"/>
          <ac:spMkLst>
            <pc:docMk/>
            <pc:sldMk cId="1144164342" sldId="284"/>
            <ac:spMk id="5" creationId="{6F002E93-128F-4D97-9D40-8A0A3E36EE94}"/>
          </ac:spMkLst>
        </pc:spChg>
      </pc:sldChg>
      <pc:sldChg chg="addSp modSp mod">
        <pc:chgData name="Antonio-Marius Tricolici" userId="4ca5b4ffc4fcfb59" providerId="LiveId" clId="{373BEAC1-BFFC-4666-8180-5BD6349C3B2F}" dt="2022-02-06T09:05:52.719" v="650" actId="20577"/>
        <pc:sldMkLst>
          <pc:docMk/>
          <pc:sldMk cId="1358298685" sldId="288"/>
        </pc:sldMkLst>
        <pc:spChg chg="mod">
          <ac:chgData name="Antonio-Marius Tricolici" userId="4ca5b4ffc4fcfb59" providerId="LiveId" clId="{373BEAC1-BFFC-4666-8180-5BD6349C3B2F}" dt="2022-02-06T09:01:11.125" v="401" actId="27636"/>
          <ac:spMkLst>
            <pc:docMk/>
            <pc:sldMk cId="1358298685" sldId="288"/>
            <ac:spMk id="2" creationId="{0F076235-C318-4F86-96B5-016FCA048F83}"/>
          </ac:spMkLst>
        </pc:spChg>
        <pc:graphicFrameChg chg="add mod modGraphic">
          <ac:chgData name="Antonio-Marius Tricolici" userId="4ca5b4ffc4fcfb59" providerId="LiveId" clId="{373BEAC1-BFFC-4666-8180-5BD6349C3B2F}" dt="2022-02-06T09:05:52.719" v="650" actId="20577"/>
          <ac:graphicFrameMkLst>
            <pc:docMk/>
            <pc:sldMk cId="1358298685" sldId="288"/>
            <ac:graphicFrameMk id="3" creationId="{82FC0CEF-BB47-4CBB-A67F-C85E5AD6707C}"/>
          </ac:graphicFrameMkLst>
        </pc:graphicFrameChg>
      </pc:sldChg>
      <pc:sldChg chg="addSp delSp modSp new mod modClrScheme chgLayout">
        <pc:chgData name="Antonio-Marius Tricolici" userId="4ca5b4ffc4fcfb59" providerId="LiveId" clId="{373BEAC1-BFFC-4666-8180-5BD6349C3B2F}" dt="2022-02-06T08:55:43.077" v="251" actId="20577"/>
        <pc:sldMkLst>
          <pc:docMk/>
          <pc:sldMk cId="1307481501" sldId="289"/>
        </pc:sldMkLst>
        <pc:spChg chg="del mod ord">
          <ac:chgData name="Antonio-Marius Tricolici" userId="4ca5b4ffc4fcfb59" providerId="LiveId" clId="{373BEAC1-BFFC-4666-8180-5BD6349C3B2F}" dt="2022-02-06T08:53:50.014" v="36" actId="700"/>
          <ac:spMkLst>
            <pc:docMk/>
            <pc:sldMk cId="1307481501" sldId="289"/>
            <ac:spMk id="2" creationId="{CCE61A31-2AF7-4A8C-BFB7-DECD68562FD9}"/>
          </ac:spMkLst>
        </pc:spChg>
        <pc:spChg chg="add mod ord">
          <ac:chgData name="Antonio-Marius Tricolici" userId="4ca5b4ffc4fcfb59" providerId="LiveId" clId="{373BEAC1-BFFC-4666-8180-5BD6349C3B2F}" dt="2022-02-06T08:54:08.459" v="66" actId="20577"/>
          <ac:spMkLst>
            <pc:docMk/>
            <pc:sldMk cId="1307481501" sldId="289"/>
            <ac:spMk id="3" creationId="{DB5C65D6-5150-4200-8A1A-62C29F4F765F}"/>
          </ac:spMkLst>
        </pc:spChg>
        <pc:spChg chg="add mod ord">
          <ac:chgData name="Antonio-Marius Tricolici" userId="4ca5b4ffc4fcfb59" providerId="LiveId" clId="{373BEAC1-BFFC-4666-8180-5BD6349C3B2F}" dt="2022-02-06T08:53:50.014" v="36" actId="700"/>
          <ac:spMkLst>
            <pc:docMk/>
            <pc:sldMk cId="1307481501" sldId="289"/>
            <ac:spMk id="4" creationId="{A95DB000-1F13-43B1-A6A7-DC52184592D3}"/>
          </ac:spMkLst>
        </pc:spChg>
        <pc:spChg chg="add mod ord">
          <ac:chgData name="Antonio-Marius Tricolici" userId="4ca5b4ffc4fcfb59" providerId="LiveId" clId="{373BEAC1-BFFC-4666-8180-5BD6349C3B2F}" dt="2022-02-06T08:55:43.077" v="251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new mod modClrScheme chgLayout">
        <pc:chgData name="Antonio-Marius Tricolici" userId="4ca5b4ffc4fcfb59" providerId="LiveId" clId="{373BEAC1-BFFC-4666-8180-5BD6349C3B2F}" dt="2022-02-06T08:57:26.697" v="370" actId="20577"/>
        <pc:sldMkLst>
          <pc:docMk/>
          <pc:sldMk cId="3143559266" sldId="290"/>
        </pc:sldMkLst>
        <pc:spChg chg="del mod ord">
          <ac:chgData name="Antonio-Marius Tricolici" userId="4ca5b4ffc4fcfb59" providerId="LiveId" clId="{373BEAC1-BFFC-4666-8180-5BD6349C3B2F}" dt="2022-02-06T08:54:54.140" v="102" actId="700"/>
          <ac:spMkLst>
            <pc:docMk/>
            <pc:sldMk cId="3143559266" sldId="290"/>
            <ac:spMk id="2" creationId="{95C2998A-1204-4C03-BF34-41A4F5899539}"/>
          </ac:spMkLst>
        </pc:spChg>
        <pc:spChg chg="del">
          <ac:chgData name="Antonio-Marius Tricolici" userId="4ca5b4ffc4fcfb59" providerId="LiveId" clId="{373BEAC1-BFFC-4666-8180-5BD6349C3B2F}" dt="2022-02-06T08:54:54.140" v="102" actId="700"/>
          <ac:spMkLst>
            <pc:docMk/>
            <pc:sldMk cId="3143559266" sldId="290"/>
            <ac:spMk id="3" creationId="{58AEF1AC-5372-4BF4-918D-27A205D91DB6}"/>
          </ac:spMkLst>
        </pc:spChg>
        <pc:spChg chg="del">
          <ac:chgData name="Antonio-Marius Tricolici" userId="4ca5b4ffc4fcfb59" providerId="LiveId" clId="{373BEAC1-BFFC-4666-8180-5BD6349C3B2F}" dt="2022-02-06T08:54:54.140" v="102" actId="700"/>
          <ac:spMkLst>
            <pc:docMk/>
            <pc:sldMk cId="3143559266" sldId="290"/>
            <ac:spMk id="4" creationId="{454F636E-8EAB-4F91-9D86-D2EFAC00366D}"/>
          </ac:spMkLst>
        </pc:spChg>
        <pc:spChg chg="add mod ord">
          <ac:chgData name="Antonio-Marius Tricolici" userId="4ca5b4ffc4fcfb59" providerId="LiveId" clId="{373BEAC1-BFFC-4666-8180-5BD6349C3B2F}" dt="2022-02-06T08:54:56.465" v="111" actId="27636"/>
          <ac:spMkLst>
            <pc:docMk/>
            <pc:sldMk cId="3143559266" sldId="290"/>
            <ac:spMk id="5" creationId="{5DB68831-4950-477D-8BCA-F0A26ED24D14}"/>
          </ac:spMkLst>
        </pc:spChg>
        <pc:spChg chg="add mod">
          <ac:chgData name="Antonio-Marius Tricolici" userId="4ca5b4ffc4fcfb59" providerId="LiveId" clId="{373BEAC1-BFFC-4666-8180-5BD6349C3B2F}" dt="2022-02-06T08:57:26.697" v="370" actId="20577"/>
          <ac:spMkLst>
            <pc:docMk/>
            <pc:sldMk cId="3143559266" sldId="290"/>
            <ac:spMk id="6" creationId="{BE72B39C-CC4B-4DA0-9F2A-45541FFAD4D5}"/>
          </ac:spMkLst>
        </pc:spChg>
      </pc:sldChg>
      <pc:sldChg chg="addSp delSp modSp new mod">
        <pc:chgData name="Antonio-Marius Tricolici" userId="4ca5b4ffc4fcfb59" providerId="LiveId" clId="{373BEAC1-BFFC-4666-8180-5BD6349C3B2F}" dt="2022-02-06T09:58:17.458" v="2079" actId="20577"/>
        <pc:sldMkLst>
          <pc:docMk/>
          <pc:sldMk cId="4091551081" sldId="291"/>
        </pc:sldMkLst>
        <pc:spChg chg="mod">
          <ac:chgData name="Antonio-Marius Tricolici" userId="4ca5b4ffc4fcfb59" providerId="LiveId" clId="{373BEAC1-BFFC-4666-8180-5BD6349C3B2F}" dt="2022-02-06T09:01:57.378" v="440" actId="20577"/>
          <ac:spMkLst>
            <pc:docMk/>
            <pc:sldMk cId="4091551081" sldId="291"/>
            <ac:spMk id="2" creationId="{D5FFE5A7-27D1-493E-AABF-D20254DAE679}"/>
          </ac:spMkLst>
        </pc:spChg>
        <pc:spChg chg="add mod">
          <ac:chgData name="Antonio-Marius Tricolici" userId="4ca5b4ffc4fcfb59" providerId="LiveId" clId="{373BEAC1-BFFC-4666-8180-5BD6349C3B2F}" dt="2022-02-06T09:58:17.458" v="2079" actId="20577"/>
          <ac:spMkLst>
            <pc:docMk/>
            <pc:sldMk cId="4091551081" sldId="291"/>
            <ac:spMk id="3" creationId="{0D116993-C575-4EB0-BBCB-E96E07F70ECC}"/>
          </ac:spMkLst>
        </pc:spChg>
        <pc:spChg chg="add del">
          <ac:chgData name="Antonio-Marius Tricolici" userId="4ca5b4ffc4fcfb59" providerId="LiveId" clId="{373BEAC1-BFFC-4666-8180-5BD6349C3B2F}" dt="2022-02-06T09:48:06.823" v="1792"/>
          <ac:spMkLst>
            <pc:docMk/>
            <pc:sldMk cId="4091551081" sldId="291"/>
            <ac:spMk id="4" creationId="{73BA6625-1B00-407F-9D44-FB3457DCC105}"/>
          </ac:spMkLst>
        </pc:spChg>
      </pc:sldChg>
      <pc:sldChg chg="addSp delSp modSp new mod">
        <pc:chgData name="Antonio-Marius Tricolici" userId="4ca5b4ffc4fcfb59" providerId="LiveId" clId="{373BEAC1-BFFC-4666-8180-5BD6349C3B2F}" dt="2022-02-06T09:16:22.295" v="1361" actId="20577"/>
        <pc:sldMkLst>
          <pc:docMk/>
          <pc:sldMk cId="4011680360" sldId="292"/>
        </pc:sldMkLst>
        <pc:spChg chg="mod">
          <ac:chgData name="Antonio-Marius Tricolici" userId="4ca5b4ffc4fcfb59" providerId="LiveId" clId="{373BEAC1-BFFC-4666-8180-5BD6349C3B2F}" dt="2022-02-06T09:10:03.013" v="855" actId="20577"/>
          <ac:spMkLst>
            <pc:docMk/>
            <pc:sldMk cId="4011680360" sldId="292"/>
            <ac:spMk id="2" creationId="{69488622-0880-463A-B94D-1580BFEA8C68}"/>
          </ac:spMkLst>
        </pc:spChg>
        <pc:spChg chg="add mod">
          <ac:chgData name="Antonio-Marius Tricolici" userId="4ca5b4ffc4fcfb59" providerId="LiveId" clId="{373BEAC1-BFFC-4666-8180-5BD6349C3B2F}" dt="2022-02-06T09:13:35.651" v="1024" actId="20577"/>
          <ac:spMkLst>
            <pc:docMk/>
            <pc:sldMk cId="4011680360" sldId="292"/>
            <ac:spMk id="3" creationId="{55069D84-0A65-479E-968B-89B1B18BD84E}"/>
          </ac:spMkLst>
        </pc:spChg>
        <pc:spChg chg="add del">
          <ac:chgData name="Antonio-Marius Tricolici" userId="4ca5b4ffc4fcfb59" providerId="LiveId" clId="{373BEAC1-BFFC-4666-8180-5BD6349C3B2F}" dt="2022-02-06T09:10:46.550" v="975"/>
          <ac:spMkLst>
            <pc:docMk/>
            <pc:sldMk cId="4011680360" sldId="292"/>
            <ac:spMk id="4" creationId="{605740E7-2006-4843-A4FC-5F6D65C3B883}"/>
          </ac:spMkLst>
        </pc:spChg>
        <pc:spChg chg="add del">
          <ac:chgData name="Antonio-Marius Tricolici" userId="4ca5b4ffc4fcfb59" providerId="LiveId" clId="{373BEAC1-BFFC-4666-8180-5BD6349C3B2F}" dt="2022-02-06T09:11:32.668" v="1016"/>
          <ac:spMkLst>
            <pc:docMk/>
            <pc:sldMk cId="4011680360" sldId="292"/>
            <ac:spMk id="5" creationId="{ABE1AE18-4D79-49C2-9FE6-F0A872EE4AB4}"/>
          </ac:spMkLst>
        </pc:spChg>
        <pc:spChg chg="add mod">
          <ac:chgData name="Antonio-Marius Tricolici" userId="4ca5b4ffc4fcfb59" providerId="LiveId" clId="{373BEAC1-BFFC-4666-8180-5BD6349C3B2F}" dt="2022-02-06T09:14:19.775" v="1043" actId="1076"/>
          <ac:spMkLst>
            <pc:docMk/>
            <pc:sldMk cId="4011680360" sldId="292"/>
            <ac:spMk id="6" creationId="{F2BEBD88-D1F6-4A00-A07D-08AFFFD5DC96}"/>
          </ac:spMkLst>
        </pc:spChg>
        <pc:spChg chg="add mod">
          <ac:chgData name="Antonio-Marius Tricolici" userId="4ca5b4ffc4fcfb59" providerId="LiveId" clId="{373BEAC1-BFFC-4666-8180-5BD6349C3B2F}" dt="2022-02-06T09:16:22.295" v="1361" actId="20577"/>
          <ac:spMkLst>
            <pc:docMk/>
            <pc:sldMk cId="4011680360" sldId="292"/>
            <ac:spMk id="7" creationId="{AAE6C365-645B-41E1-ACA3-777FE5CDE040}"/>
          </ac:spMkLst>
        </pc:spChg>
      </pc:sldChg>
      <pc:sldChg chg="addSp delSp modSp add mod modNotesTx">
        <pc:chgData name="Antonio-Marius Tricolici" userId="4ca5b4ffc4fcfb59" providerId="LiveId" clId="{373BEAC1-BFFC-4666-8180-5BD6349C3B2F}" dt="2022-02-06T09:18:02.968" v="1378"/>
        <pc:sldMkLst>
          <pc:docMk/>
          <pc:sldMk cId="624862317" sldId="293"/>
        </pc:sldMkLst>
        <pc:spChg chg="mod">
          <ac:chgData name="Antonio-Marius Tricolici" userId="4ca5b4ffc4fcfb59" providerId="LiveId" clId="{373BEAC1-BFFC-4666-8180-5BD6349C3B2F}" dt="2022-02-06T09:14:24.183" v="1049" actId="20577"/>
          <ac:spMkLst>
            <pc:docMk/>
            <pc:sldMk cId="624862317" sldId="293"/>
            <ac:spMk id="2" creationId="{69488622-0880-463A-B94D-1580BFEA8C68}"/>
          </ac:spMkLst>
        </pc:spChg>
        <pc:spChg chg="del">
          <ac:chgData name="Antonio-Marius Tricolici" userId="4ca5b4ffc4fcfb59" providerId="LiveId" clId="{373BEAC1-BFFC-4666-8180-5BD6349C3B2F}" dt="2022-02-06T09:14:49.792" v="1058" actId="478"/>
          <ac:spMkLst>
            <pc:docMk/>
            <pc:sldMk cId="624862317" sldId="293"/>
            <ac:spMk id="3" creationId="{55069D84-0A65-479E-968B-89B1B18BD84E}"/>
          </ac:spMkLst>
        </pc:spChg>
        <pc:spChg chg="del mod">
          <ac:chgData name="Antonio-Marius Tricolici" userId="4ca5b4ffc4fcfb59" providerId="LiveId" clId="{373BEAC1-BFFC-4666-8180-5BD6349C3B2F}" dt="2022-02-06T09:14:47.144" v="1057" actId="478"/>
          <ac:spMkLst>
            <pc:docMk/>
            <pc:sldMk cId="624862317" sldId="293"/>
            <ac:spMk id="6" creationId="{F2BEBD88-D1F6-4A00-A07D-08AFFFD5DC96}"/>
          </ac:spMkLst>
        </pc:spChg>
        <pc:picChg chg="add mod">
          <ac:chgData name="Antonio-Marius Tricolici" userId="4ca5b4ffc4fcfb59" providerId="LiveId" clId="{373BEAC1-BFFC-4666-8180-5BD6349C3B2F}" dt="2022-02-06T09:14:55.973" v="1061" actId="1076"/>
          <ac:picMkLst>
            <pc:docMk/>
            <pc:sldMk cId="624862317" sldId="293"/>
            <ac:picMk id="2050" creationId="{AE8AB9D0-0F55-402D-8DC3-8607E3BF6EFB}"/>
          </ac:picMkLst>
        </pc:picChg>
      </pc:sldChg>
      <pc:sldChg chg="addSp delSp modSp add mod">
        <pc:chgData name="Antonio-Marius Tricolici" userId="4ca5b4ffc4fcfb59" providerId="LiveId" clId="{373BEAC1-BFFC-4666-8180-5BD6349C3B2F}" dt="2022-02-06T09:22:02.199" v="1396" actId="20577"/>
        <pc:sldMkLst>
          <pc:docMk/>
          <pc:sldMk cId="2852776830" sldId="294"/>
        </pc:sldMkLst>
        <pc:spChg chg="mod">
          <ac:chgData name="Antonio-Marius Tricolici" userId="4ca5b4ffc4fcfb59" providerId="LiveId" clId="{373BEAC1-BFFC-4666-8180-5BD6349C3B2F}" dt="2022-02-06T09:22:02.199" v="1396" actId="20577"/>
          <ac:spMkLst>
            <pc:docMk/>
            <pc:sldMk cId="2852776830" sldId="294"/>
            <ac:spMk id="3" creationId="{55069D84-0A65-479E-968B-89B1B18BD84E}"/>
          </ac:spMkLst>
        </pc:spChg>
        <pc:spChg chg="add del">
          <ac:chgData name="Antonio-Marius Tricolici" userId="4ca5b4ffc4fcfb59" providerId="LiveId" clId="{373BEAC1-BFFC-4666-8180-5BD6349C3B2F}" dt="2022-02-06T09:16:51.655" v="1366" actId="478"/>
          <ac:spMkLst>
            <pc:docMk/>
            <pc:sldMk cId="2852776830" sldId="294"/>
            <ac:spMk id="4" creationId="{FA7EB9F7-E29C-4E5C-9621-C09524AEBB3F}"/>
          </ac:spMkLst>
        </pc:spChg>
        <pc:spChg chg="add mod">
          <ac:chgData name="Antonio-Marius Tricolici" userId="4ca5b4ffc4fcfb59" providerId="LiveId" clId="{373BEAC1-BFFC-4666-8180-5BD6349C3B2F}" dt="2022-02-06T09:21:45.742" v="1386" actId="1076"/>
          <ac:spMkLst>
            <pc:docMk/>
            <pc:sldMk cId="2852776830" sldId="294"/>
            <ac:spMk id="5" creationId="{092C5F4B-B61B-428A-BBEC-57226E408FA5}"/>
          </ac:spMkLst>
        </pc:spChg>
        <pc:spChg chg="del">
          <ac:chgData name="Antonio-Marius Tricolici" userId="4ca5b4ffc4fcfb59" providerId="LiveId" clId="{373BEAC1-BFFC-4666-8180-5BD6349C3B2F}" dt="2022-02-06T09:16:51.655" v="1366" actId="478"/>
          <ac:spMkLst>
            <pc:docMk/>
            <pc:sldMk cId="2852776830" sldId="294"/>
            <ac:spMk id="6" creationId="{F2BEBD88-D1F6-4A00-A07D-08AFFFD5DC96}"/>
          </ac:spMkLst>
        </pc:spChg>
        <pc:spChg chg="mod">
          <ac:chgData name="Antonio-Marius Tricolici" userId="4ca5b4ffc4fcfb59" providerId="LiveId" clId="{373BEAC1-BFFC-4666-8180-5BD6349C3B2F}" dt="2022-02-06T09:21:44.308" v="1385" actId="1076"/>
          <ac:spMkLst>
            <pc:docMk/>
            <pc:sldMk cId="2852776830" sldId="294"/>
            <ac:spMk id="7" creationId="{AAE6C365-645B-41E1-ACA3-777FE5CDE040}"/>
          </ac:spMkLst>
        </pc:spChg>
      </pc:sldChg>
      <pc:sldChg chg="add del">
        <pc:chgData name="Antonio-Marius Tricolici" userId="4ca5b4ffc4fcfb59" providerId="LiveId" clId="{373BEAC1-BFFC-4666-8180-5BD6349C3B2F}" dt="2022-02-06T09:16:44.708" v="1364"/>
        <pc:sldMkLst>
          <pc:docMk/>
          <pc:sldMk cId="1877971039" sldId="295"/>
        </pc:sldMkLst>
      </pc:sldChg>
      <pc:sldChg chg="modSp add mod">
        <pc:chgData name="Antonio-Marius Tricolici" userId="4ca5b4ffc4fcfb59" providerId="LiveId" clId="{373BEAC1-BFFC-4666-8180-5BD6349C3B2F}" dt="2022-02-06T09:41:23.214" v="1655" actId="20577"/>
        <pc:sldMkLst>
          <pc:docMk/>
          <pc:sldMk cId="2231459128" sldId="295"/>
        </pc:sldMkLst>
        <pc:spChg chg="mod">
          <ac:chgData name="Antonio-Marius Tricolici" userId="4ca5b4ffc4fcfb59" providerId="LiveId" clId="{373BEAC1-BFFC-4666-8180-5BD6349C3B2F}" dt="2022-02-06T09:36:28.975" v="1413" actId="20577"/>
          <ac:spMkLst>
            <pc:docMk/>
            <pc:sldMk cId="2231459128" sldId="295"/>
            <ac:spMk id="2" creationId="{0F076235-C318-4F86-96B5-016FCA048F83}"/>
          </ac:spMkLst>
        </pc:spChg>
        <pc:graphicFrameChg chg="mod modGraphic">
          <ac:chgData name="Antonio-Marius Tricolici" userId="4ca5b4ffc4fcfb59" providerId="LiveId" clId="{373BEAC1-BFFC-4666-8180-5BD6349C3B2F}" dt="2022-02-06T09:41:23.214" v="1655" actId="20577"/>
          <ac:graphicFrameMkLst>
            <pc:docMk/>
            <pc:sldMk cId="2231459128" sldId="295"/>
            <ac:graphicFrameMk id="3" creationId="{82FC0CEF-BB47-4CBB-A67F-C85E5AD6707C}"/>
          </ac:graphicFrameMkLst>
        </pc:graphicFrameChg>
      </pc:sldChg>
      <pc:sldChg chg="addSp modSp new mod">
        <pc:chgData name="Antonio-Marius Tricolici" userId="4ca5b4ffc4fcfb59" providerId="LiveId" clId="{373BEAC1-BFFC-4666-8180-5BD6349C3B2F}" dt="2022-02-06T09:45:47.278" v="1705" actId="1076"/>
        <pc:sldMkLst>
          <pc:docMk/>
          <pc:sldMk cId="1092461397" sldId="296"/>
        </pc:sldMkLst>
        <pc:spChg chg="mod">
          <ac:chgData name="Antonio-Marius Tricolici" userId="4ca5b4ffc4fcfb59" providerId="LiveId" clId="{373BEAC1-BFFC-4666-8180-5BD6349C3B2F}" dt="2022-02-06T09:43:19.764" v="1682" actId="20577"/>
          <ac:spMkLst>
            <pc:docMk/>
            <pc:sldMk cId="1092461397" sldId="296"/>
            <ac:spMk id="2" creationId="{2434BFC9-3CF7-4C5A-AECF-8CB62D74C39B}"/>
          </ac:spMkLst>
        </pc:spChg>
        <pc:spChg chg="add mod">
          <ac:chgData name="Antonio-Marius Tricolici" userId="4ca5b4ffc4fcfb59" providerId="LiveId" clId="{373BEAC1-BFFC-4666-8180-5BD6349C3B2F}" dt="2022-02-06T09:45:47.278" v="1705" actId="1076"/>
          <ac:spMkLst>
            <pc:docMk/>
            <pc:sldMk cId="1092461397" sldId="296"/>
            <ac:spMk id="3" creationId="{53699E59-CFF6-4FAA-8FCC-4446DF473673}"/>
          </ac:spMkLst>
        </pc:spChg>
      </pc:sldChg>
      <pc:sldChg chg="addSp delSp modSp new del mod">
        <pc:chgData name="Antonio-Marius Tricolici" userId="4ca5b4ffc4fcfb59" providerId="LiveId" clId="{373BEAC1-BFFC-4666-8180-5BD6349C3B2F}" dt="2022-02-06T09:43:14.528" v="1672" actId="2696"/>
        <pc:sldMkLst>
          <pc:docMk/>
          <pc:sldMk cId="3532515150" sldId="296"/>
        </pc:sldMkLst>
        <pc:spChg chg="del">
          <ac:chgData name="Antonio-Marius Tricolici" userId="4ca5b4ffc4fcfb59" providerId="LiveId" clId="{373BEAC1-BFFC-4666-8180-5BD6349C3B2F}" dt="2022-02-06T09:42:35.812" v="1657"/>
          <ac:spMkLst>
            <pc:docMk/>
            <pc:sldMk cId="3532515150" sldId="296"/>
            <ac:spMk id="2" creationId="{DD0A3606-3AFA-42EE-885B-4FAFCF92CB6C}"/>
          </ac:spMkLst>
        </pc:spChg>
        <pc:spChg chg="add mod">
          <ac:chgData name="Antonio-Marius Tricolici" userId="4ca5b4ffc4fcfb59" providerId="LiveId" clId="{373BEAC1-BFFC-4666-8180-5BD6349C3B2F}" dt="2022-02-06T09:42:49.529" v="1661" actId="14100"/>
          <ac:spMkLst>
            <pc:docMk/>
            <pc:sldMk cId="3532515150" sldId="296"/>
            <ac:spMk id="3" creationId="{DFEC30FE-8CC1-4FAA-ADA7-B8DA74D875B8}"/>
          </ac:spMkLst>
        </pc:spChg>
        <pc:spChg chg="add mod">
          <ac:chgData name="Antonio-Marius Tricolici" userId="4ca5b4ffc4fcfb59" providerId="LiveId" clId="{373BEAC1-BFFC-4666-8180-5BD6349C3B2F}" dt="2022-02-06T09:43:07.376" v="1671" actId="2711"/>
          <ac:spMkLst>
            <pc:docMk/>
            <pc:sldMk cId="3532515150" sldId="296"/>
            <ac:spMk id="4" creationId="{F8DF543D-6E6D-4A05-96CA-9AF77A637589}"/>
          </ac:spMkLst>
        </pc:spChg>
      </pc:sldChg>
      <pc:sldChg chg="addSp modSp new mod ord">
        <pc:chgData name="Antonio-Marius Tricolici" userId="4ca5b4ffc4fcfb59" providerId="LiveId" clId="{373BEAC1-BFFC-4666-8180-5BD6349C3B2F}" dt="2022-02-06T09:57:19.837" v="2074" actId="20577"/>
        <pc:sldMkLst>
          <pc:docMk/>
          <pc:sldMk cId="3225857392" sldId="297"/>
        </pc:sldMkLst>
        <pc:spChg chg="mod">
          <ac:chgData name="Antonio-Marius Tricolici" userId="4ca5b4ffc4fcfb59" providerId="LiveId" clId="{373BEAC1-BFFC-4666-8180-5BD6349C3B2F}" dt="2022-02-06T09:53:26.186" v="1816" actId="20577"/>
          <ac:spMkLst>
            <pc:docMk/>
            <pc:sldMk cId="3225857392" sldId="297"/>
            <ac:spMk id="2" creationId="{9419D9DE-E67D-4ECC-B78B-38DEC868681A}"/>
          </ac:spMkLst>
        </pc:spChg>
        <pc:spChg chg="add mod">
          <ac:chgData name="Antonio-Marius Tricolici" userId="4ca5b4ffc4fcfb59" providerId="LiveId" clId="{373BEAC1-BFFC-4666-8180-5BD6349C3B2F}" dt="2022-02-06T09:56:05.889" v="2022" actId="20577"/>
          <ac:spMkLst>
            <pc:docMk/>
            <pc:sldMk cId="3225857392" sldId="297"/>
            <ac:spMk id="3" creationId="{1F9675CB-EDEC-4035-A9B9-CA5BDD4563C1}"/>
          </ac:spMkLst>
        </pc:spChg>
        <pc:spChg chg="add mod">
          <ac:chgData name="Antonio-Marius Tricolici" userId="4ca5b4ffc4fcfb59" providerId="LiveId" clId="{373BEAC1-BFFC-4666-8180-5BD6349C3B2F}" dt="2022-02-06T09:57:19.837" v="2074" actId="20577"/>
          <ac:spMkLst>
            <pc:docMk/>
            <pc:sldMk cId="3225857392" sldId="297"/>
            <ac:spMk id="4" creationId="{8AF45858-F262-4199-968A-62C7D247B357}"/>
          </ac:spMkLst>
        </pc:spChg>
      </pc:sldChg>
      <pc:sldChg chg="addSp modSp new mod">
        <pc:chgData name="Antonio-Marius Tricolici" userId="4ca5b4ffc4fcfb59" providerId="LiveId" clId="{373BEAC1-BFFC-4666-8180-5BD6349C3B2F}" dt="2022-02-06T10:12:01.733" v="2670" actId="20577"/>
        <pc:sldMkLst>
          <pc:docMk/>
          <pc:sldMk cId="1121376984" sldId="298"/>
        </pc:sldMkLst>
        <pc:spChg chg="mod">
          <ac:chgData name="Antonio-Marius Tricolici" userId="4ca5b4ffc4fcfb59" providerId="LiveId" clId="{373BEAC1-BFFC-4666-8180-5BD6349C3B2F}" dt="2022-02-06T10:09:45.942" v="2350" actId="20577"/>
          <ac:spMkLst>
            <pc:docMk/>
            <pc:sldMk cId="1121376984" sldId="298"/>
            <ac:spMk id="2" creationId="{6AE53028-26B9-4A58-AE5B-545DC08A4926}"/>
          </ac:spMkLst>
        </pc:spChg>
        <pc:spChg chg="add mod">
          <ac:chgData name="Antonio-Marius Tricolici" userId="4ca5b4ffc4fcfb59" providerId="LiveId" clId="{373BEAC1-BFFC-4666-8180-5BD6349C3B2F}" dt="2022-02-06T10:10:23.722" v="2510" actId="20577"/>
          <ac:spMkLst>
            <pc:docMk/>
            <pc:sldMk cId="1121376984" sldId="298"/>
            <ac:spMk id="3" creationId="{04C55CB4-B3FE-4CDC-B883-A125CEF797BD}"/>
          </ac:spMkLst>
        </pc:spChg>
        <pc:spChg chg="add mod">
          <ac:chgData name="Antonio-Marius Tricolici" userId="4ca5b4ffc4fcfb59" providerId="LiveId" clId="{373BEAC1-BFFC-4666-8180-5BD6349C3B2F}" dt="2022-02-06T10:12:01.733" v="2670" actId="20577"/>
          <ac:spMkLst>
            <pc:docMk/>
            <pc:sldMk cId="1121376984" sldId="298"/>
            <ac:spMk id="4" creationId="{A1B6B129-E4F6-461D-974D-5867E5E8AB0C}"/>
          </ac:spMkLst>
        </pc:spChg>
      </pc:sldChg>
      <pc:sldChg chg="addSp modSp new mod ord">
        <pc:chgData name="Antonio-Marius Tricolici" userId="4ca5b4ffc4fcfb59" providerId="LiveId" clId="{373BEAC1-BFFC-4666-8180-5BD6349C3B2F}" dt="2022-02-06T10:14:34.661" v="2920"/>
        <pc:sldMkLst>
          <pc:docMk/>
          <pc:sldMk cId="160628957" sldId="299"/>
        </pc:sldMkLst>
        <pc:spChg chg="mod">
          <ac:chgData name="Antonio-Marius Tricolici" userId="4ca5b4ffc4fcfb59" providerId="LiveId" clId="{373BEAC1-BFFC-4666-8180-5BD6349C3B2F}" dt="2022-02-06T10:12:39.021" v="2680" actId="20577"/>
          <ac:spMkLst>
            <pc:docMk/>
            <pc:sldMk cId="160628957" sldId="299"/>
            <ac:spMk id="2" creationId="{214C6483-2D36-41ED-B92D-77A4B6E73B3A}"/>
          </ac:spMkLst>
        </pc:spChg>
        <pc:spChg chg="add mod">
          <ac:chgData name="Antonio-Marius Tricolici" userId="4ca5b4ffc4fcfb59" providerId="LiveId" clId="{373BEAC1-BFFC-4666-8180-5BD6349C3B2F}" dt="2022-02-06T10:14:00.062" v="2876" actId="20577"/>
          <ac:spMkLst>
            <pc:docMk/>
            <pc:sldMk cId="160628957" sldId="299"/>
            <ac:spMk id="3" creationId="{C549E5D0-31A2-4272-8CFF-5122F3897551}"/>
          </ac:spMkLst>
        </pc:spChg>
        <pc:spChg chg="add mod">
          <ac:chgData name="Antonio-Marius Tricolici" userId="4ca5b4ffc4fcfb59" providerId="LiveId" clId="{373BEAC1-BFFC-4666-8180-5BD6349C3B2F}" dt="2022-02-06T10:14:24.291" v="2918" actId="20577"/>
          <ac:spMkLst>
            <pc:docMk/>
            <pc:sldMk cId="160628957" sldId="299"/>
            <ac:spMk id="5" creationId="{0BD08F58-903C-46E9-B903-71F5864C8DB7}"/>
          </ac:spMkLst>
        </pc:spChg>
      </pc:sldChg>
      <pc:sldChg chg="modSp add del mod">
        <pc:chgData name="Antonio-Marius Tricolici" userId="4ca5b4ffc4fcfb59" providerId="LiveId" clId="{373BEAC1-BFFC-4666-8180-5BD6349C3B2F}" dt="2022-02-06T10:09:01.462" v="2337" actId="2696"/>
        <pc:sldMkLst>
          <pc:docMk/>
          <pc:sldMk cId="2109262512" sldId="299"/>
        </pc:sldMkLst>
        <pc:spChg chg="mod">
          <ac:chgData name="Antonio-Marius Tricolici" userId="4ca5b4ffc4fcfb59" providerId="LiveId" clId="{373BEAC1-BFFC-4666-8180-5BD6349C3B2F}" dt="2022-02-06T10:00:19.491" v="2105" actId="20577"/>
          <ac:spMkLst>
            <pc:docMk/>
            <pc:sldMk cId="2109262512" sldId="299"/>
            <ac:spMk id="3" creationId="{1F9675CB-EDEC-4035-A9B9-CA5BDD4563C1}"/>
          </ac:spMkLst>
        </pc:spChg>
      </pc:sldChg>
      <pc:sldChg chg="addSp delSp modSp new mod">
        <pc:chgData name="Antonio-Marius Tricolici" userId="4ca5b4ffc4fcfb59" providerId="LiveId" clId="{373BEAC1-BFFC-4666-8180-5BD6349C3B2F}" dt="2022-02-06T10:27:49.990" v="3389" actId="113"/>
        <pc:sldMkLst>
          <pc:docMk/>
          <pc:sldMk cId="395441443" sldId="300"/>
        </pc:sldMkLst>
        <pc:spChg chg="mod">
          <ac:chgData name="Antonio-Marius Tricolici" userId="4ca5b4ffc4fcfb59" providerId="LiveId" clId="{373BEAC1-BFFC-4666-8180-5BD6349C3B2F}" dt="2022-02-06T10:26:00.689" v="2970" actId="20577"/>
          <ac:spMkLst>
            <pc:docMk/>
            <pc:sldMk cId="395441443" sldId="300"/>
            <ac:spMk id="2" creationId="{349564EF-4073-4EF9-AB46-28A973744338}"/>
          </ac:spMkLst>
        </pc:spChg>
        <pc:spChg chg="add mod">
          <ac:chgData name="Antonio-Marius Tricolici" userId="4ca5b4ffc4fcfb59" providerId="LiveId" clId="{373BEAC1-BFFC-4666-8180-5BD6349C3B2F}" dt="2022-02-06T10:27:49.990" v="3389" actId="113"/>
          <ac:spMkLst>
            <pc:docMk/>
            <pc:sldMk cId="395441443" sldId="300"/>
            <ac:spMk id="3" creationId="{491A78FA-A4AE-45D3-B4AA-F84DDF4B804D}"/>
          </ac:spMkLst>
        </pc:spChg>
        <pc:spChg chg="add del mod">
          <ac:chgData name="Antonio-Marius Tricolici" userId="4ca5b4ffc4fcfb59" providerId="LiveId" clId="{373BEAC1-BFFC-4666-8180-5BD6349C3B2F}" dt="2022-02-06T10:27:48.174" v="3386"/>
          <ac:spMkLst>
            <pc:docMk/>
            <pc:sldMk cId="395441443" sldId="300"/>
            <ac:spMk id="4" creationId="{8E81A6B6-5434-4426-BE5A-2EF5BD3C0378}"/>
          </ac:spMkLst>
        </pc:spChg>
        <pc:spChg chg="add del">
          <ac:chgData name="Antonio-Marius Tricolici" userId="4ca5b4ffc4fcfb59" providerId="LiveId" clId="{373BEAC1-BFFC-4666-8180-5BD6349C3B2F}" dt="2022-02-06T10:27:49.492" v="3388"/>
          <ac:spMkLst>
            <pc:docMk/>
            <pc:sldMk cId="395441443" sldId="300"/>
            <ac:spMk id="5" creationId="{C86B3876-1D46-4F7E-88AC-CAB81F78D961}"/>
          </ac:spMkLst>
        </pc:spChg>
      </pc:sldChg>
      <pc:sldChg chg="modSp new mod modClrScheme chgLayout">
        <pc:chgData name="Antonio-Marius Tricolici" userId="4ca5b4ffc4fcfb59" providerId="LiveId" clId="{373BEAC1-BFFC-4666-8180-5BD6349C3B2F}" dt="2022-02-06T10:38:25.879" v="3403" actId="700"/>
        <pc:sldMkLst>
          <pc:docMk/>
          <pc:sldMk cId="1586656465" sldId="301"/>
        </pc:sldMkLst>
        <pc:spChg chg="mod ord">
          <ac:chgData name="Antonio-Marius Tricolici" userId="4ca5b4ffc4fcfb59" providerId="LiveId" clId="{373BEAC1-BFFC-4666-8180-5BD6349C3B2F}" dt="2022-02-06T10:38:25.879" v="3403" actId="700"/>
          <ac:spMkLst>
            <pc:docMk/>
            <pc:sldMk cId="1586656465" sldId="301"/>
            <ac:spMk id="2" creationId="{C4DA830B-4AD9-404D-BD7E-C1F1FA88D402}"/>
          </ac:spMkLst>
        </pc:spChg>
      </pc:sldChg>
      <pc:sldChg chg="addSp modSp new mod modClrScheme chgLayout">
        <pc:chgData name="Antonio-Marius Tricolici" userId="4ca5b4ffc4fcfb59" providerId="LiveId" clId="{373BEAC1-BFFC-4666-8180-5BD6349C3B2F}" dt="2022-02-06T10:39:12.089" v="3443" actId="20577"/>
        <pc:sldMkLst>
          <pc:docMk/>
          <pc:sldMk cId="2663951972" sldId="302"/>
        </pc:sldMkLst>
        <pc:spChg chg="mod ord">
          <ac:chgData name="Antonio-Marius Tricolici" userId="4ca5b4ffc4fcfb59" providerId="LiveId" clId="{373BEAC1-BFFC-4666-8180-5BD6349C3B2F}" dt="2022-02-06T10:38:34.942" v="3417" actId="700"/>
          <ac:spMkLst>
            <pc:docMk/>
            <pc:sldMk cId="2663951972" sldId="302"/>
            <ac:spMk id="2" creationId="{379B52DF-6262-4086-BAEB-61AACE48EBB4}"/>
          </ac:spMkLst>
        </pc:spChg>
        <pc:spChg chg="add mod ord">
          <ac:chgData name="Antonio-Marius Tricolici" userId="4ca5b4ffc4fcfb59" providerId="LiveId" clId="{373BEAC1-BFFC-4666-8180-5BD6349C3B2F}" dt="2022-02-06T10:39:12.089" v="3443" actId="20577"/>
          <ac:spMkLst>
            <pc:docMk/>
            <pc:sldMk cId="2663951972" sldId="302"/>
            <ac:spMk id="3" creationId="{13C2438E-3F75-4A79-A93B-C49B27909732}"/>
          </ac:spMkLst>
        </pc:spChg>
      </pc:sldChg>
      <pc:sldMasterChg chg="delSldLayout">
        <pc:chgData name="Antonio-Marius Tricolici" userId="4ca5b4ffc4fcfb59" providerId="LiveId" clId="{373BEAC1-BFFC-4666-8180-5BD6349C3B2F}" dt="2022-02-06T08:53:37.451" v="34" actId="2696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373BEAC1-BFFC-4666-8180-5BD6349C3B2F}" dt="2022-02-06T08:53:37.451" v="34" actId="2696"/>
          <pc:sldLayoutMkLst>
            <pc:docMk/>
            <pc:sldMasterMk cId="0" sldId="2147483659"/>
            <pc:sldLayoutMk cId="0" sldId="2147483653"/>
          </pc:sldLayoutMkLst>
        </pc:sldLayoutChg>
      </pc:sldMasterChg>
    </pc:docChg>
  </pc:docChgLst>
  <pc:docChgLst>
    <pc:chgData name="Antonio-Marius Tricolici" userId="4ca5b4ffc4fcfb59" providerId="LiveId" clId="{39D5A7E7-BFEF-4799-BC08-1D3A5F3A27E5}"/>
    <pc:docChg chg="undo custSel addSld delSld modSld sldOrd modSection">
      <pc:chgData name="Antonio-Marius Tricolici" userId="4ca5b4ffc4fcfb59" providerId="LiveId" clId="{39D5A7E7-BFEF-4799-BC08-1D3A5F3A27E5}" dt="2022-02-05T17:35:04.238" v="2582" actId="2696"/>
      <pc:docMkLst>
        <pc:docMk/>
      </pc:docMkLst>
      <pc:sldChg chg="modSp mod">
        <pc:chgData name="Antonio-Marius Tricolici" userId="4ca5b4ffc4fcfb59" providerId="LiveId" clId="{39D5A7E7-BFEF-4799-BC08-1D3A5F3A27E5}" dt="2022-02-05T06:44:24.394" v="103" actId="20577"/>
        <pc:sldMkLst>
          <pc:docMk/>
          <pc:sldMk cId="0" sldId="256"/>
        </pc:sldMkLst>
        <pc:spChg chg="mod">
          <ac:chgData name="Antonio-Marius Tricolici" userId="4ca5b4ffc4fcfb59" providerId="LiveId" clId="{39D5A7E7-BFEF-4799-BC08-1D3A5F3A27E5}" dt="2022-02-05T06:44:14.148" v="53" actId="27636"/>
          <ac:spMkLst>
            <pc:docMk/>
            <pc:sldMk cId="0" sldId="256"/>
            <ac:spMk id="67" creationId="{00000000-0000-0000-0000-000000000000}"/>
          </ac:spMkLst>
        </pc:spChg>
        <pc:spChg chg="mod">
          <ac:chgData name="Antonio-Marius Tricolici" userId="4ca5b4ffc4fcfb59" providerId="LiveId" clId="{39D5A7E7-BFEF-4799-BC08-1D3A5F3A27E5}" dt="2022-02-05T06:44:24.394" v="103" actId="20577"/>
          <ac:spMkLst>
            <pc:docMk/>
            <pc:sldMk cId="0" sldId="256"/>
            <ac:spMk id="68" creationId="{00000000-0000-0000-0000-000000000000}"/>
          </ac:spMkLst>
        </pc:sp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1679984175" sldId="257"/>
        </pc:sldMkLst>
        <pc:spChg chg="del">
          <ac:chgData name="Antonio-Marius Tricolici" userId="4ca5b4ffc4fcfb59" providerId="LiveId" clId="{39D5A7E7-BFEF-4799-BC08-1D3A5F3A27E5}" dt="2022-02-05T06:44:42.665" v="106" actId="700"/>
          <ac:spMkLst>
            <pc:docMk/>
            <pc:sldMk cId="1679984175" sldId="257"/>
            <ac:spMk id="2" creationId="{D0F6171E-53A1-48FB-800C-975AC52F4E9D}"/>
          </ac:spMkLst>
        </pc:spChg>
        <pc:spChg chg="add del mod ord">
          <ac:chgData name="Antonio-Marius Tricolici" userId="4ca5b4ffc4fcfb59" providerId="LiveId" clId="{39D5A7E7-BFEF-4799-BC08-1D3A5F3A27E5}" dt="2022-02-05T06:44:58.255" v="109" actId="700"/>
          <ac:spMkLst>
            <pc:docMk/>
            <pc:sldMk cId="1679984175" sldId="257"/>
            <ac:spMk id="3" creationId="{5F651F79-1A05-4936-BFCD-6D778D8070AF}"/>
          </ac:spMkLst>
        </pc:spChg>
        <pc:spChg chg="add mod ord">
          <ac:chgData name="Antonio-Marius Tricolici" userId="4ca5b4ffc4fcfb59" providerId="LiveId" clId="{39D5A7E7-BFEF-4799-BC08-1D3A5F3A27E5}" dt="2022-02-05T06:46:22.718" v="134" actId="20577"/>
          <ac:spMkLst>
            <pc:docMk/>
            <pc:sldMk cId="1679984175" sldId="257"/>
            <ac:spMk id="4" creationId="{7ED99BCA-65CA-4E6C-AAA1-E737DAA0D74F}"/>
          </ac:spMkLst>
        </pc:spChg>
        <pc:spChg chg="add mod ord">
          <ac:chgData name="Antonio-Marius Tricolici" userId="4ca5b4ffc4fcfb59" providerId="LiveId" clId="{39D5A7E7-BFEF-4799-BC08-1D3A5F3A27E5}" dt="2022-02-05T06:44:58.255" v="109" actId="700"/>
          <ac:spMkLst>
            <pc:docMk/>
            <pc:sldMk cId="1679984175" sldId="257"/>
            <ac:spMk id="5" creationId="{431A75B8-F7D7-480F-A99D-3E53FA94439A}"/>
          </ac:spMkLst>
        </pc:sp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58"/>
        </pc:sldMkLst>
      </pc:sldChg>
      <pc:sldChg chg="addSp delSp modSp new del mod modClrScheme chgLayout">
        <pc:chgData name="Antonio-Marius Tricolici" userId="4ca5b4ffc4fcfb59" providerId="LiveId" clId="{39D5A7E7-BFEF-4799-BC08-1D3A5F3A27E5}" dt="2022-02-05T06:48:45.174" v="201" actId="2696"/>
        <pc:sldMkLst>
          <pc:docMk/>
          <pc:sldMk cId="1696839875" sldId="258"/>
        </pc:sldMkLst>
        <pc:spChg chg="del">
          <ac:chgData name="Antonio-Marius Tricolici" userId="4ca5b4ffc4fcfb59" providerId="LiveId" clId="{39D5A7E7-BFEF-4799-BC08-1D3A5F3A27E5}" dt="2022-02-05T06:45:40.343" v="127" actId="700"/>
          <ac:spMkLst>
            <pc:docMk/>
            <pc:sldMk cId="1696839875" sldId="258"/>
            <ac:spMk id="2" creationId="{61B25EFA-9FE2-4E0B-ABAB-B6AE3DACD719}"/>
          </ac:spMkLst>
        </pc:spChg>
        <pc:spChg chg="del mod ord">
          <ac:chgData name="Antonio-Marius Tricolici" userId="4ca5b4ffc4fcfb59" providerId="LiveId" clId="{39D5A7E7-BFEF-4799-BC08-1D3A5F3A27E5}" dt="2022-02-05T06:45:40.343" v="127" actId="700"/>
          <ac:spMkLst>
            <pc:docMk/>
            <pc:sldMk cId="1696839875" sldId="258"/>
            <ac:spMk id="3" creationId="{DA6A70F4-5555-4F57-8CC4-3C710BCB7C84}"/>
          </ac:spMkLst>
        </pc:spChg>
        <pc:spChg chg="add mod ord">
          <ac:chgData name="Antonio-Marius Tricolici" userId="4ca5b4ffc4fcfb59" providerId="LiveId" clId="{39D5A7E7-BFEF-4799-BC08-1D3A5F3A27E5}" dt="2022-02-05T06:46:57.604" v="172" actId="20577"/>
          <ac:spMkLst>
            <pc:docMk/>
            <pc:sldMk cId="1696839875" sldId="258"/>
            <ac:spMk id="4" creationId="{7049CC46-F3E2-45A8-952B-A2DEB18498B6}"/>
          </ac:spMkLst>
        </pc:spChg>
        <pc:spChg chg="add mod">
          <ac:chgData name="Antonio-Marius Tricolici" userId="4ca5b4ffc4fcfb59" providerId="LiveId" clId="{39D5A7E7-BFEF-4799-BC08-1D3A5F3A27E5}" dt="2022-02-05T06:47:22.401" v="174" actId="1076"/>
          <ac:spMkLst>
            <pc:docMk/>
            <pc:sldMk cId="1696839875" sldId="258"/>
            <ac:spMk id="6" creationId="{7D0B0944-BB8C-4EB4-86F8-5753E018C79B}"/>
          </ac:spMkLst>
        </pc:spChg>
        <pc:picChg chg="add mod">
          <ac:chgData name="Antonio-Marius Tricolici" userId="4ca5b4ffc4fcfb59" providerId="LiveId" clId="{39D5A7E7-BFEF-4799-BC08-1D3A5F3A27E5}" dt="2022-02-05T06:46:49.220" v="136" actId="1076"/>
          <ac:picMkLst>
            <pc:docMk/>
            <pc:sldMk cId="1696839875" sldId="258"/>
            <ac:picMk id="5" creationId="{42587FC5-B457-4201-B2A5-01E6039408D0}"/>
          </ac:picMkLst>
        </pc:pic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59"/>
        </pc:sldMkLst>
      </pc:sldChg>
      <pc:sldChg chg="new del setBg">
        <pc:chgData name="Antonio-Marius Tricolici" userId="4ca5b4ffc4fcfb59" providerId="LiveId" clId="{39D5A7E7-BFEF-4799-BC08-1D3A5F3A27E5}" dt="2022-02-05T06:57:57.255" v="867" actId="2696"/>
        <pc:sldMkLst>
          <pc:docMk/>
          <pc:sldMk cId="137787242" sldId="259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0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1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2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3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4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5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6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7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8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9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0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1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2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3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4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5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6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7"/>
        </pc:sldMkLst>
      </pc:sldChg>
      <pc:sldChg chg="addSp delSp modSp add del mod">
        <pc:chgData name="Antonio-Marius Tricolici" userId="4ca5b4ffc4fcfb59" providerId="LiveId" clId="{39D5A7E7-BFEF-4799-BC08-1D3A5F3A27E5}" dt="2022-02-05T17:35:04.238" v="2582" actId="2696"/>
        <pc:sldMkLst>
          <pc:docMk/>
          <pc:sldMk cId="0" sldId="278"/>
        </pc:sldMkLst>
        <pc:spChg chg="add del mod">
          <ac:chgData name="Antonio-Marius Tricolici" userId="4ca5b4ffc4fcfb59" providerId="LiveId" clId="{39D5A7E7-BFEF-4799-BC08-1D3A5F3A27E5}" dt="2022-02-05T17:33:26.172" v="2581"/>
          <ac:spMkLst>
            <pc:docMk/>
            <pc:sldMk cId="0" sldId="278"/>
            <ac:spMk id="2" creationId="{46F79FA1-11AC-4ADB-84CA-642D3B7051A9}"/>
          </ac:spMkLst>
        </pc:spChg>
        <pc:spChg chg="mod">
          <ac:chgData name="Antonio-Marius Tricolici" userId="4ca5b4ffc4fcfb59" providerId="LiveId" clId="{39D5A7E7-BFEF-4799-BC08-1D3A5F3A27E5}" dt="2022-02-05T06:50:14.517" v="305" actId="20577"/>
          <ac:spMkLst>
            <pc:docMk/>
            <pc:sldMk cId="0" sldId="278"/>
            <ac:spMk id="219" creationId="{00000000-0000-0000-0000-000000000000}"/>
          </ac:spMkLst>
        </pc:spChg>
        <pc:picChg chg="mod">
          <ac:chgData name="Antonio-Marius Tricolici" userId="4ca5b4ffc4fcfb59" providerId="LiveId" clId="{39D5A7E7-BFEF-4799-BC08-1D3A5F3A27E5}" dt="2022-02-05T17:33:22.181" v="2570" actId="403"/>
          <ac:picMkLst>
            <pc:docMk/>
            <pc:sldMk cId="0" sldId="278"/>
            <ac:picMk id="218" creationId="{00000000-0000-0000-0000-000000000000}"/>
          </ac:picMkLst>
        </pc:pic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9"/>
        </pc:sldMkLst>
      </pc:sldChg>
      <pc:sldChg chg="addSp delSp modSp add del mod">
        <pc:chgData name="Antonio-Marius Tricolici" userId="4ca5b4ffc4fcfb59" providerId="LiveId" clId="{39D5A7E7-BFEF-4799-BC08-1D3A5F3A27E5}" dt="2022-02-05T07:02:08.436" v="899" actId="2696"/>
        <pc:sldMkLst>
          <pc:docMk/>
          <pc:sldMk cId="1353660613" sldId="279"/>
        </pc:sldMkLst>
        <pc:spChg chg="add mod">
          <ac:chgData name="Antonio-Marius Tricolici" userId="4ca5b4ffc4fcfb59" providerId="LiveId" clId="{39D5A7E7-BFEF-4799-BC08-1D3A5F3A27E5}" dt="2022-02-05T06:55:14.075" v="756" actId="20577"/>
          <ac:spMkLst>
            <pc:docMk/>
            <pc:sldMk cId="1353660613" sldId="279"/>
            <ac:spMk id="2" creationId="{8E446382-299C-4A5E-B254-742C46985421}"/>
          </ac:spMkLst>
        </pc:spChg>
        <pc:spChg chg="add mod">
          <ac:chgData name="Antonio-Marius Tricolici" userId="4ca5b4ffc4fcfb59" providerId="LiveId" clId="{39D5A7E7-BFEF-4799-BC08-1D3A5F3A27E5}" dt="2022-02-05T06:57:01.559" v="866" actId="20577"/>
          <ac:spMkLst>
            <pc:docMk/>
            <pc:sldMk cId="1353660613" sldId="279"/>
            <ac:spMk id="6" creationId="{54EC660E-354B-4FCC-9F9F-C7A3C360B230}"/>
          </ac:spMkLst>
        </pc:spChg>
        <pc:spChg chg="mod">
          <ac:chgData name="Antonio-Marius Tricolici" userId="4ca5b4ffc4fcfb59" providerId="LiveId" clId="{39D5A7E7-BFEF-4799-BC08-1D3A5F3A27E5}" dt="2022-02-05T06:50:28.795" v="344" actId="20577"/>
          <ac:spMkLst>
            <pc:docMk/>
            <pc:sldMk cId="1353660613" sldId="279"/>
            <ac:spMk id="217" creationId="{00000000-0000-0000-0000-000000000000}"/>
          </ac:spMkLst>
        </pc:spChg>
        <pc:spChg chg="del">
          <ac:chgData name="Antonio-Marius Tricolici" userId="4ca5b4ffc4fcfb59" providerId="LiveId" clId="{39D5A7E7-BFEF-4799-BC08-1D3A5F3A27E5}" dt="2022-02-05T06:50:34.909" v="345" actId="478"/>
          <ac:spMkLst>
            <pc:docMk/>
            <pc:sldMk cId="1353660613" sldId="279"/>
            <ac:spMk id="219" creationId="{00000000-0000-0000-0000-000000000000}"/>
          </ac:spMkLst>
        </pc:spChg>
        <pc:picChg chg="del">
          <ac:chgData name="Antonio-Marius Tricolici" userId="4ca5b4ffc4fcfb59" providerId="LiveId" clId="{39D5A7E7-BFEF-4799-BC08-1D3A5F3A27E5}" dt="2022-02-05T06:50:34.909" v="345" actId="478"/>
          <ac:picMkLst>
            <pc:docMk/>
            <pc:sldMk cId="1353660613" sldId="279"/>
            <ac:picMk id="218" creationId="{00000000-0000-0000-0000-000000000000}"/>
          </ac:picMkLst>
        </pc:picChg>
      </pc:sldChg>
      <pc:sldChg chg="addSp delSp modSp add mod">
        <pc:chgData name="Antonio-Marius Tricolici" userId="4ca5b4ffc4fcfb59" providerId="LiveId" clId="{39D5A7E7-BFEF-4799-BC08-1D3A5F3A27E5}" dt="2022-02-05T17:31:19.895" v="2559" actId="947"/>
        <pc:sldMkLst>
          <pc:docMk/>
          <pc:sldMk cId="2712006679" sldId="280"/>
        </pc:sldMkLst>
        <pc:spChg chg="mod">
          <ac:chgData name="Antonio-Marius Tricolici" userId="4ca5b4ffc4fcfb59" providerId="LiveId" clId="{39D5A7E7-BFEF-4799-BC08-1D3A5F3A27E5}" dt="2022-02-05T17:31:19.895" v="2559" actId="947"/>
          <ac:spMkLst>
            <pc:docMk/>
            <pc:sldMk cId="2712006679" sldId="280"/>
            <ac:spMk id="2" creationId="{8E446382-299C-4A5E-B254-742C46985421}"/>
          </ac:spMkLst>
        </pc:spChg>
        <pc:spChg chg="add del">
          <ac:chgData name="Antonio-Marius Tricolici" userId="4ca5b4ffc4fcfb59" providerId="LiveId" clId="{39D5A7E7-BFEF-4799-BC08-1D3A5F3A27E5}" dt="2022-02-05T17:10:36.663" v="2436"/>
          <ac:spMkLst>
            <pc:docMk/>
            <pc:sldMk cId="2712006679" sldId="280"/>
            <ac:spMk id="8" creationId="{5FD7015A-3BD0-4652-8E8F-1EFEE055DDAD}"/>
          </ac:spMkLst>
        </pc:spChg>
        <pc:spChg chg="add mod">
          <ac:chgData name="Antonio-Marius Tricolici" userId="4ca5b4ffc4fcfb59" providerId="LiveId" clId="{39D5A7E7-BFEF-4799-BC08-1D3A5F3A27E5}" dt="2022-02-05T17:30:45.281" v="2556" actId="207"/>
          <ac:spMkLst>
            <pc:docMk/>
            <pc:sldMk cId="2712006679" sldId="280"/>
            <ac:spMk id="9" creationId="{1A78085C-DD82-4414-B06A-5093D8A6BB36}"/>
          </ac:spMkLst>
        </pc:spChg>
        <pc:spChg chg="add mod">
          <ac:chgData name="Antonio-Marius Tricolici" userId="4ca5b4ffc4fcfb59" providerId="LiveId" clId="{39D5A7E7-BFEF-4799-BC08-1D3A5F3A27E5}" dt="2022-02-05T17:31:02.755" v="2558" actId="207"/>
          <ac:spMkLst>
            <pc:docMk/>
            <pc:sldMk cId="2712006679" sldId="280"/>
            <ac:spMk id="10" creationId="{3760D405-3AC0-4227-8E27-94BC8E6EF8F3}"/>
          </ac:spMkLst>
        </pc:spChg>
        <pc:picChg chg="add del mod">
          <ac:chgData name="Antonio-Marius Tricolici" userId="4ca5b4ffc4fcfb59" providerId="LiveId" clId="{39D5A7E7-BFEF-4799-BC08-1D3A5F3A27E5}" dt="2022-02-05T17:11:27.926" v="2449" actId="478"/>
          <ac:picMkLst>
            <pc:docMk/>
            <pc:sldMk cId="2712006679" sldId="280"/>
            <ac:picMk id="4" creationId="{F6A02FFB-2B98-48CB-8D8F-4B972878670B}"/>
          </ac:picMkLst>
        </pc:picChg>
        <pc:picChg chg="add del mod modCrop">
          <ac:chgData name="Antonio-Marius Tricolici" userId="4ca5b4ffc4fcfb59" providerId="LiveId" clId="{39D5A7E7-BFEF-4799-BC08-1D3A5F3A27E5}" dt="2022-02-05T17:10:08.184" v="2434" actId="478"/>
          <ac:picMkLst>
            <pc:docMk/>
            <pc:sldMk cId="2712006679" sldId="280"/>
            <ac:picMk id="7" creationId="{ED7332BA-539C-4785-9B76-5C20417946FA}"/>
          </ac:picMkLst>
        </pc:picChg>
      </pc:sldChg>
      <pc:sldChg chg="add del">
        <pc:chgData name="Antonio-Marius Tricolici" userId="4ca5b4ffc4fcfb59" providerId="LiveId" clId="{39D5A7E7-BFEF-4799-BC08-1D3A5F3A27E5}" dt="2022-02-05T07:02:44.268" v="901" actId="2696"/>
        <pc:sldMkLst>
          <pc:docMk/>
          <pc:sldMk cId="3452531173" sldId="281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3610552011" sldId="281"/>
        </pc:sldMkLst>
      </pc:sldChg>
      <pc:sldChg chg="addSp delSp modSp new mod">
        <pc:chgData name="Antonio-Marius Tricolici" userId="4ca5b4ffc4fcfb59" providerId="LiveId" clId="{39D5A7E7-BFEF-4799-BC08-1D3A5F3A27E5}" dt="2022-02-05T07:06:39.094" v="1085" actId="12385"/>
        <pc:sldMkLst>
          <pc:docMk/>
          <pc:sldMk cId="3925220927" sldId="281"/>
        </pc:sldMkLst>
        <pc:spChg chg="mod">
          <ac:chgData name="Antonio-Marius Tricolici" userId="4ca5b4ffc4fcfb59" providerId="LiveId" clId="{39D5A7E7-BFEF-4799-BC08-1D3A5F3A27E5}" dt="2022-02-05T07:03:04.159" v="944" actId="20577"/>
          <ac:spMkLst>
            <pc:docMk/>
            <pc:sldMk cId="3925220927" sldId="281"/>
            <ac:spMk id="2" creationId="{F8954939-D47E-4164-B497-4BC9863734AE}"/>
          </ac:spMkLst>
        </pc:spChg>
        <pc:spChg chg="add del mod">
          <ac:chgData name="Antonio-Marius Tricolici" userId="4ca5b4ffc4fcfb59" providerId="LiveId" clId="{39D5A7E7-BFEF-4799-BC08-1D3A5F3A27E5}" dt="2022-02-05T07:03:23.309" v="946" actId="478"/>
          <ac:spMkLst>
            <pc:docMk/>
            <pc:sldMk cId="3925220927" sldId="281"/>
            <ac:spMk id="3" creationId="{3C565154-6499-4064-927A-3D8B5EAFD289}"/>
          </ac:spMkLst>
        </pc:spChg>
        <pc:graphicFrameChg chg="add mod modGraphic">
          <ac:chgData name="Antonio-Marius Tricolici" userId="4ca5b4ffc4fcfb59" providerId="LiveId" clId="{39D5A7E7-BFEF-4799-BC08-1D3A5F3A27E5}" dt="2022-02-05T07:06:39.094" v="1085" actId="12385"/>
          <ac:graphicFrameMkLst>
            <pc:docMk/>
            <pc:sldMk cId="3925220927" sldId="281"/>
            <ac:graphicFrameMk id="4" creationId="{EF06FBE8-BD21-4643-8B14-5671CB2A7273}"/>
          </ac:graphicFrameMkLst>
        </pc:graphicFrame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1074208059" sldId="282"/>
        </pc:sldMkLst>
      </pc:sldChg>
      <pc:sldChg chg="addSp delSp modSp add mod">
        <pc:chgData name="Antonio-Marius Tricolici" userId="4ca5b4ffc4fcfb59" providerId="LiveId" clId="{39D5A7E7-BFEF-4799-BC08-1D3A5F3A27E5}" dt="2022-02-05T15:33:37.891" v="1620" actId="20577"/>
        <pc:sldMkLst>
          <pc:docMk/>
          <pc:sldMk cId="3565427431" sldId="282"/>
        </pc:sldMkLst>
        <pc:spChg chg="mod">
          <ac:chgData name="Antonio-Marius Tricolici" userId="4ca5b4ffc4fcfb59" providerId="LiveId" clId="{39D5A7E7-BFEF-4799-BC08-1D3A5F3A27E5}" dt="2022-02-05T07:08:11.235" v="1093" actId="20577"/>
          <ac:spMkLst>
            <pc:docMk/>
            <pc:sldMk cId="3565427431" sldId="282"/>
            <ac:spMk id="2" creationId="{F8954939-D47E-4164-B497-4BC9863734AE}"/>
          </ac:spMkLst>
        </pc:spChg>
        <pc:spChg chg="add mod">
          <ac:chgData name="Antonio-Marius Tricolici" userId="4ca5b4ffc4fcfb59" providerId="LiveId" clId="{39D5A7E7-BFEF-4799-BC08-1D3A5F3A27E5}" dt="2022-02-05T15:33:37.891" v="1620" actId="20577"/>
          <ac:spMkLst>
            <pc:docMk/>
            <pc:sldMk cId="3565427431" sldId="282"/>
            <ac:spMk id="3" creationId="{C36B375D-819E-40EA-93FD-95B37CF2A798}"/>
          </ac:spMkLst>
        </pc:spChg>
        <pc:graphicFrameChg chg="del modGraphic">
          <ac:chgData name="Antonio-Marius Tricolici" userId="4ca5b4ffc4fcfb59" providerId="LiveId" clId="{39D5A7E7-BFEF-4799-BC08-1D3A5F3A27E5}" dt="2022-02-05T07:08:23.061" v="1095" actId="478"/>
          <ac:graphicFrameMkLst>
            <pc:docMk/>
            <pc:sldMk cId="3565427431" sldId="282"/>
            <ac:graphicFrameMk id="4" creationId="{EF06FBE8-BD21-4643-8B14-5671CB2A7273}"/>
          </ac:graphicFrameMkLst>
        </pc:graphicFrameChg>
      </pc:sldChg>
      <pc:sldChg chg="addSp delSp modSp new mod">
        <pc:chgData name="Antonio-Marius Tricolici" userId="4ca5b4ffc4fcfb59" providerId="LiveId" clId="{39D5A7E7-BFEF-4799-BC08-1D3A5F3A27E5}" dt="2022-02-05T17:30:10.086" v="2554" actId="207"/>
        <pc:sldMkLst>
          <pc:docMk/>
          <pc:sldMk cId="1099309434" sldId="283"/>
        </pc:sldMkLst>
        <pc:spChg chg="mod">
          <ac:chgData name="Antonio-Marius Tricolici" userId="4ca5b4ffc4fcfb59" providerId="LiveId" clId="{39D5A7E7-BFEF-4799-BC08-1D3A5F3A27E5}" dt="2022-02-05T15:42:27.103" v="1766" actId="20577"/>
          <ac:spMkLst>
            <pc:docMk/>
            <pc:sldMk cId="1099309434" sldId="283"/>
            <ac:spMk id="2" creationId="{F41D8870-69EE-492A-8394-7CB6E7E2BEF3}"/>
          </ac:spMkLst>
        </pc:spChg>
        <pc:spChg chg="add del mod">
          <ac:chgData name="Antonio-Marius Tricolici" userId="4ca5b4ffc4fcfb59" providerId="LiveId" clId="{39D5A7E7-BFEF-4799-BC08-1D3A5F3A27E5}" dt="2022-02-05T15:32:28.768" v="1572"/>
          <ac:spMkLst>
            <pc:docMk/>
            <pc:sldMk cId="1099309434" sldId="283"/>
            <ac:spMk id="3" creationId="{05526328-8C4C-407C-B77F-EC3EAB661B95}"/>
          </ac:spMkLst>
        </pc:spChg>
        <pc:spChg chg="add mod">
          <ac:chgData name="Antonio-Marius Tricolici" userId="4ca5b4ffc4fcfb59" providerId="LiveId" clId="{39D5A7E7-BFEF-4799-BC08-1D3A5F3A27E5}" dt="2022-02-05T15:46:06.970" v="1837" actId="20577"/>
          <ac:spMkLst>
            <pc:docMk/>
            <pc:sldMk cId="1099309434" sldId="283"/>
            <ac:spMk id="10" creationId="{7678991A-B7C0-42B8-9A57-DBA9EC93711A}"/>
          </ac:spMkLst>
        </pc:spChg>
        <pc:spChg chg="add mod">
          <ac:chgData name="Antonio-Marius Tricolici" userId="4ca5b4ffc4fcfb59" providerId="LiveId" clId="{39D5A7E7-BFEF-4799-BC08-1D3A5F3A27E5}" dt="2022-02-05T15:46:10.609" v="1840" actId="20577"/>
          <ac:spMkLst>
            <pc:docMk/>
            <pc:sldMk cId="1099309434" sldId="283"/>
            <ac:spMk id="11" creationId="{9C1415BE-32D0-4012-9AA6-835B67F86F57}"/>
          </ac:spMkLst>
        </pc:spChg>
        <pc:spChg chg="add mod">
          <ac:chgData name="Antonio-Marius Tricolici" userId="4ca5b4ffc4fcfb59" providerId="LiveId" clId="{39D5A7E7-BFEF-4799-BC08-1D3A5F3A27E5}" dt="2022-02-05T17:30:10.086" v="2554" actId="207"/>
          <ac:spMkLst>
            <pc:docMk/>
            <pc:sldMk cId="1099309434" sldId="283"/>
            <ac:spMk id="12" creationId="{11F58F19-161F-4B91-84D1-EA00C56F4A4E}"/>
          </ac:spMkLst>
        </pc:spChg>
        <pc:spChg chg="add mod">
          <ac:chgData name="Antonio-Marius Tricolici" userId="4ca5b4ffc4fcfb59" providerId="LiveId" clId="{39D5A7E7-BFEF-4799-BC08-1D3A5F3A27E5}" dt="2022-02-05T17:29:33.329" v="2550" actId="207"/>
          <ac:spMkLst>
            <pc:docMk/>
            <pc:sldMk cId="1099309434" sldId="283"/>
            <ac:spMk id="13" creationId="{498BB14D-29D8-4C4C-8E1D-A0871AD839B4}"/>
          </ac:spMkLst>
        </pc:spChg>
        <pc:picChg chg="add del mod">
          <ac:chgData name="Antonio-Marius Tricolici" userId="4ca5b4ffc4fcfb59" providerId="LiveId" clId="{39D5A7E7-BFEF-4799-BC08-1D3A5F3A27E5}" dt="2022-02-05T15:44:38.619" v="1793" actId="478"/>
          <ac:picMkLst>
            <pc:docMk/>
            <pc:sldMk cId="1099309434" sldId="283"/>
            <ac:picMk id="5" creationId="{76808BA8-D507-4508-A175-5CA8D1C90471}"/>
          </ac:picMkLst>
        </pc:picChg>
        <pc:picChg chg="add del mod">
          <ac:chgData name="Antonio-Marius Tricolici" userId="4ca5b4ffc4fcfb59" providerId="LiveId" clId="{39D5A7E7-BFEF-4799-BC08-1D3A5F3A27E5}" dt="2022-02-05T17:14:33.135" v="2489" actId="478"/>
          <ac:picMkLst>
            <pc:docMk/>
            <pc:sldMk cId="1099309434" sldId="283"/>
            <ac:picMk id="7" creationId="{C626B91B-42F5-4F56-8F98-649C4EB413D0}"/>
          </ac:picMkLst>
        </pc:picChg>
        <pc:picChg chg="add del mod">
          <ac:chgData name="Antonio-Marius Tricolici" userId="4ca5b4ffc4fcfb59" providerId="LiveId" clId="{39D5A7E7-BFEF-4799-BC08-1D3A5F3A27E5}" dt="2022-02-05T17:14:52.429" v="2499" actId="478"/>
          <ac:picMkLst>
            <pc:docMk/>
            <pc:sldMk cId="1099309434" sldId="283"/>
            <ac:picMk id="9" creationId="{4A1506A8-051D-4887-A2DA-44E8852E00E4}"/>
          </ac:picMkLst>
        </pc:picChg>
      </pc:sldChg>
      <pc:sldChg chg="addSp delSp modSp new mod">
        <pc:chgData name="Antonio-Marius Tricolici" userId="4ca5b4ffc4fcfb59" providerId="LiveId" clId="{39D5A7E7-BFEF-4799-BC08-1D3A5F3A27E5}" dt="2022-02-05T17:30:37.688" v="2555" actId="2711"/>
        <pc:sldMkLst>
          <pc:docMk/>
          <pc:sldMk cId="1144164342" sldId="284"/>
        </pc:sldMkLst>
        <pc:spChg chg="mod">
          <ac:chgData name="Antonio-Marius Tricolici" userId="4ca5b4ffc4fcfb59" providerId="LiveId" clId="{39D5A7E7-BFEF-4799-BC08-1D3A5F3A27E5}" dt="2022-02-05T15:34:57.077" v="1717" actId="20577"/>
          <ac:spMkLst>
            <pc:docMk/>
            <pc:sldMk cId="1144164342" sldId="284"/>
            <ac:spMk id="2" creationId="{6AB6D663-AA6B-47D9-936D-7F9C54B08BD7}"/>
          </ac:spMkLst>
        </pc:spChg>
        <pc:spChg chg="add mod">
          <ac:chgData name="Antonio-Marius Tricolici" userId="4ca5b4ffc4fcfb59" providerId="LiveId" clId="{39D5A7E7-BFEF-4799-BC08-1D3A5F3A27E5}" dt="2022-02-05T17:30:37.688" v="2555" actId="2711"/>
          <ac:spMkLst>
            <pc:docMk/>
            <pc:sldMk cId="1144164342" sldId="284"/>
            <ac:spMk id="5" creationId="{6F002E93-128F-4D97-9D40-8A0A3E36EE94}"/>
          </ac:spMkLst>
        </pc:spChg>
        <pc:picChg chg="add del mod">
          <ac:chgData name="Antonio-Marius Tricolici" userId="4ca5b4ffc4fcfb59" providerId="LiveId" clId="{39D5A7E7-BFEF-4799-BC08-1D3A5F3A27E5}" dt="2022-02-05T17:13:02.598" v="2471" actId="478"/>
          <ac:picMkLst>
            <pc:docMk/>
            <pc:sldMk cId="1144164342" sldId="284"/>
            <ac:picMk id="4" creationId="{821F1D43-1D32-470F-BCE1-37FDFD065F1C}"/>
          </ac:picMkLst>
        </pc:picChg>
      </pc:sldChg>
      <pc:sldChg chg="modSp new del mod">
        <pc:chgData name="Antonio-Marius Tricolici" userId="4ca5b4ffc4fcfb59" providerId="LiveId" clId="{39D5A7E7-BFEF-4799-BC08-1D3A5F3A27E5}" dt="2022-02-05T15:33:19.549" v="1598" actId="2696"/>
        <pc:sldMkLst>
          <pc:docMk/>
          <pc:sldMk cId="2534529851" sldId="284"/>
        </pc:sldMkLst>
        <pc:spChg chg="mod">
          <ac:chgData name="Antonio-Marius Tricolici" userId="4ca5b4ffc4fcfb59" providerId="LiveId" clId="{39D5A7E7-BFEF-4799-BC08-1D3A5F3A27E5}" dt="2022-02-05T15:33:09.937" v="1597" actId="20577"/>
          <ac:spMkLst>
            <pc:docMk/>
            <pc:sldMk cId="2534529851" sldId="284"/>
            <ac:spMk id="2" creationId="{1D212404-C23F-46E2-B759-30A5658279A0}"/>
          </ac:spMkLst>
        </pc:spChg>
      </pc:sldChg>
      <pc:sldChg chg="addSp modSp new mod ord">
        <pc:chgData name="Antonio-Marius Tricolici" userId="4ca5b4ffc4fcfb59" providerId="LiveId" clId="{39D5A7E7-BFEF-4799-BC08-1D3A5F3A27E5}" dt="2022-02-05T15:44:22.100" v="1790"/>
        <pc:sldMkLst>
          <pc:docMk/>
          <pc:sldMk cId="2946385776" sldId="285"/>
        </pc:sldMkLst>
        <pc:spChg chg="mod">
          <ac:chgData name="Antonio-Marius Tricolici" userId="4ca5b4ffc4fcfb59" providerId="LiveId" clId="{39D5A7E7-BFEF-4799-BC08-1D3A5F3A27E5}" dt="2022-02-05T15:43:04.544" v="1787" actId="20577"/>
          <ac:spMkLst>
            <pc:docMk/>
            <pc:sldMk cId="2946385776" sldId="285"/>
            <ac:spMk id="2" creationId="{B03688EC-5062-4FC3-9581-27B2CDABA505}"/>
          </ac:spMkLst>
        </pc:spChg>
        <pc:picChg chg="add">
          <ac:chgData name="Antonio-Marius Tricolici" userId="4ca5b4ffc4fcfb59" providerId="LiveId" clId="{39D5A7E7-BFEF-4799-BC08-1D3A5F3A27E5}" dt="2022-02-05T15:43:56.760" v="1788"/>
          <ac:picMkLst>
            <pc:docMk/>
            <pc:sldMk cId="2946385776" sldId="285"/>
            <ac:picMk id="1026" creationId="{1AFC8FBC-3D4C-4DA2-B56D-B97BF4120C52}"/>
          </ac:picMkLst>
        </pc:picChg>
      </pc:sldChg>
      <pc:sldChg chg="addSp delSp modSp new mod modClrScheme chgLayout">
        <pc:chgData name="Antonio-Marius Tricolici" userId="4ca5b4ffc4fcfb59" providerId="LiveId" clId="{39D5A7E7-BFEF-4799-BC08-1D3A5F3A27E5}" dt="2022-02-05T16:47:32.659" v="2213" actId="14100"/>
        <pc:sldMkLst>
          <pc:docMk/>
          <pc:sldMk cId="1121848789" sldId="286"/>
        </pc:sldMkLst>
        <pc:spChg chg="mod ord">
          <ac:chgData name="Antonio-Marius Tricolici" userId="4ca5b4ffc4fcfb59" providerId="LiveId" clId="{39D5A7E7-BFEF-4799-BC08-1D3A5F3A27E5}" dt="2022-02-05T16:41:07.197" v="1853" actId="700"/>
          <ac:spMkLst>
            <pc:docMk/>
            <pc:sldMk cId="1121848789" sldId="286"/>
            <ac:spMk id="2" creationId="{EDE718DD-2FC2-4322-9F76-B41F8A656A6C}"/>
          </ac:spMkLst>
        </pc:spChg>
        <pc:spChg chg="add del mod ord">
          <ac:chgData name="Antonio-Marius Tricolici" userId="4ca5b4ffc4fcfb59" providerId="LiveId" clId="{39D5A7E7-BFEF-4799-BC08-1D3A5F3A27E5}" dt="2022-02-05T16:41:07.197" v="1853" actId="700"/>
          <ac:spMkLst>
            <pc:docMk/>
            <pc:sldMk cId="1121848789" sldId="286"/>
            <ac:spMk id="3" creationId="{0D1EA5E9-72FE-486A-8B2C-A8A249CA664F}"/>
          </ac:spMkLst>
        </pc:spChg>
        <pc:spChg chg="add del mod ord">
          <ac:chgData name="Antonio-Marius Tricolici" userId="4ca5b4ffc4fcfb59" providerId="LiveId" clId="{39D5A7E7-BFEF-4799-BC08-1D3A5F3A27E5}" dt="2022-02-05T16:41:07.197" v="1853" actId="700"/>
          <ac:spMkLst>
            <pc:docMk/>
            <pc:sldMk cId="1121848789" sldId="286"/>
            <ac:spMk id="4" creationId="{BDAB9AF4-6922-4598-810E-EDE1C0F87F77}"/>
          </ac:spMkLst>
        </pc:spChg>
        <pc:spChg chg="add mod">
          <ac:chgData name="Antonio-Marius Tricolici" userId="4ca5b4ffc4fcfb59" providerId="LiveId" clId="{39D5A7E7-BFEF-4799-BC08-1D3A5F3A27E5}" dt="2022-02-05T16:47:32.659" v="2213" actId="14100"/>
          <ac:spMkLst>
            <pc:docMk/>
            <pc:sldMk cId="1121848789" sldId="286"/>
            <ac:spMk id="5" creationId="{02FE3E86-3E11-4FCE-BB1F-27602195CAB1}"/>
          </ac:spMkLst>
        </pc:spChg>
        <pc:spChg chg="add mod">
          <ac:chgData name="Antonio-Marius Tricolici" userId="4ca5b4ffc4fcfb59" providerId="LiveId" clId="{39D5A7E7-BFEF-4799-BC08-1D3A5F3A27E5}" dt="2022-02-05T16:47:32.659" v="2213" actId="14100"/>
          <ac:spMkLst>
            <pc:docMk/>
            <pc:sldMk cId="1121848789" sldId="286"/>
            <ac:spMk id="6" creationId="{41FBA5F3-CC5F-41DB-AF11-15EE5F81358F}"/>
          </ac:spMkLst>
        </pc:spChg>
      </pc:sldChg>
      <pc:sldChg chg="addSp delSp modSp add mod">
        <pc:chgData name="Antonio-Marius Tricolici" userId="4ca5b4ffc4fcfb59" providerId="LiveId" clId="{39D5A7E7-BFEF-4799-BC08-1D3A5F3A27E5}" dt="2022-02-05T17:06:57.683" v="2433" actId="20577"/>
        <pc:sldMkLst>
          <pc:docMk/>
          <pc:sldMk cId="3602212586" sldId="287"/>
        </pc:sldMkLst>
        <pc:spChg chg="mod">
          <ac:chgData name="Antonio-Marius Tricolici" userId="4ca5b4ffc4fcfb59" providerId="LiveId" clId="{39D5A7E7-BFEF-4799-BC08-1D3A5F3A27E5}" dt="2022-02-05T16:44:05.061" v="2117" actId="20577"/>
          <ac:spMkLst>
            <pc:docMk/>
            <pc:sldMk cId="3602212586" sldId="287"/>
            <ac:spMk id="2" creationId="{EDE718DD-2FC2-4322-9F76-B41F8A656A6C}"/>
          </ac:spMkLst>
        </pc:spChg>
        <pc:spChg chg="del mod">
          <ac:chgData name="Antonio-Marius Tricolici" userId="4ca5b4ffc4fcfb59" providerId="LiveId" clId="{39D5A7E7-BFEF-4799-BC08-1D3A5F3A27E5}" dt="2022-02-05T16:44:14.530" v="2120" actId="478"/>
          <ac:spMkLst>
            <pc:docMk/>
            <pc:sldMk cId="3602212586" sldId="287"/>
            <ac:spMk id="5" creationId="{02FE3E86-3E11-4FCE-BB1F-27602195CAB1}"/>
          </ac:spMkLst>
        </pc:spChg>
        <pc:spChg chg="del">
          <ac:chgData name="Antonio-Marius Tricolici" userId="4ca5b4ffc4fcfb59" providerId="LiveId" clId="{39D5A7E7-BFEF-4799-BC08-1D3A5F3A27E5}" dt="2022-02-05T16:44:10.265" v="2118" actId="478"/>
          <ac:spMkLst>
            <pc:docMk/>
            <pc:sldMk cId="3602212586" sldId="287"/>
            <ac:spMk id="6" creationId="{41FBA5F3-CC5F-41DB-AF11-15EE5F81358F}"/>
          </ac:spMkLst>
        </pc:spChg>
        <pc:graphicFrameChg chg="add mod modGraphic">
          <ac:chgData name="Antonio-Marius Tricolici" userId="4ca5b4ffc4fcfb59" providerId="LiveId" clId="{39D5A7E7-BFEF-4799-BC08-1D3A5F3A27E5}" dt="2022-02-05T17:06:57.683" v="2433" actId="20577"/>
          <ac:graphicFrameMkLst>
            <pc:docMk/>
            <pc:sldMk cId="3602212586" sldId="287"/>
            <ac:graphicFrameMk id="3" creationId="{0981CB38-0861-422E-A44E-0A086BF21436}"/>
          </ac:graphicFrameMkLst>
        </pc:graphicFrameChg>
      </pc:sldChg>
      <pc:sldChg chg="new">
        <pc:chgData name="Antonio-Marius Tricolici" userId="4ca5b4ffc4fcfb59" providerId="LiveId" clId="{39D5A7E7-BFEF-4799-BC08-1D3A5F3A27E5}" dt="2022-02-05T17:06:17.240" v="2427" actId="680"/>
        <pc:sldMkLst>
          <pc:docMk/>
          <pc:sldMk cId="1358298685" sldId="288"/>
        </pc:sldMkLst>
      </pc:sldChg>
      <pc:sldMasterChg chg="delSldLayout">
        <pc:chgData name="Antonio-Marius Tricolici" userId="4ca5b4ffc4fcfb59" providerId="LiveId" clId="{39D5A7E7-BFEF-4799-BC08-1D3A5F3A27E5}" dt="2022-02-05T06:57:57.255" v="867" actId="2696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Antonio-Marius Tricolici" userId="4ca5b4ffc4fcfb59" providerId="LiveId" clId="{39D5A7E7-BFEF-4799-BC08-1D3A5F3A27E5}" dt="2022-02-05T06:57:57.255" v="867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Antonio-Marius Tricolici" userId="4ca5b4ffc4fcfb59" providerId="LiveId" clId="{8036259C-F033-469A-8811-27C5F6183B88}"/>
    <pc:docChg chg="undo custSel addSld delSld modSld sldOrd modSection">
      <pc:chgData name="Antonio-Marius Tricolici" userId="4ca5b4ffc4fcfb59" providerId="LiveId" clId="{8036259C-F033-469A-8811-27C5F6183B88}" dt="2022-02-21T16:23:05.419" v="8875" actId="20577"/>
      <pc:docMkLst>
        <pc:docMk/>
      </pc:docMkLst>
      <pc:sldChg chg="modSp mod">
        <pc:chgData name="Antonio-Marius Tricolici" userId="4ca5b4ffc4fcfb59" providerId="LiveId" clId="{8036259C-F033-469A-8811-27C5F6183B88}" dt="2022-02-20T12:11:04.854" v="8" actId="20577"/>
        <pc:sldMkLst>
          <pc:docMk/>
          <pc:sldMk cId="0" sldId="256"/>
        </pc:sldMkLst>
        <pc:spChg chg="mod">
          <ac:chgData name="Antonio-Marius Tricolici" userId="4ca5b4ffc4fcfb59" providerId="LiveId" clId="{8036259C-F033-469A-8811-27C5F6183B88}" dt="2022-02-20T12:11:04.854" v="8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8036259C-F033-469A-8811-27C5F6183B88}" dt="2022-02-20T12:11:12.330" v="40" actId="20577"/>
        <pc:sldMkLst>
          <pc:docMk/>
          <pc:sldMk cId="1307481501" sldId="289"/>
        </pc:sldMkLst>
        <pc:spChg chg="mod">
          <ac:chgData name="Antonio-Marius Tricolici" userId="4ca5b4ffc4fcfb59" providerId="LiveId" clId="{8036259C-F033-469A-8811-27C5F6183B88}" dt="2022-02-20T12:11:12.330" v="40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mod modAnim">
        <pc:chgData name="Antonio-Marius Tricolici" userId="4ca5b4ffc4fcfb59" providerId="LiveId" clId="{8036259C-F033-469A-8811-27C5F6183B88}" dt="2022-02-20T12:19:58.361" v="521" actId="1076"/>
        <pc:sldMkLst>
          <pc:docMk/>
          <pc:sldMk cId="4039160169" sldId="320"/>
        </pc:sldMkLst>
        <pc:spChg chg="mod">
          <ac:chgData name="Antonio-Marius Tricolici" userId="4ca5b4ffc4fcfb59" providerId="LiveId" clId="{8036259C-F033-469A-8811-27C5F6183B88}" dt="2022-02-20T12:11:15.922" v="49" actId="20577"/>
          <ac:spMkLst>
            <pc:docMk/>
            <pc:sldMk cId="4039160169" sldId="320"/>
            <ac:spMk id="2" creationId="{57167A7A-1E93-4B75-80EC-167918A71C4D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3" creationId="{F6D1ACD4-B570-459A-8948-1341BD72C14D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4" creationId="{4B455D00-D7B4-458B-B266-D462EDFD5657}"/>
          </ac:spMkLst>
        </pc:spChg>
        <pc:spChg chg="add mod">
          <ac:chgData name="Antonio-Marius Tricolici" userId="4ca5b4ffc4fcfb59" providerId="LiveId" clId="{8036259C-F033-469A-8811-27C5F6183B88}" dt="2022-02-20T12:18:06.617" v="447" actId="20577"/>
          <ac:spMkLst>
            <pc:docMk/>
            <pc:sldMk cId="4039160169" sldId="320"/>
            <ac:spMk id="5" creationId="{0B2BEB8B-4A79-416D-BA48-35E76456BA26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6" creationId="{D31EF8C8-B50C-4271-9F2F-3F58CA0B3CF2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7" creationId="{CFB5B00D-99A3-4E5F-89C3-E830940DC65B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8" creationId="{98D3D06C-5C70-4D47-BE69-8DDF5BE867A5}"/>
          </ac:spMkLst>
        </pc:spChg>
        <pc:spChg chg="add mod">
          <ac:chgData name="Antonio-Marius Tricolici" userId="4ca5b4ffc4fcfb59" providerId="LiveId" clId="{8036259C-F033-469A-8811-27C5F6183B88}" dt="2022-02-20T12:19:58.361" v="521" actId="1076"/>
          <ac:spMkLst>
            <pc:docMk/>
            <pc:sldMk cId="4039160169" sldId="320"/>
            <ac:spMk id="9" creationId="{4FCE5884-0114-4B46-9F8D-E14D574D498F}"/>
          </ac:spMkLst>
        </pc:spChg>
        <pc:spChg chg="add del mod">
          <ac:chgData name="Antonio-Marius Tricolici" userId="4ca5b4ffc4fcfb59" providerId="LiveId" clId="{8036259C-F033-469A-8811-27C5F6183B88}" dt="2022-02-20T12:19:17.886" v="449"/>
          <ac:spMkLst>
            <pc:docMk/>
            <pc:sldMk cId="4039160169" sldId="320"/>
            <ac:spMk id="10" creationId="{5ACC3557-E17A-4FD3-9D22-CDC5E31375FA}"/>
          </ac:spMkLst>
        </pc:spChg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262800066" sldId="321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149539328" sldId="322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4148337094" sldId="323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753888884" sldId="324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327562434" sldId="328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1313238" sldId="329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624422981" sldId="331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452926291" sldId="332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4242774536" sldId="333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768201109" sldId="334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532705857" sldId="335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469233166" sldId="336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539073049" sldId="337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703784909" sldId="338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974853470" sldId="339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285638904" sldId="340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447171329" sldId="341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53185224" sldId="342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482838410" sldId="343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432091128" sldId="344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992703899" sldId="345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212492921" sldId="346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336893594" sldId="347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436089330" sldId="348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631398837" sldId="349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456997221" sldId="350"/>
        </pc:sldMkLst>
      </pc:sldChg>
      <pc:sldChg chg="addSp modSp new mod">
        <pc:chgData name="Antonio-Marius Tricolici" userId="4ca5b4ffc4fcfb59" providerId="LiveId" clId="{8036259C-F033-469A-8811-27C5F6183B88}" dt="2022-02-20T12:26:04.080" v="1192" actId="1076"/>
        <pc:sldMkLst>
          <pc:docMk/>
          <pc:sldMk cId="3596039454" sldId="351"/>
        </pc:sldMkLst>
        <pc:spChg chg="mod">
          <ac:chgData name="Antonio-Marius Tricolici" userId="4ca5b4ffc4fcfb59" providerId="LiveId" clId="{8036259C-F033-469A-8811-27C5F6183B88}" dt="2022-02-20T12:20:06.023" v="554" actId="20577"/>
          <ac:spMkLst>
            <pc:docMk/>
            <pc:sldMk cId="3596039454" sldId="351"/>
            <ac:spMk id="2" creationId="{6DFF3F8C-2CDE-4C3F-990B-F0DE9484CF6C}"/>
          </ac:spMkLst>
        </pc:spChg>
        <pc:spChg chg="add mod">
          <ac:chgData name="Antonio-Marius Tricolici" userId="4ca5b4ffc4fcfb59" providerId="LiveId" clId="{8036259C-F033-469A-8811-27C5F6183B88}" dt="2022-02-20T12:26:04.080" v="1192" actId="1076"/>
          <ac:spMkLst>
            <pc:docMk/>
            <pc:sldMk cId="3596039454" sldId="351"/>
            <ac:spMk id="3" creationId="{632A1F27-5DDB-4586-B81F-2FD16D2EDBCF}"/>
          </ac:spMkLst>
        </pc:spChg>
        <pc:spChg chg="add mod">
          <ac:chgData name="Antonio-Marius Tricolici" userId="4ca5b4ffc4fcfb59" providerId="LiveId" clId="{8036259C-F033-469A-8811-27C5F6183B88}" dt="2022-02-20T12:21:57.116" v="999" actId="20577"/>
          <ac:spMkLst>
            <pc:docMk/>
            <pc:sldMk cId="3596039454" sldId="351"/>
            <ac:spMk id="4" creationId="{F6D43194-CEB5-4DBE-9268-18B6035C37B1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0T12:27:08.679" v="1243"/>
        <pc:sldMkLst>
          <pc:docMk/>
          <pc:sldMk cId="2667320536" sldId="352"/>
        </pc:sldMkLst>
        <pc:spChg chg="mod">
          <ac:chgData name="Antonio-Marius Tricolici" userId="4ca5b4ffc4fcfb59" providerId="LiveId" clId="{8036259C-F033-469A-8811-27C5F6183B88}" dt="2022-02-20T12:23:49.607" v="1019" actId="20577"/>
          <ac:spMkLst>
            <pc:docMk/>
            <pc:sldMk cId="2667320536" sldId="352"/>
            <ac:spMk id="2" creationId="{12F38659-A5D5-4C09-ADCC-DDFDFAC229D4}"/>
          </ac:spMkLst>
        </pc:spChg>
        <pc:spChg chg="add del mod">
          <ac:chgData name="Antonio-Marius Tricolici" userId="4ca5b4ffc4fcfb59" providerId="LiveId" clId="{8036259C-F033-469A-8811-27C5F6183B88}" dt="2022-02-20T12:24:15.186" v="1021" actId="478"/>
          <ac:spMkLst>
            <pc:docMk/>
            <pc:sldMk cId="2667320536" sldId="352"/>
            <ac:spMk id="3" creationId="{0271C316-63EB-4087-8664-037BE6A7EEE7}"/>
          </ac:spMkLst>
        </pc:spChg>
        <pc:spChg chg="add del mod">
          <ac:chgData name="Antonio-Marius Tricolici" userId="4ca5b4ffc4fcfb59" providerId="LiveId" clId="{8036259C-F033-469A-8811-27C5F6183B88}" dt="2022-02-20T12:24:22.347" v="1037"/>
          <ac:spMkLst>
            <pc:docMk/>
            <pc:sldMk cId="2667320536" sldId="352"/>
            <ac:spMk id="4" creationId="{9ADB3029-30E1-401C-AE91-04A001DFFF7B}"/>
          </ac:spMkLst>
        </pc:spChg>
        <pc:spChg chg="add del mod">
          <ac:chgData name="Antonio-Marius Tricolici" userId="4ca5b4ffc4fcfb59" providerId="LiveId" clId="{8036259C-F033-469A-8811-27C5F6183B88}" dt="2022-02-20T12:24:29.437" v="1043" actId="478"/>
          <ac:spMkLst>
            <pc:docMk/>
            <pc:sldMk cId="2667320536" sldId="352"/>
            <ac:spMk id="5" creationId="{E1FB460C-7263-4B7B-89AA-8CF6199BECC4}"/>
          </ac:spMkLst>
        </pc:spChg>
        <pc:spChg chg="add del mod">
          <ac:chgData name="Antonio-Marius Tricolici" userId="4ca5b4ffc4fcfb59" providerId="LiveId" clId="{8036259C-F033-469A-8811-27C5F6183B88}" dt="2022-02-20T12:25:53.003" v="1188" actId="1076"/>
          <ac:spMkLst>
            <pc:docMk/>
            <pc:sldMk cId="2667320536" sldId="352"/>
            <ac:spMk id="6" creationId="{DEF936D0-FEED-4CFC-BEC2-BFA51D5632B7}"/>
          </ac:spMkLst>
        </pc:spChg>
        <pc:spChg chg="add mod">
          <ac:chgData name="Antonio-Marius Tricolici" userId="4ca5b4ffc4fcfb59" providerId="LiveId" clId="{8036259C-F033-469A-8811-27C5F6183B88}" dt="2022-02-20T12:24:56.596" v="1152" actId="20577"/>
          <ac:spMkLst>
            <pc:docMk/>
            <pc:sldMk cId="2667320536" sldId="352"/>
            <ac:spMk id="7" creationId="{18D7FB2F-5399-4477-B2D4-FE86C86B5131}"/>
          </ac:spMkLst>
        </pc:spChg>
        <pc:spChg chg="add del mod">
          <ac:chgData name="Antonio-Marius Tricolici" userId="4ca5b4ffc4fcfb59" providerId="LiveId" clId="{8036259C-F033-469A-8811-27C5F6183B88}" dt="2022-02-20T12:25:24.240" v="1165"/>
          <ac:spMkLst>
            <pc:docMk/>
            <pc:sldMk cId="2667320536" sldId="352"/>
            <ac:spMk id="8" creationId="{B85F1C19-9A33-422A-9718-C3335F19186D}"/>
          </ac:spMkLst>
        </pc:spChg>
        <pc:spChg chg="add mod">
          <ac:chgData name="Antonio-Marius Tricolici" userId="4ca5b4ffc4fcfb59" providerId="LiveId" clId="{8036259C-F033-469A-8811-27C5F6183B88}" dt="2022-02-20T12:25:57.196" v="1190" actId="1076"/>
          <ac:spMkLst>
            <pc:docMk/>
            <pc:sldMk cId="2667320536" sldId="352"/>
            <ac:spMk id="9" creationId="{5198B4E1-D118-492D-A68D-E61DC16F7BD0}"/>
          </ac:spMkLst>
        </pc:spChg>
      </pc:sldChg>
      <pc:sldChg chg="addSp delSp modSp new mod">
        <pc:chgData name="Antonio-Marius Tricolici" userId="4ca5b4ffc4fcfb59" providerId="LiveId" clId="{8036259C-F033-469A-8811-27C5F6183B88}" dt="2022-02-20T12:49:05.331" v="2294" actId="20577"/>
        <pc:sldMkLst>
          <pc:docMk/>
          <pc:sldMk cId="254694961" sldId="353"/>
        </pc:sldMkLst>
        <pc:spChg chg="mod">
          <ac:chgData name="Antonio-Marius Tricolici" userId="4ca5b4ffc4fcfb59" providerId="LiveId" clId="{8036259C-F033-469A-8811-27C5F6183B88}" dt="2022-02-20T12:46:54.160" v="2067" actId="20577"/>
          <ac:spMkLst>
            <pc:docMk/>
            <pc:sldMk cId="254694961" sldId="353"/>
            <ac:spMk id="2" creationId="{75446060-32CE-442D-87EA-6C29EC05ED7E}"/>
          </ac:spMkLst>
        </pc:spChg>
        <pc:spChg chg="add del">
          <ac:chgData name="Antonio-Marius Tricolici" userId="4ca5b4ffc4fcfb59" providerId="LiveId" clId="{8036259C-F033-469A-8811-27C5F6183B88}" dt="2022-02-20T12:47:03.423" v="2069" actId="478"/>
          <ac:spMkLst>
            <pc:docMk/>
            <pc:sldMk cId="254694961" sldId="353"/>
            <ac:spMk id="3" creationId="{A56FC33B-12C1-496E-9F5E-4A0D83BCB81F}"/>
          </ac:spMkLst>
        </pc:spChg>
        <pc:spChg chg="add del">
          <ac:chgData name="Antonio-Marius Tricolici" userId="4ca5b4ffc4fcfb59" providerId="LiveId" clId="{8036259C-F033-469A-8811-27C5F6183B88}" dt="2022-02-20T12:47:20.969" v="2071"/>
          <ac:spMkLst>
            <pc:docMk/>
            <pc:sldMk cId="254694961" sldId="353"/>
            <ac:spMk id="4" creationId="{21D2CC3B-1C98-4AB0-BE12-E5938ED60514}"/>
          </ac:spMkLst>
        </pc:spChg>
        <pc:spChg chg="add mod">
          <ac:chgData name="Antonio-Marius Tricolici" userId="4ca5b4ffc4fcfb59" providerId="LiveId" clId="{8036259C-F033-469A-8811-27C5F6183B88}" dt="2022-02-20T12:48:08.997" v="2102" actId="1076"/>
          <ac:spMkLst>
            <pc:docMk/>
            <pc:sldMk cId="254694961" sldId="353"/>
            <ac:spMk id="5" creationId="{0AE1CD1F-956D-41F1-BB11-57F404A07158}"/>
          </ac:spMkLst>
        </pc:spChg>
        <pc:spChg chg="add mod">
          <ac:chgData name="Antonio-Marius Tricolici" userId="4ca5b4ffc4fcfb59" providerId="LiveId" clId="{8036259C-F033-469A-8811-27C5F6183B88}" dt="2022-02-20T12:48:06.129" v="2101" actId="1076"/>
          <ac:spMkLst>
            <pc:docMk/>
            <pc:sldMk cId="254694961" sldId="353"/>
            <ac:spMk id="6" creationId="{A3A4A352-57D5-4F10-A2AA-ACB46ABB1AE2}"/>
          </ac:spMkLst>
        </pc:spChg>
        <pc:spChg chg="add mod">
          <ac:chgData name="Antonio-Marius Tricolici" userId="4ca5b4ffc4fcfb59" providerId="LiveId" clId="{8036259C-F033-469A-8811-27C5F6183B88}" dt="2022-02-20T12:49:05.331" v="2294" actId="20577"/>
          <ac:spMkLst>
            <pc:docMk/>
            <pc:sldMk cId="254694961" sldId="353"/>
            <ac:spMk id="7" creationId="{BFBA7087-6BE3-4146-B763-4380122C94D6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0T12:29:56.553" v="1536" actId="1076"/>
        <pc:sldMkLst>
          <pc:docMk/>
          <pc:sldMk cId="2954192802" sldId="354"/>
        </pc:sldMkLst>
        <pc:spChg chg="mod">
          <ac:chgData name="Antonio-Marius Tricolici" userId="4ca5b4ffc4fcfb59" providerId="LiveId" clId="{8036259C-F033-469A-8811-27C5F6183B88}" dt="2022-02-20T12:26:10.643" v="1218" actId="20577"/>
          <ac:spMkLst>
            <pc:docMk/>
            <pc:sldMk cId="2954192802" sldId="354"/>
            <ac:spMk id="2" creationId="{8EAAE46B-9E05-45A2-B3D7-53DDF9D65B9E}"/>
          </ac:spMkLst>
        </pc:spChg>
        <pc:spChg chg="add mod">
          <ac:chgData name="Antonio-Marius Tricolici" userId="4ca5b4ffc4fcfb59" providerId="LiveId" clId="{8036259C-F033-469A-8811-27C5F6183B88}" dt="2022-02-20T12:27:37.019" v="1318" actId="1076"/>
          <ac:spMkLst>
            <pc:docMk/>
            <pc:sldMk cId="2954192802" sldId="354"/>
            <ac:spMk id="3" creationId="{B4312CD6-6917-4957-ADE8-7FFA638DCA60}"/>
          </ac:spMkLst>
        </pc:spChg>
        <pc:spChg chg="add mod">
          <ac:chgData name="Antonio-Marius Tricolici" userId="4ca5b4ffc4fcfb59" providerId="LiveId" clId="{8036259C-F033-469A-8811-27C5F6183B88}" dt="2022-02-20T12:27:54.605" v="1374" actId="1076"/>
          <ac:spMkLst>
            <pc:docMk/>
            <pc:sldMk cId="2954192802" sldId="354"/>
            <ac:spMk id="4" creationId="{CF4CA410-3787-4190-A2A9-397191047C6B}"/>
          </ac:spMkLst>
        </pc:spChg>
        <pc:spChg chg="add mod">
          <ac:chgData name="Antonio-Marius Tricolici" userId="4ca5b4ffc4fcfb59" providerId="LiveId" clId="{8036259C-F033-469A-8811-27C5F6183B88}" dt="2022-02-20T12:27:34.473" v="1317" actId="20577"/>
          <ac:spMkLst>
            <pc:docMk/>
            <pc:sldMk cId="2954192802" sldId="354"/>
            <ac:spMk id="7" creationId="{B43640A6-E322-4348-9500-204221D8E259}"/>
          </ac:spMkLst>
        </pc:spChg>
        <pc:spChg chg="add mod">
          <ac:chgData name="Antonio-Marius Tricolici" userId="4ca5b4ffc4fcfb59" providerId="LiveId" clId="{8036259C-F033-469A-8811-27C5F6183B88}" dt="2022-02-20T12:29:56.553" v="1536" actId="1076"/>
          <ac:spMkLst>
            <pc:docMk/>
            <pc:sldMk cId="2954192802" sldId="354"/>
            <ac:spMk id="8" creationId="{78597AB0-418B-4E27-8CA6-E3F6546E9EC1}"/>
          </ac:spMkLst>
        </pc:spChg>
        <pc:cxnChg chg="add del">
          <ac:chgData name="Antonio-Marius Tricolici" userId="4ca5b4ffc4fcfb59" providerId="LiveId" clId="{8036259C-F033-469A-8811-27C5F6183B88}" dt="2022-02-20T12:27:16.966" v="1246" actId="11529"/>
          <ac:cxnSpMkLst>
            <pc:docMk/>
            <pc:sldMk cId="2954192802" sldId="354"/>
            <ac:cxnSpMk id="6" creationId="{4B46E4C2-122D-4468-B353-FC22F1176199}"/>
          </ac:cxnSpMkLst>
        </pc:cxnChg>
      </pc:sldChg>
      <pc:sldChg chg="addSp delSp modSp new mod modAnim">
        <pc:chgData name="Antonio-Marius Tricolici" userId="4ca5b4ffc4fcfb59" providerId="LiveId" clId="{8036259C-F033-469A-8811-27C5F6183B88}" dt="2022-02-20T12:43:58.036" v="1832" actId="1076"/>
        <pc:sldMkLst>
          <pc:docMk/>
          <pc:sldMk cId="1136206705" sldId="355"/>
        </pc:sldMkLst>
        <pc:spChg chg="mod">
          <ac:chgData name="Antonio-Marius Tricolici" userId="4ca5b4ffc4fcfb59" providerId="LiveId" clId="{8036259C-F033-469A-8811-27C5F6183B88}" dt="2022-02-20T12:42:22.428" v="1568" actId="20577"/>
          <ac:spMkLst>
            <pc:docMk/>
            <pc:sldMk cId="1136206705" sldId="355"/>
            <ac:spMk id="2" creationId="{AA7B4308-67B5-4BB1-B807-4B042864A248}"/>
          </ac:spMkLst>
        </pc:spChg>
        <pc:spChg chg="add del mod">
          <ac:chgData name="Antonio-Marius Tricolici" userId="4ca5b4ffc4fcfb59" providerId="LiveId" clId="{8036259C-F033-469A-8811-27C5F6183B88}" dt="2022-02-20T12:42:16.123" v="1557"/>
          <ac:spMkLst>
            <pc:docMk/>
            <pc:sldMk cId="1136206705" sldId="355"/>
            <ac:spMk id="3" creationId="{9DD6582E-CDA4-45F5-8B42-C3EE314933C4}"/>
          </ac:spMkLst>
        </pc:spChg>
        <pc:spChg chg="add del mod">
          <ac:chgData name="Antonio-Marius Tricolici" userId="4ca5b4ffc4fcfb59" providerId="LiveId" clId="{8036259C-F033-469A-8811-27C5F6183B88}" dt="2022-02-20T12:42:19.530" v="1560"/>
          <ac:spMkLst>
            <pc:docMk/>
            <pc:sldMk cId="1136206705" sldId="355"/>
            <ac:spMk id="4" creationId="{6AD4FB5D-4A76-47EE-B5F2-07434371AB33}"/>
          </ac:spMkLst>
        </pc:spChg>
        <pc:spChg chg="add mod">
          <ac:chgData name="Antonio-Marius Tricolici" userId="4ca5b4ffc4fcfb59" providerId="LiveId" clId="{8036259C-F033-469A-8811-27C5F6183B88}" dt="2022-02-20T12:43:48.855" v="1823" actId="20577"/>
          <ac:spMkLst>
            <pc:docMk/>
            <pc:sldMk cId="1136206705" sldId="355"/>
            <ac:spMk id="5" creationId="{EEB69D62-CDE4-46B8-A302-6B621458E366}"/>
          </ac:spMkLst>
        </pc:spChg>
        <pc:spChg chg="add mod">
          <ac:chgData name="Antonio-Marius Tricolici" userId="4ca5b4ffc4fcfb59" providerId="LiveId" clId="{8036259C-F033-469A-8811-27C5F6183B88}" dt="2022-02-20T12:43:58.036" v="1832" actId="1076"/>
          <ac:spMkLst>
            <pc:docMk/>
            <pc:sldMk cId="1136206705" sldId="355"/>
            <ac:spMk id="6" creationId="{72F48916-4CA7-4E06-96EA-96B7B54E03D0}"/>
          </ac:spMkLst>
        </pc:spChg>
      </pc:sldChg>
      <pc:sldChg chg="addSp delSp modSp new mod">
        <pc:chgData name="Antonio-Marius Tricolici" userId="4ca5b4ffc4fcfb59" providerId="LiveId" clId="{8036259C-F033-469A-8811-27C5F6183B88}" dt="2022-02-20T12:46:08.608" v="2046" actId="339"/>
        <pc:sldMkLst>
          <pc:docMk/>
          <pc:sldMk cId="3121265117" sldId="356"/>
        </pc:sldMkLst>
        <pc:spChg chg="mod">
          <ac:chgData name="Antonio-Marius Tricolici" userId="4ca5b4ffc4fcfb59" providerId="LiveId" clId="{8036259C-F033-469A-8811-27C5F6183B88}" dt="2022-02-20T12:44:44.498" v="1853" actId="20577"/>
          <ac:spMkLst>
            <pc:docMk/>
            <pc:sldMk cId="3121265117" sldId="356"/>
            <ac:spMk id="2" creationId="{12987584-0AA1-45B4-AF75-02147F2FDA95}"/>
          </ac:spMkLst>
        </pc:spChg>
        <pc:spChg chg="add mod">
          <ac:chgData name="Antonio-Marius Tricolici" userId="4ca5b4ffc4fcfb59" providerId="LiveId" clId="{8036259C-F033-469A-8811-27C5F6183B88}" dt="2022-02-20T12:45:39.463" v="2031" actId="20577"/>
          <ac:spMkLst>
            <pc:docMk/>
            <pc:sldMk cId="3121265117" sldId="356"/>
            <ac:spMk id="3" creationId="{1065ACFF-61C1-4B36-92E1-BA4CBD1EDBE1}"/>
          </ac:spMkLst>
        </pc:spChg>
        <pc:spChg chg="add del mod">
          <ac:chgData name="Antonio-Marius Tricolici" userId="4ca5b4ffc4fcfb59" providerId="LiveId" clId="{8036259C-F033-469A-8811-27C5F6183B88}" dt="2022-02-20T12:45:48.600" v="2033" actId="478"/>
          <ac:spMkLst>
            <pc:docMk/>
            <pc:sldMk cId="3121265117" sldId="356"/>
            <ac:spMk id="4" creationId="{F65D0DF5-89BD-4842-AD8B-4488B37502DE}"/>
          </ac:spMkLst>
        </pc:spChg>
        <pc:spChg chg="add mod">
          <ac:chgData name="Antonio-Marius Tricolici" userId="4ca5b4ffc4fcfb59" providerId="LiveId" clId="{8036259C-F033-469A-8811-27C5F6183B88}" dt="2022-02-20T12:46:08.608" v="2046" actId="339"/>
          <ac:spMkLst>
            <pc:docMk/>
            <pc:sldMk cId="3121265117" sldId="356"/>
            <ac:spMk id="5" creationId="{5F19FBE9-482F-4105-9180-072020970A65}"/>
          </ac:spMkLst>
        </pc:spChg>
      </pc:sldChg>
      <pc:sldChg chg="addSp delSp modSp new mod">
        <pc:chgData name="Antonio-Marius Tricolici" userId="4ca5b4ffc4fcfb59" providerId="LiveId" clId="{8036259C-F033-469A-8811-27C5F6183B88}" dt="2022-02-20T12:53:24.781" v="2655" actId="1076"/>
        <pc:sldMkLst>
          <pc:docMk/>
          <pc:sldMk cId="2553807787" sldId="357"/>
        </pc:sldMkLst>
        <pc:spChg chg="mod">
          <ac:chgData name="Antonio-Marius Tricolici" userId="4ca5b4ffc4fcfb59" providerId="LiveId" clId="{8036259C-F033-469A-8811-27C5F6183B88}" dt="2022-02-20T12:49:41.073" v="2312" actId="20577"/>
          <ac:spMkLst>
            <pc:docMk/>
            <pc:sldMk cId="2553807787" sldId="357"/>
            <ac:spMk id="2" creationId="{05C72116-2B32-4922-9299-E88BF7D4F1F3}"/>
          </ac:spMkLst>
        </pc:spChg>
        <pc:spChg chg="add del mod">
          <ac:chgData name="Antonio-Marius Tricolici" userId="4ca5b4ffc4fcfb59" providerId="LiveId" clId="{8036259C-F033-469A-8811-27C5F6183B88}" dt="2022-02-20T12:49:51.070" v="2322"/>
          <ac:spMkLst>
            <pc:docMk/>
            <pc:sldMk cId="2553807787" sldId="357"/>
            <ac:spMk id="3" creationId="{D08F9EF7-F06D-43FA-B227-4E2C8FC20A08}"/>
          </ac:spMkLst>
        </pc:spChg>
        <pc:spChg chg="add mod">
          <ac:chgData name="Antonio-Marius Tricolici" userId="4ca5b4ffc4fcfb59" providerId="LiveId" clId="{8036259C-F033-469A-8811-27C5F6183B88}" dt="2022-02-20T12:53:03.876" v="2567" actId="1076"/>
          <ac:spMkLst>
            <pc:docMk/>
            <pc:sldMk cId="2553807787" sldId="357"/>
            <ac:spMk id="4" creationId="{68120AC4-92A0-4B0A-A515-9003D817400D}"/>
          </ac:spMkLst>
        </pc:spChg>
        <pc:spChg chg="add mod">
          <ac:chgData name="Antonio-Marius Tricolici" userId="4ca5b4ffc4fcfb59" providerId="LiveId" clId="{8036259C-F033-469A-8811-27C5F6183B88}" dt="2022-02-20T12:50:41.258" v="2350" actId="339"/>
          <ac:spMkLst>
            <pc:docMk/>
            <pc:sldMk cId="2553807787" sldId="357"/>
            <ac:spMk id="5" creationId="{0B9D811A-2A07-4C1D-87B6-FD29199B7D31}"/>
          </ac:spMkLst>
        </pc:spChg>
        <pc:spChg chg="add mod">
          <ac:chgData name="Antonio-Marius Tricolici" userId="4ca5b4ffc4fcfb59" providerId="LiveId" clId="{8036259C-F033-469A-8811-27C5F6183B88}" dt="2022-02-20T12:53:00.219" v="2566" actId="20577"/>
          <ac:spMkLst>
            <pc:docMk/>
            <pc:sldMk cId="2553807787" sldId="357"/>
            <ac:spMk id="6" creationId="{9332A119-26B3-4E49-943E-C3FCE752020B}"/>
          </ac:spMkLst>
        </pc:spChg>
        <pc:spChg chg="add mod">
          <ac:chgData name="Antonio-Marius Tricolici" userId="4ca5b4ffc4fcfb59" providerId="LiveId" clId="{8036259C-F033-469A-8811-27C5F6183B88}" dt="2022-02-20T12:53:24.781" v="2655" actId="1076"/>
          <ac:spMkLst>
            <pc:docMk/>
            <pc:sldMk cId="2553807787" sldId="357"/>
            <ac:spMk id="7" creationId="{EE5F4D50-9168-4F56-9626-1B9EFAADEF56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0T13:03:39.377" v="3421" actId="14100"/>
        <pc:sldMkLst>
          <pc:docMk/>
          <pc:sldMk cId="2356781346" sldId="358"/>
        </pc:sldMkLst>
        <pc:spChg chg="mod">
          <ac:chgData name="Antonio-Marius Tricolici" userId="4ca5b4ffc4fcfb59" providerId="LiveId" clId="{8036259C-F033-469A-8811-27C5F6183B88}" dt="2022-02-20T12:53:53.391" v="2681" actId="20577"/>
          <ac:spMkLst>
            <pc:docMk/>
            <pc:sldMk cId="2356781346" sldId="358"/>
            <ac:spMk id="2" creationId="{8995C21A-61A7-4B9B-917B-FE94BB160170}"/>
          </ac:spMkLst>
        </pc:spChg>
        <pc:spChg chg="add del mod">
          <ac:chgData name="Antonio-Marius Tricolici" userId="4ca5b4ffc4fcfb59" providerId="LiveId" clId="{8036259C-F033-469A-8811-27C5F6183B88}" dt="2022-02-20T12:53:57.110" v="2693"/>
          <ac:spMkLst>
            <pc:docMk/>
            <pc:sldMk cId="2356781346" sldId="358"/>
            <ac:spMk id="3" creationId="{EC1E9325-7315-4F96-BC37-ED99E0B6F569}"/>
          </ac:spMkLst>
        </pc:spChg>
        <pc:spChg chg="add mod">
          <ac:chgData name="Antonio-Marius Tricolici" userId="4ca5b4ffc4fcfb59" providerId="LiveId" clId="{8036259C-F033-469A-8811-27C5F6183B88}" dt="2022-02-20T12:57:56.077" v="2945" actId="1076"/>
          <ac:spMkLst>
            <pc:docMk/>
            <pc:sldMk cId="2356781346" sldId="358"/>
            <ac:spMk id="4" creationId="{D1919FA7-EE32-4368-B1C1-D4A9AB95E442}"/>
          </ac:spMkLst>
        </pc:spChg>
        <pc:spChg chg="add mod">
          <ac:chgData name="Antonio-Marius Tricolici" userId="4ca5b4ffc4fcfb59" providerId="LiveId" clId="{8036259C-F033-469A-8811-27C5F6183B88}" dt="2022-02-20T12:59:26.571" v="3065" actId="20577"/>
          <ac:spMkLst>
            <pc:docMk/>
            <pc:sldMk cId="2356781346" sldId="358"/>
            <ac:spMk id="5" creationId="{E87D4245-916D-4B57-B76D-C44B56B63777}"/>
          </ac:spMkLst>
        </pc:spChg>
        <pc:spChg chg="add del mod">
          <ac:chgData name="Antonio-Marius Tricolici" userId="4ca5b4ffc4fcfb59" providerId="LiveId" clId="{8036259C-F033-469A-8811-27C5F6183B88}" dt="2022-02-20T12:56:28.813" v="2810"/>
          <ac:spMkLst>
            <pc:docMk/>
            <pc:sldMk cId="2356781346" sldId="358"/>
            <ac:spMk id="6" creationId="{6B8CDD87-BBE7-4DEA-B07E-17EE55D4D82D}"/>
          </ac:spMkLst>
        </pc:spChg>
        <pc:spChg chg="add mod">
          <ac:chgData name="Antonio-Marius Tricolici" userId="4ca5b4ffc4fcfb59" providerId="LiveId" clId="{8036259C-F033-469A-8811-27C5F6183B88}" dt="2022-02-20T12:59:40.373" v="3070" actId="1076"/>
          <ac:spMkLst>
            <pc:docMk/>
            <pc:sldMk cId="2356781346" sldId="358"/>
            <ac:spMk id="7" creationId="{2E28BE28-9697-403B-976F-B7C46462EBED}"/>
          </ac:spMkLst>
        </pc:spChg>
        <pc:spChg chg="add mod">
          <ac:chgData name="Antonio-Marius Tricolici" userId="4ca5b4ffc4fcfb59" providerId="LiveId" clId="{8036259C-F033-469A-8811-27C5F6183B88}" dt="2022-02-20T12:59:50.518" v="3074" actId="1076"/>
          <ac:spMkLst>
            <pc:docMk/>
            <pc:sldMk cId="2356781346" sldId="358"/>
            <ac:spMk id="8" creationId="{74F11A92-D61C-43B7-80D6-B1C1584829B0}"/>
          </ac:spMkLst>
        </pc:spChg>
        <pc:spChg chg="add del mod">
          <ac:chgData name="Antonio-Marius Tricolici" userId="4ca5b4ffc4fcfb59" providerId="LiveId" clId="{8036259C-F033-469A-8811-27C5F6183B88}" dt="2022-02-20T12:57:34.531" v="2926"/>
          <ac:spMkLst>
            <pc:docMk/>
            <pc:sldMk cId="2356781346" sldId="358"/>
            <ac:spMk id="9" creationId="{EFA3B2F1-FCD3-4E19-A702-31F909DCF7ED}"/>
          </ac:spMkLst>
        </pc:spChg>
        <pc:spChg chg="add del">
          <ac:chgData name="Antonio-Marius Tricolici" userId="4ca5b4ffc4fcfb59" providerId="LiveId" clId="{8036259C-F033-469A-8811-27C5F6183B88}" dt="2022-02-20T12:57:36.535" v="2928"/>
          <ac:spMkLst>
            <pc:docMk/>
            <pc:sldMk cId="2356781346" sldId="358"/>
            <ac:spMk id="10" creationId="{EF8EBD44-E2FF-4676-B3B3-3A5E1CB46459}"/>
          </ac:spMkLst>
        </pc:spChg>
        <pc:spChg chg="add mod">
          <ac:chgData name="Antonio-Marius Tricolici" userId="4ca5b4ffc4fcfb59" providerId="LiveId" clId="{8036259C-F033-469A-8811-27C5F6183B88}" dt="2022-02-20T12:59:46.929" v="3073" actId="1076"/>
          <ac:spMkLst>
            <pc:docMk/>
            <pc:sldMk cId="2356781346" sldId="358"/>
            <ac:spMk id="11" creationId="{6C8A13F1-B91B-45E4-A7CE-C1D332EB200E}"/>
          </ac:spMkLst>
        </pc:spChg>
        <pc:spChg chg="add mod">
          <ac:chgData name="Antonio-Marius Tricolici" userId="4ca5b4ffc4fcfb59" providerId="LiveId" clId="{8036259C-F033-469A-8811-27C5F6183B88}" dt="2022-02-20T13:03:39.377" v="3421" actId="14100"/>
          <ac:spMkLst>
            <pc:docMk/>
            <pc:sldMk cId="2356781346" sldId="358"/>
            <ac:spMk id="12" creationId="{F22B2CBF-62A2-40E1-A562-12D00217F561}"/>
          </ac:spMkLst>
        </pc:spChg>
        <pc:spChg chg="add del mod">
          <ac:chgData name="Antonio-Marius Tricolici" userId="4ca5b4ffc4fcfb59" providerId="LiveId" clId="{8036259C-F033-469A-8811-27C5F6183B88}" dt="2022-02-20T12:58:55.559" v="2970"/>
          <ac:spMkLst>
            <pc:docMk/>
            <pc:sldMk cId="2356781346" sldId="358"/>
            <ac:spMk id="13" creationId="{68738282-096A-41A0-8441-7CFD5306E1F3}"/>
          </ac:spMkLst>
        </pc:spChg>
      </pc:sldChg>
      <pc:sldChg chg="addSp modSp new mod ord">
        <pc:chgData name="Antonio-Marius Tricolici" userId="4ca5b4ffc4fcfb59" providerId="LiveId" clId="{8036259C-F033-469A-8811-27C5F6183B88}" dt="2022-02-20T13:08:12.870" v="3852" actId="113"/>
        <pc:sldMkLst>
          <pc:docMk/>
          <pc:sldMk cId="2847539316" sldId="359"/>
        </pc:sldMkLst>
        <pc:spChg chg="mod">
          <ac:chgData name="Antonio-Marius Tricolici" userId="4ca5b4ffc4fcfb59" providerId="LiveId" clId="{8036259C-F033-469A-8811-27C5F6183B88}" dt="2022-02-20T13:00:17.342" v="3096" actId="20577"/>
          <ac:spMkLst>
            <pc:docMk/>
            <pc:sldMk cId="2847539316" sldId="359"/>
            <ac:spMk id="2" creationId="{CF2CC2B6-3136-4846-8B67-12D4F3649D91}"/>
          </ac:spMkLst>
        </pc:spChg>
        <pc:spChg chg="add mod">
          <ac:chgData name="Antonio-Marius Tricolici" userId="4ca5b4ffc4fcfb59" providerId="LiveId" clId="{8036259C-F033-469A-8811-27C5F6183B88}" dt="2022-02-20T13:08:12.870" v="3852" actId="113"/>
          <ac:spMkLst>
            <pc:docMk/>
            <pc:sldMk cId="2847539316" sldId="359"/>
            <ac:spMk id="3" creationId="{BEA9B451-E3A5-4E29-BE06-86BA23EEEF12}"/>
          </ac:spMkLst>
        </pc:spChg>
        <pc:spChg chg="add mod">
          <ac:chgData name="Antonio-Marius Tricolici" userId="4ca5b4ffc4fcfb59" providerId="LiveId" clId="{8036259C-F033-469A-8811-27C5F6183B88}" dt="2022-02-20T13:03:33.872" v="3420" actId="404"/>
          <ac:spMkLst>
            <pc:docMk/>
            <pc:sldMk cId="2847539316" sldId="359"/>
            <ac:spMk id="4" creationId="{9CBD5C94-8E14-4188-B29C-C79DD49F3BB3}"/>
          </ac:spMkLst>
        </pc:spChg>
      </pc:sldChg>
      <pc:sldChg chg="addSp delSp modSp new mod ord">
        <pc:chgData name="Antonio-Marius Tricolici" userId="4ca5b4ffc4fcfb59" providerId="LiveId" clId="{8036259C-F033-469A-8811-27C5F6183B88}" dt="2022-02-20T13:07:51.319" v="3808" actId="255"/>
        <pc:sldMkLst>
          <pc:docMk/>
          <pc:sldMk cId="3008202211" sldId="360"/>
        </pc:sldMkLst>
        <pc:spChg chg="mod">
          <ac:chgData name="Antonio-Marius Tricolici" userId="4ca5b4ffc4fcfb59" providerId="LiveId" clId="{8036259C-F033-469A-8811-27C5F6183B88}" dt="2022-02-20T13:03:52.773" v="3449" actId="20577"/>
          <ac:spMkLst>
            <pc:docMk/>
            <pc:sldMk cId="3008202211" sldId="360"/>
            <ac:spMk id="2" creationId="{3AE9113D-FB58-4440-9503-3F9FFEDE74C2}"/>
          </ac:spMkLst>
        </pc:spChg>
        <pc:spChg chg="add mod">
          <ac:chgData name="Antonio-Marius Tricolici" userId="4ca5b4ffc4fcfb59" providerId="LiveId" clId="{8036259C-F033-469A-8811-27C5F6183B88}" dt="2022-02-20T13:05:03.370" v="3647" actId="20577"/>
          <ac:spMkLst>
            <pc:docMk/>
            <pc:sldMk cId="3008202211" sldId="360"/>
            <ac:spMk id="3" creationId="{33E5767F-D909-4CD2-B1D4-D9BE0EE3A190}"/>
          </ac:spMkLst>
        </pc:spChg>
        <pc:spChg chg="add del mod">
          <ac:chgData name="Antonio-Marius Tricolici" userId="4ca5b4ffc4fcfb59" providerId="LiveId" clId="{8036259C-F033-469A-8811-27C5F6183B88}" dt="2022-02-20T13:04:17.253" v="3554" actId="478"/>
          <ac:spMkLst>
            <pc:docMk/>
            <pc:sldMk cId="3008202211" sldId="360"/>
            <ac:spMk id="4" creationId="{34DF2661-252D-4C68-A831-BCAB4A67C7D4}"/>
          </ac:spMkLst>
        </pc:spChg>
        <pc:spChg chg="add mod">
          <ac:chgData name="Antonio-Marius Tricolici" userId="4ca5b4ffc4fcfb59" providerId="LiveId" clId="{8036259C-F033-469A-8811-27C5F6183B88}" dt="2022-02-20T13:07:51.319" v="3808" actId="255"/>
          <ac:spMkLst>
            <pc:docMk/>
            <pc:sldMk cId="3008202211" sldId="360"/>
            <ac:spMk id="5" creationId="{3F2C2815-6B84-4839-892C-C0472BDBD8F0}"/>
          </ac:spMkLst>
        </pc:spChg>
        <pc:spChg chg="add mod">
          <ac:chgData name="Antonio-Marius Tricolici" userId="4ca5b4ffc4fcfb59" providerId="LiveId" clId="{8036259C-F033-469A-8811-27C5F6183B88}" dt="2022-02-20T13:07:19.918" v="3793" actId="20577"/>
          <ac:spMkLst>
            <pc:docMk/>
            <pc:sldMk cId="3008202211" sldId="360"/>
            <ac:spMk id="6" creationId="{879CCBB7-6BFE-4766-970F-34B4FCD3E254}"/>
          </ac:spMkLst>
        </pc:spChg>
        <pc:spChg chg="add mod">
          <ac:chgData name="Antonio-Marius Tricolici" userId="4ca5b4ffc4fcfb59" providerId="LiveId" clId="{8036259C-F033-469A-8811-27C5F6183B88}" dt="2022-02-20T13:07:46.843" v="3807" actId="255"/>
          <ac:spMkLst>
            <pc:docMk/>
            <pc:sldMk cId="3008202211" sldId="360"/>
            <ac:spMk id="7" creationId="{A623696D-5D52-45FD-87F3-07E0246AA8F5}"/>
          </ac:spMkLst>
        </pc:spChg>
        <pc:spChg chg="add mod">
          <ac:chgData name="Antonio-Marius Tricolici" userId="4ca5b4ffc4fcfb59" providerId="LiveId" clId="{8036259C-F033-469A-8811-27C5F6183B88}" dt="2022-02-20T13:07:16.585" v="3792" actId="1076"/>
          <ac:spMkLst>
            <pc:docMk/>
            <pc:sldMk cId="3008202211" sldId="360"/>
            <ac:spMk id="8" creationId="{9E437792-B5EC-4989-A191-627C7E63E903}"/>
          </ac:spMkLst>
        </pc:spChg>
        <pc:spChg chg="add del">
          <ac:chgData name="Antonio-Marius Tricolici" userId="4ca5b4ffc4fcfb59" providerId="LiveId" clId="{8036259C-F033-469A-8811-27C5F6183B88}" dt="2022-02-20T13:06:56.635" v="3775"/>
          <ac:spMkLst>
            <pc:docMk/>
            <pc:sldMk cId="3008202211" sldId="360"/>
            <ac:spMk id="9" creationId="{E4802616-C1E8-4F90-9268-D0EF3DEB902D}"/>
          </ac:spMkLst>
        </pc:spChg>
        <pc:spChg chg="add del mod">
          <ac:chgData name="Antonio-Marius Tricolici" userId="4ca5b4ffc4fcfb59" providerId="LiveId" clId="{8036259C-F033-469A-8811-27C5F6183B88}" dt="2022-02-20T13:06:56.453" v="3774"/>
          <ac:spMkLst>
            <pc:docMk/>
            <pc:sldMk cId="3008202211" sldId="360"/>
            <ac:spMk id="10" creationId="{D3C7D471-95E0-48DF-8DAA-D27CAB559289}"/>
          </ac:spMkLst>
        </pc:spChg>
        <pc:spChg chg="add mod">
          <ac:chgData name="Antonio-Marius Tricolici" userId="4ca5b4ffc4fcfb59" providerId="LiveId" clId="{8036259C-F033-469A-8811-27C5F6183B88}" dt="2022-02-20T13:07:28.309" v="3806" actId="20577"/>
          <ac:spMkLst>
            <pc:docMk/>
            <pc:sldMk cId="3008202211" sldId="360"/>
            <ac:spMk id="11" creationId="{72A2A1FD-BAFD-48C6-82C9-D2C077B4C219}"/>
          </ac:spMkLst>
        </pc:spChg>
      </pc:sldChg>
      <pc:sldChg chg="addSp delSp modSp new mod">
        <pc:chgData name="Antonio-Marius Tricolici" userId="4ca5b4ffc4fcfb59" providerId="LiveId" clId="{8036259C-F033-469A-8811-27C5F6183B88}" dt="2022-02-20T15:59:11.480" v="4281" actId="20577"/>
        <pc:sldMkLst>
          <pc:docMk/>
          <pc:sldMk cId="482384361" sldId="361"/>
        </pc:sldMkLst>
        <pc:spChg chg="mod">
          <ac:chgData name="Antonio-Marius Tricolici" userId="4ca5b4ffc4fcfb59" providerId="LiveId" clId="{8036259C-F033-469A-8811-27C5F6183B88}" dt="2022-02-20T15:55:00.253" v="3866" actId="20577"/>
          <ac:spMkLst>
            <pc:docMk/>
            <pc:sldMk cId="482384361" sldId="361"/>
            <ac:spMk id="2" creationId="{85BEA93A-5CD5-45D8-A7A9-780EA47E1D0C}"/>
          </ac:spMkLst>
        </pc:spChg>
        <pc:spChg chg="add mod">
          <ac:chgData name="Antonio-Marius Tricolici" userId="4ca5b4ffc4fcfb59" providerId="LiveId" clId="{8036259C-F033-469A-8811-27C5F6183B88}" dt="2022-02-20T15:56:25.162" v="4048" actId="20577"/>
          <ac:spMkLst>
            <pc:docMk/>
            <pc:sldMk cId="482384361" sldId="361"/>
            <ac:spMk id="3" creationId="{9A2B80DB-5EA8-4B11-808F-EA3D399424A6}"/>
          </ac:spMkLst>
        </pc:spChg>
        <pc:spChg chg="add mod">
          <ac:chgData name="Antonio-Marius Tricolici" userId="4ca5b4ffc4fcfb59" providerId="LiveId" clId="{8036259C-F033-469A-8811-27C5F6183B88}" dt="2022-02-20T15:58:25.668" v="4112" actId="1076"/>
          <ac:spMkLst>
            <pc:docMk/>
            <pc:sldMk cId="482384361" sldId="361"/>
            <ac:spMk id="4" creationId="{79030F7B-5D22-4E0A-A8D9-5B7FCB2B33FD}"/>
          </ac:spMkLst>
        </pc:spChg>
        <pc:spChg chg="add mod">
          <ac:chgData name="Antonio-Marius Tricolici" userId="4ca5b4ffc4fcfb59" providerId="LiveId" clId="{8036259C-F033-469A-8811-27C5F6183B88}" dt="2022-02-20T15:58:25.668" v="4112" actId="1076"/>
          <ac:spMkLst>
            <pc:docMk/>
            <pc:sldMk cId="482384361" sldId="361"/>
            <ac:spMk id="5" creationId="{17B30F5C-6D98-47F6-96EC-E2A09E790636}"/>
          </ac:spMkLst>
        </pc:spChg>
        <pc:spChg chg="add del">
          <ac:chgData name="Antonio-Marius Tricolici" userId="4ca5b4ffc4fcfb59" providerId="LiveId" clId="{8036259C-F033-469A-8811-27C5F6183B88}" dt="2022-02-20T15:57:58.192" v="4075" actId="478"/>
          <ac:spMkLst>
            <pc:docMk/>
            <pc:sldMk cId="482384361" sldId="361"/>
            <ac:spMk id="6" creationId="{CB12F8C8-5C89-4753-8C69-A57FD62754E3}"/>
          </ac:spMkLst>
        </pc:spChg>
        <pc:spChg chg="add mod">
          <ac:chgData name="Antonio-Marius Tricolici" userId="4ca5b4ffc4fcfb59" providerId="LiveId" clId="{8036259C-F033-469A-8811-27C5F6183B88}" dt="2022-02-20T15:58:25.668" v="4112" actId="1076"/>
          <ac:spMkLst>
            <pc:docMk/>
            <pc:sldMk cId="482384361" sldId="361"/>
            <ac:spMk id="7" creationId="{42245478-1302-4CBF-9A87-5D49C2BDCB77}"/>
          </ac:spMkLst>
        </pc:spChg>
        <pc:spChg chg="add mod">
          <ac:chgData name="Antonio-Marius Tricolici" userId="4ca5b4ffc4fcfb59" providerId="LiveId" clId="{8036259C-F033-469A-8811-27C5F6183B88}" dt="2022-02-20T15:58:25.668" v="4112" actId="1076"/>
          <ac:spMkLst>
            <pc:docMk/>
            <pc:sldMk cId="482384361" sldId="361"/>
            <ac:spMk id="8" creationId="{7109B602-C979-4D78-BECD-C520DBB53034}"/>
          </ac:spMkLst>
        </pc:spChg>
        <pc:spChg chg="add mod">
          <ac:chgData name="Antonio-Marius Tricolici" userId="4ca5b4ffc4fcfb59" providerId="LiveId" clId="{8036259C-F033-469A-8811-27C5F6183B88}" dt="2022-02-20T15:58:43.020" v="4187" actId="14100"/>
          <ac:spMkLst>
            <pc:docMk/>
            <pc:sldMk cId="482384361" sldId="361"/>
            <ac:spMk id="9" creationId="{57C72DD9-4402-4B7C-85D6-C39A94E7CA23}"/>
          </ac:spMkLst>
        </pc:spChg>
        <pc:spChg chg="add mod">
          <ac:chgData name="Antonio-Marius Tricolici" userId="4ca5b4ffc4fcfb59" providerId="LiveId" clId="{8036259C-F033-469A-8811-27C5F6183B88}" dt="2022-02-20T15:59:11.480" v="4281" actId="20577"/>
          <ac:spMkLst>
            <pc:docMk/>
            <pc:sldMk cId="482384361" sldId="361"/>
            <ac:spMk id="10" creationId="{3AE78387-8D32-47A6-BF5A-279F67742C0F}"/>
          </ac:spMkLst>
        </pc:spChg>
      </pc:sldChg>
      <pc:sldChg chg="addSp delSp modSp new mod">
        <pc:chgData name="Antonio-Marius Tricolici" userId="4ca5b4ffc4fcfb59" providerId="LiveId" clId="{8036259C-F033-469A-8811-27C5F6183B88}" dt="2022-02-20T16:00:39.235" v="4441" actId="20577"/>
        <pc:sldMkLst>
          <pc:docMk/>
          <pc:sldMk cId="2563969107" sldId="362"/>
        </pc:sldMkLst>
        <pc:spChg chg="mod">
          <ac:chgData name="Antonio-Marius Tricolici" userId="4ca5b4ffc4fcfb59" providerId="LiveId" clId="{8036259C-F033-469A-8811-27C5F6183B88}" dt="2022-02-20T15:59:19.268" v="4297" actId="20577"/>
          <ac:spMkLst>
            <pc:docMk/>
            <pc:sldMk cId="2563969107" sldId="362"/>
            <ac:spMk id="2" creationId="{074143E3-EF7F-417F-8300-3EBA265392B9}"/>
          </ac:spMkLst>
        </pc:spChg>
        <pc:spChg chg="add del mod">
          <ac:chgData name="Antonio-Marius Tricolici" userId="4ca5b4ffc4fcfb59" providerId="LiveId" clId="{8036259C-F033-469A-8811-27C5F6183B88}" dt="2022-02-20T15:59:29.830" v="4299" actId="478"/>
          <ac:spMkLst>
            <pc:docMk/>
            <pc:sldMk cId="2563969107" sldId="362"/>
            <ac:spMk id="3" creationId="{510B7AB2-DFFA-4D9E-A27A-0D401E06D001}"/>
          </ac:spMkLst>
        </pc:spChg>
        <pc:spChg chg="add del mod">
          <ac:chgData name="Antonio-Marius Tricolici" userId="4ca5b4ffc4fcfb59" providerId="LiveId" clId="{8036259C-F033-469A-8811-27C5F6183B88}" dt="2022-02-20T15:59:46.265" v="4309" actId="478"/>
          <ac:spMkLst>
            <pc:docMk/>
            <pc:sldMk cId="2563969107" sldId="362"/>
            <ac:spMk id="4" creationId="{323A65B7-7624-431A-83EB-F12BF5194E5F}"/>
          </ac:spMkLst>
        </pc:spChg>
        <pc:spChg chg="add mod">
          <ac:chgData name="Antonio-Marius Tricolici" userId="4ca5b4ffc4fcfb59" providerId="LiveId" clId="{8036259C-F033-469A-8811-27C5F6183B88}" dt="2022-02-20T16:00:39.235" v="4441" actId="20577"/>
          <ac:spMkLst>
            <pc:docMk/>
            <pc:sldMk cId="2563969107" sldId="362"/>
            <ac:spMk id="5" creationId="{16A81768-5398-4814-AB06-FF789C93C686}"/>
          </ac:spMkLst>
        </pc:spChg>
        <pc:spChg chg="add mod">
          <ac:chgData name="Antonio-Marius Tricolici" userId="4ca5b4ffc4fcfb59" providerId="LiveId" clId="{8036259C-F033-469A-8811-27C5F6183B88}" dt="2022-02-20T16:00:22.443" v="4436" actId="20577"/>
          <ac:spMkLst>
            <pc:docMk/>
            <pc:sldMk cId="2563969107" sldId="362"/>
            <ac:spMk id="6" creationId="{BEDFF1AA-BA27-46AC-8138-8BCC856AE55E}"/>
          </ac:spMkLst>
        </pc:spChg>
      </pc:sldChg>
      <pc:sldChg chg="addSp delSp modSp new mod">
        <pc:chgData name="Antonio-Marius Tricolici" userId="4ca5b4ffc4fcfb59" providerId="LiveId" clId="{8036259C-F033-469A-8811-27C5F6183B88}" dt="2022-02-20T16:07:53.242" v="5043" actId="20577"/>
        <pc:sldMkLst>
          <pc:docMk/>
          <pc:sldMk cId="2990419413" sldId="363"/>
        </pc:sldMkLst>
        <pc:spChg chg="mod">
          <ac:chgData name="Antonio-Marius Tricolici" userId="4ca5b4ffc4fcfb59" providerId="LiveId" clId="{8036259C-F033-469A-8811-27C5F6183B88}" dt="2022-02-20T16:00:54.945" v="4469" actId="20577"/>
          <ac:spMkLst>
            <pc:docMk/>
            <pc:sldMk cId="2990419413" sldId="363"/>
            <ac:spMk id="2" creationId="{19A7E36F-D0C8-47D3-B30F-4B3120DF3870}"/>
          </ac:spMkLst>
        </pc:spChg>
        <pc:spChg chg="add mod">
          <ac:chgData name="Antonio-Marius Tricolici" userId="4ca5b4ffc4fcfb59" providerId="LiveId" clId="{8036259C-F033-469A-8811-27C5F6183B88}" dt="2022-02-20T16:07:53.242" v="5043" actId="20577"/>
          <ac:spMkLst>
            <pc:docMk/>
            <pc:sldMk cId="2990419413" sldId="363"/>
            <ac:spMk id="3" creationId="{6248A9D2-69BD-4B79-94C6-282A0A334A2B}"/>
          </ac:spMkLst>
        </pc:spChg>
        <pc:spChg chg="add del mod">
          <ac:chgData name="Antonio-Marius Tricolici" userId="4ca5b4ffc4fcfb59" providerId="LiveId" clId="{8036259C-F033-469A-8811-27C5F6183B88}" dt="2022-02-20T16:02:10.019" v="4746" actId="478"/>
          <ac:spMkLst>
            <pc:docMk/>
            <pc:sldMk cId="2990419413" sldId="363"/>
            <ac:spMk id="4" creationId="{0E563B95-D978-4573-8FE2-39D1C661A5BA}"/>
          </ac:spMkLst>
        </pc:spChg>
        <pc:spChg chg="add mod">
          <ac:chgData name="Antonio-Marius Tricolici" userId="4ca5b4ffc4fcfb59" providerId="LiveId" clId="{8036259C-F033-469A-8811-27C5F6183B88}" dt="2022-02-20T16:02:28.309" v="4760" actId="1076"/>
          <ac:spMkLst>
            <pc:docMk/>
            <pc:sldMk cId="2990419413" sldId="363"/>
            <ac:spMk id="5" creationId="{1151393D-4537-4A83-82A8-AC0E5CE507F7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0T16:06:13.893" v="5040"/>
        <pc:sldMkLst>
          <pc:docMk/>
          <pc:sldMk cId="3956924703" sldId="364"/>
        </pc:sldMkLst>
        <pc:spChg chg="mod">
          <ac:chgData name="Antonio-Marius Tricolici" userId="4ca5b4ffc4fcfb59" providerId="LiveId" clId="{8036259C-F033-469A-8811-27C5F6183B88}" dt="2022-02-20T16:02:36.609" v="4792" actId="20577"/>
          <ac:spMkLst>
            <pc:docMk/>
            <pc:sldMk cId="3956924703" sldId="364"/>
            <ac:spMk id="2" creationId="{BE1ACBA5-680A-4DB0-87F6-1F7EC4C2F866}"/>
          </ac:spMkLst>
        </pc:spChg>
        <pc:spChg chg="add mod">
          <ac:chgData name="Antonio-Marius Tricolici" userId="4ca5b4ffc4fcfb59" providerId="LiveId" clId="{8036259C-F033-469A-8811-27C5F6183B88}" dt="2022-02-20T16:03:25.397" v="4933" actId="20577"/>
          <ac:spMkLst>
            <pc:docMk/>
            <pc:sldMk cId="3956924703" sldId="364"/>
            <ac:spMk id="3" creationId="{A320FF92-6261-44A0-A2A5-5B8A5E6E4513}"/>
          </ac:spMkLst>
        </pc:spChg>
        <pc:spChg chg="add del">
          <ac:chgData name="Antonio-Marius Tricolici" userId="4ca5b4ffc4fcfb59" providerId="LiveId" clId="{8036259C-F033-469A-8811-27C5F6183B88}" dt="2022-02-20T16:04:02.799" v="4935"/>
          <ac:spMkLst>
            <pc:docMk/>
            <pc:sldMk cId="3956924703" sldId="364"/>
            <ac:spMk id="4" creationId="{25AA4866-D22E-4901-BE6D-C2C2951B0AFC}"/>
          </ac:spMkLst>
        </pc:spChg>
        <pc:spChg chg="add mod">
          <ac:chgData name="Antonio-Marius Tricolici" userId="4ca5b4ffc4fcfb59" providerId="LiveId" clId="{8036259C-F033-469A-8811-27C5F6183B88}" dt="2022-02-20T16:04:21.078" v="4945" actId="339"/>
          <ac:spMkLst>
            <pc:docMk/>
            <pc:sldMk cId="3956924703" sldId="364"/>
            <ac:spMk id="5" creationId="{117A5376-2AB5-4FB0-8383-C5AB93DCD94D}"/>
          </ac:spMkLst>
        </pc:spChg>
        <pc:spChg chg="add mod">
          <ac:chgData name="Antonio-Marius Tricolici" userId="4ca5b4ffc4fcfb59" providerId="LiveId" clId="{8036259C-F033-469A-8811-27C5F6183B88}" dt="2022-02-20T16:05:19.880" v="4955" actId="20577"/>
          <ac:spMkLst>
            <pc:docMk/>
            <pc:sldMk cId="3956924703" sldId="364"/>
            <ac:spMk id="6" creationId="{4D939613-E9E7-41CA-8979-5DB3A9E08C2E}"/>
          </ac:spMkLst>
        </pc:spChg>
        <pc:spChg chg="add mod">
          <ac:chgData name="Antonio-Marius Tricolici" userId="4ca5b4ffc4fcfb59" providerId="LiveId" clId="{8036259C-F033-469A-8811-27C5F6183B88}" dt="2022-02-20T16:05:35.374" v="4966" actId="1076"/>
          <ac:spMkLst>
            <pc:docMk/>
            <pc:sldMk cId="3956924703" sldId="364"/>
            <ac:spMk id="7" creationId="{BD7DA482-1275-46BD-9D69-534657FE5D74}"/>
          </ac:spMkLst>
        </pc:spChg>
        <pc:spChg chg="add mod">
          <ac:chgData name="Antonio-Marius Tricolici" userId="4ca5b4ffc4fcfb59" providerId="LiveId" clId="{8036259C-F033-469A-8811-27C5F6183B88}" dt="2022-02-20T16:06:04.411" v="5039" actId="20577"/>
          <ac:spMkLst>
            <pc:docMk/>
            <pc:sldMk cId="3956924703" sldId="364"/>
            <ac:spMk id="8" creationId="{5C1C390B-065F-4691-830D-7AFFE4E7EC36}"/>
          </ac:spMkLst>
        </pc:spChg>
      </pc:sldChg>
      <pc:sldChg chg="addSp modSp new mod">
        <pc:chgData name="Antonio-Marius Tricolici" userId="4ca5b4ffc4fcfb59" providerId="LiveId" clId="{8036259C-F033-469A-8811-27C5F6183B88}" dt="2022-02-20T16:09:41.266" v="5355" actId="1076"/>
        <pc:sldMkLst>
          <pc:docMk/>
          <pc:sldMk cId="4208262259" sldId="365"/>
        </pc:sldMkLst>
        <pc:spChg chg="mod">
          <ac:chgData name="Antonio-Marius Tricolici" userId="4ca5b4ffc4fcfb59" providerId="LiveId" clId="{8036259C-F033-469A-8811-27C5F6183B88}" dt="2022-02-20T16:08:09.743" v="5080" actId="20577"/>
          <ac:spMkLst>
            <pc:docMk/>
            <pc:sldMk cId="4208262259" sldId="365"/>
            <ac:spMk id="2" creationId="{961534E2-25FF-4F6D-AC58-F83067BEDC5A}"/>
          </ac:spMkLst>
        </pc:spChg>
        <pc:spChg chg="add mod">
          <ac:chgData name="Antonio-Marius Tricolici" userId="4ca5b4ffc4fcfb59" providerId="LiveId" clId="{8036259C-F033-469A-8811-27C5F6183B88}" dt="2022-02-20T16:09:41.266" v="5355" actId="1076"/>
          <ac:spMkLst>
            <pc:docMk/>
            <pc:sldMk cId="4208262259" sldId="365"/>
            <ac:spMk id="3" creationId="{EEC03724-70A6-43CE-BFF3-671F2C43C417}"/>
          </ac:spMkLst>
        </pc:spChg>
        <pc:spChg chg="add mod">
          <ac:chgData name="Antonio-Marius Tricolici" userId="4ca5b4ffc4fcfb59" providerId="LiveId" clId="{8036259C-F033-469A-8811-27C5F6183B88}" dt="2022-02-20T16:09:32.785" v="5352" actId="20577"/>
          <ac:spMkLst>
            <pc:docMk/>
            <pc:sldMk cId="4208262259" sldId="365"/>
            <ac:spMk id="4" creationId="{F3277E03-3C7B-4EE0-BCE2-F22BAE36831F}"/>
          </ac:spMkLst>
        </pc:spChg>
      </pc:sldChg>
      <pc:sldChg chg="addSp modSp new mod">
        <pc:chgData name="Antonio-Marius Tricolici" userId="4ca5b4ffc4fcfb59" providerId="LiveId" clId="{8036259C-F033-469A-8811-27C5F6183B88}" dt="2022-02-20T16:12:58.855" v="5641" actId="113"/>
        <pc:sldMkLst>
          <pc:docMk/>
          <pc:sldMk cId="462768200" sldId="366"/>
        </pc:sldMkLst>
        <pc:spChg chg="mod">
          <ac:chgData name="Antonio-Marius Tricolici" userId="4ca5b4ffc4fcfb59" providerId="LiveId" clId="{8036259C-F033-469A-8811-27C5F6183B88}" dt="2022-02-20T16:10:52.080" v="5371" actId="20577"/>
          <ac:spMkLst>
            <pc:docMk/>
            <pc:sldMk cId="462768200" sldId="366"/>
            <ac:spMk id="2" creationId="{747FB0B5-E5AB-4C6A-8AC2-16625D6E9545}"/>
          </ac:spMkLst>
        </pc:spChg>
        <pc:spChg chg="add mod">
          <ac:chgData name="Antonio-Marius Tricolici" userId="4ca5b4ffc4fcfb59" providerId="LiveId" clId="{8036259C-F033-469A-8811-27C5F6183B88}" dt="2022-02-20T16:11:10.451" v="5382" actId="1076"/>
          <ac:spMkLst>
            <pc:docMk/>
            <pc:sldMk cId="462768200" sldId="366"/>
            <ac:spMk id="3" creationId="{6E5D9561-5195-457C-9009-F71DF043AC98}"/>
          </ac:spMkLst>
        </pc:spChg>
        <pc:spChg chg="add mod">
          <ac:chgData name="Antonio-Marius Tricolici" userId="4ca5b4ffc4fcfb59" providerId="LiveId" clId="{8036259C-F033-469A-8811-27C5F6183B88}" dt="2022-02-20T16:12:58.855" v="5641" actId="113"/>
          <ac:spMkLst>
            <pc:docMk/>
            <pc:sldMk cId="462768200" sldId="366"/>
            <ac:spMk id="4" creationId="{9583F556-C490-4473-8D31-3917AA21D042}"/>
          </ac:spMkLst>
        </pc:spChg>
      </pc:sldChg>
      <pc:sldChg chg="addSp delSp modSp new mod">
        <pc:chgData name="Antonio-Marius Tricolici" userId="4ca5b4ffc4fcfb59" providerId="LiveId" clId="{8036259C-F033-469A-8811-27C5F6183B88}" dt="2022-02-21T14:37:11.083" v="8682" actId="20577"/>
        <pc:sldMkLst>
          <pc:docMk/>
          <pc:sldMk cId="1653204943" sldId="367"/>
        </pc:sldMkLst>
        <pc:spChg chg="mod">
          <ac:chgData name="Antonio-Marius Tricolici" userId="4ca5b4ffc4fcfb59" providerId="LiveId" clId="{8036259C-F033-469A-8811-27C5F6183B88}" dt="2022-02-20T16:29:23.791" v="5666" actId="20577"/>
          <ac:spMkLst>
            <pc:docMk/>
            <pc:sldMk cId="1653204943" sldId="367"/>
            <ac:spMk id="2" creationId="{3578803C-8671-4453-B795-5A704697432A}"/>
          </ac:spMkLst>
        </pc:spChg>
        <pc:spChg chg="add mod">
          <ac:chgData name="Antonio-Marius Tricolici" userId="4ca5b4ffc4fcfb59" providerId="LiveId" clId="{8036259C-F033-469A-8811-27C5F6183B88}" dt="2022-02-20T16:30:01.539" v="5839" actId="20577"/>
          <ac:spMkLst>
            <pc:docMk/>
            <pc:sldMk cId="1653204943" sldId="367"/>
            <ac:spMk id="3" creationId="{5EA955F4-05AD-4500-BE15-BB6F42AD54A2}"/>
          </ac:spMkLst>
        </pc:spChg>
        <pc:spChg chg="add mod">
          <ac:chgData name="Antonio-Marius Tricolici" userId="4ca5b4ffc4fcfb59" providerId="LiveId" clId="{8036259C-F033-469A-8811-27C5F6183B88}" dt="2022-02-21T14:36:21.352" v="8583" actId="1076"/>
          <ac:spMkLst>
            <pc:docMk/>
            <pc:sldMk cId="1653204943" sldId="367"/>
            <ac:spMk id="4" creationId="{C78064FE-A377-4A02-A436-0270C7C29C61}"/>
          </ac:spMkLst>
        </pc:spChg>
        <pc:spChg chg="add del mod">
          <ac:chgData name="Antonio-Marius Tricolici" userId="4ca5b4ffc4fcfb59" providerId="LiveId" clId="{8036259C-F033-469A-8811-27C5F6183B88}" dt="2022-02-20T16:35:24.555" v="5867"/>
          <ac:spMkLst>
            <pc:docMk/>
            <pc:sldMk cId="1653204943" sldId="367"/>
            <ac:spMk id="5" creationId="{88F5DD5D-7166-4C4E-9D4D-0E036089BF23}"/>
          </ac:spMkLst>
        </pc:spChg>
        <pc:spChg chg="add mod">
          <ac:chgData name="Antonio-Marius Tricolici" userId="4ca5b4ffc4fcfb59" providerId="LiveId" clId="{8036259C-F033-469A-8811-27C5F6183B88}" dt="2022-02-21T14:36:21.352" v="8583" actId="1076"/>
          <ac:spMkLst>
            <pc:docMk/>
            <pc:sldMk cId="1653204943" sldId="367"/>
            <ac:spMk id="6" creationId="{DAE07CDC-EBFF-46CE-8B06-D60FE3111D4A}"/>
          </ac:spMkLst>
        </pc:spChg>
        <pc:spChg chg="add del">
          <ac:chgData name="Antonio-Marius Tricolici" userId="4ca5b4ffc4fcfb59" providerId="LiveId" clId="{8036259C-F033-469A-8811-27C5F6183B88}" dt="2022-02-20T17:14:17.497" v="5881"/>
          <ac:spMkLst>
            <pc:docMk/>
            <pc:sldMk cId="1653204943" sldId="367"/>
            <ac:spMk id="7" creationId="{73A692FD-7A0D-4ABA-9AFA-811E44E6AC07}"/>
          </ac:spMkLst>
        </pc:spChg>
        <pc:spChg chg="add del mod">
          <ac:chgData name="Antonio-Marius Tricolici" userId="4ca5b4ffc4fcfb59" providerId="LiveId" clId="{8036259C-F033-469A-8811-27C5F6183B88}" dt="2022-02-20T17:14:23.235" v="5884"/>
          <ac:spMkLst>
            <pc:docMk/>
            <pc:sldMk cId="1653204943" sldId="367"/>
            <ac:spMk id="8" creationId="{709E0659-5904-43F0-B695-034FF7668A22}"/>
          </ac:spMkLst>
        </pc:spChg>
        <pc:spChg chg="add mod">
          <ac:chgData name="Antonio-Marius Tricolici" userId="4ca5b4ffc4fcfb59" providerId="LiveId" clId="{8036259C-F033-469A-8811-27C5F6183B88}" dt="2022-02-21T14:36:24.341" v="8584" actId="1076"/>
          <ac:spMkLst>
            <pc:docMk/>
            <pc:sldMk cId="1653204943" sldId="367"/>
            <ac:spMk id="9" creationId="{ADDDB887-9092-48B5-A988-B81B27BBFC60}"/>
          </ac:spMkLst>
        </pc:spChg>
        <pc:spChg chg="add mod">
          <ac:chgData name="Antonio-Marius Tricolici" userId="4ca5b4ffc4fcfb59" providerId="LiveId" clId="{8036259C-F033-469A-8811-27C5F6183B88}" dt="2022-02-21T14:36:24.341" v="8584" actId="1076"/>
          <ac:spMkLst>
            <pc:docMk/>
            <pc:sldMk cId="1653204943" sldId="367"/>
            <ac:spMk id="10" creationId="{DCAFD491-9C14-4476-A92E-3CDEC15CB887}"/>
          </ac:spMkLst>
        </pc:spChg>
        <pc:spChg chg="add mod">
          <ac:chgData name="Antonio-Marius Tricolici" userId="4ca5b4ffc4fcfb59" providerId="LiveId" clId="{8036259C-F033-469A-8811-27C5F6183B88}" dt="2022-02-21T14:36:24.341" v="8584" actId="1076"/>
          <ac:spMkLst>
            <pc:docMk/>
            <pc:sldMk cId="1653204943" sldId="367"/>
            <ac:spMk id="11" creationId="{C2A234D9-CA2C-4AE2-AA26-97A8AD946856}"/>
          </ac:spMkLst>
        </pc:spChg>
        <pc:spChg chg="add mod">
          <ac:chgData name="Antonio-Marius Tricolici" userId="4ca5b4ffc4fcfb59" providerId="LiveId" clId="{8036259C-F033-469A-8811-27C5F6183B88}" dt="2022-02-21T14:36:55.965" v="8641" actId="20577"/>
          <ac:spMkLst>
            <pc:docMk/>
            <pc:sldMk cId="1653204943" sldId="367"/>
            <ac:spMk id="12" creationId="{8F7DC6F9-77AF-4C21-8633-DCEEA088E507}"/>
          </ac:spMkLst>
        </pc:spChg>
        <pc:spChg chg="add mod">
          <ac:chgData name="Antonio-Marius Tricolici" userId="4ca5b4ffc4fcfb59" providerId="LiveId" clId="{8036259C-F033-469A-8811-27C5F6183B88}" dt="2022-02-21T14:36:29.385" v="8586" actId="1076"/>
          <ac:spMkLst>
            <pc:docMk/>
            <pc:sldMk cId="1653204943" sldId="367"/>
            <ac:spMk id="13" creationId="{04F0AFBC-5CB1-45A9-90E1-3F5850BCBCA2}"/>
          </ac:spMkLst>
        </pc:spChg>
        <pc:spChg chg="add mod">
          <ac:chgData name="Antonio-Marius Tricolici" userId="4ca5b4ffc4fcfb59" providerId="LiveId" clId="{8036259C-F033-469A-8811-27C5F6183B88}" dt="2022-02-21T14:37:11.083" v="8682" actId="20577"/>
          <ac:spMkLst>
            <pc:docMk/>
            <pc:sldMk cId="1653204943" sldId="367"/>
            <ac:spMk id="14" creationId="{86A82471-9BF1-40E3-A1F0-478EC3F41761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1T16:15:28.892" v="8722"/>
        <pc:sldMkLst>
          <pc:docMk/>
          <pc:sldMk cId="3916252436" sldId="368"/>
        </pc:sldMkLst>
        <pc:spChg chg="mod">
          <ac:chgData name="Antonio-Marius Tricolici" userId="4ca5b4ffc4fcfb59" providerId="LiveId" clId="{8036259C-F033-469A-8811-27C5F6183B88}" dt="2022-02-21T16:15:03.229" v="8717" actId="20577"/>
          <ac:spMkLst>
            <pc:docMk/>
            <pc:sldMk cId="3916252436" sldId="368"/>
            <ac:spMk id="2" creationId="{FD397624-975D-4F55-B157-693BC7229A8E}"/>
          </ac:spMkLst>
        </pc:spChg>
        <pc:spChg chg="add mod">
          <ac:chgData name="Antonio-Marius Tricolici" userId="4ca5b4ffc4fcfb59" providerId="LiveId" clId="{8036259C-F033-469A-8811-27C5F6183B88}" dt="2022-02-20T18:08:47.503" v="6098" actId="20577"/>
          <ac:spMkLst>
            <pc:docMk/>
            <pc:sldMk cId="3916252436" sldId="368"/>
            <ac:spMk id="3" creationId="{E05B3A42-6EEE-41B5-BE54-947ECA5FD4ED}"/>
          </ac:spMkLst>
        </pc:spChg>
        <pc:spChg chg="add mod">
          <ac:chgData name="Antonio-Marius Tricolici" userId="4ca5b4ffc4fcfb59" providerId="LiveId" clId="{8036259C-F033-469A-8811-27C5F6183B88}" dt="2022-02-21T16:15:19.294" v="8720" actId="1076"/>
          <ac:spMkLst>
            <pc:docMk/>
            <pc:sldMk cId="3916252436" sldId="368"/>
            <ac:spMk id="4" creationId="{B8856E0E-310C-4BC4-9D5D-8C2799E1FE2C}"/>
          </ac:spMkLst>
        </pc:spChg>
        <pc:spChg chg="add mod">
          <ac:chgData name="Antonio-Marius Tricolici" userId="4ca5b4ffc4fcfb59" providerId="LiveId" clId="{8036259C-F033-469A-8811-27C5F6183B88}" dt="2022-02-20T18:09:34.694" v="6132" actId="1076"/>
          <ac:spMkLst>
            <pc:docMk/>
            <pc:sldMk cId="3916252436" sldId="368"/>
            <ac:spMk id="5" creationId="{54B91532-65C9-4201-88B2-3095761E90AA}"/>
          </ac:spMkLst>
        </pc:spChg>
        <pc:spChg chg="add del mod">
          <ac:chgData name="Antonio-Marius Tricolici" userId="4ca5b4ffc4fcfb59" providerId="LiveId" clId="{8036259C-F033-469A-8811-27C5F6183B88}" dt="2022-02-20T18:10:42.619" v="6167" actId="478"/>
          <ac:spMkLst>
            <pc:docMk/>
            <pc:sldMk cId="3916252436" sldId="368"/>
            <ac:spMk id="6" creationId="{51393A57-7E5B-4999-B9FC-EB6217C87ACB}"/>
          </ac:spMkLst>
        </pc:spChg>
        <pc:spChg chg="add mod">
          <ac:chgData name="Antonio-Marius Tricolici" userId="4ca5b4ffc4fcfb59" providerId="LiveId" clId="{8036259C-F033-469A-8811-27C5F6183B88}" dt="2022-02-20T18:10:14.864" v="6166" actId="20577"/>
          <ac:spMkLst>
            <pc:docMk/>
            <pc:sldMk cId="3916252436" sldId="368"/>
            <ac:spMk id="7" creationId="{79C567D1-6995-40CA-A6C8-353B5FDA9703}"/>
          </ac:spMkLst>
        </pc:spChg>
        <pc:spChg chg="add mod">
          <ac:chgData name="Antonio-Marius Tricolici" userId="4ca5b4ffc4fcfb59" providerId="LiveId" clId="{8036259C-F033-469A-8811-27C5F6183B88}" dt="2022-02-20T18:10:53.570" v="6177" actId="2711"/>
          <ac:spMkLst>
            <pc:docMk/>
            <pc:sldMk cId="3916252436" sldId="368"/>
            <ac:spMk id="8" creationId="{B05DD3F8-35F2-42B1-9EA4-C10DAFF80D45}"/>
          </ac:spMkLst>
        </pc:spChg>
        <pc:spChg chg="add mod">
          <ac:chgData name="Antonio-Marius Tricolici" userId="4ca5b4ffc4fcfb59" providerId="LiveId" clId="{8036259C-F033-469A-8811-27C5F6183B88}" dt="2022-02-20T18:12:39.111" v="6309" actId="1076"/>
          <ac:spMkLst>
            <pc:docMk/>
            <pc:sldMk cId="3916252436" sldId="368"/>
            <ac:spMk id="11" creationId="{34D00518-08A5-4241-BAC9-623D9E304594}"/>
          </ac:spMkLst>
        </pc:spChg>
        <pc:picChg chg="add mod">
          <ac:chgData name="Antonio-Marius Tricolici" userId="4ca5b4ffc4fcfb59" providerId="LiveId" clId="{8036259C-F033-469A-8811-27C5F6183B88}" dt="2022-02-20T18:12:19.471" v="6237" actId="1076"/>
          <ac:picMkLst>
            <pc:docMk/>
            <pc:sldMk cId="3916252436" sldId="368"/>
            <ac:picMk id="10" creationId="{D4A56769-4ABF-47CF-9FC9-92F8FF4F1799}"/>
          </ac:picMkLst>
        </pc:picChg>
      </pc:sldChg>
      <pc:sldChg chg="addSp modSp new mod modAnim">
        <pc:chgData name="Antonio-Marius Tricolici" userId="4ca5b4ffc4fcfb59" providerId="LiveId" clId="{8036259C-F033-469A-8811-27C5F6183B88}" dt="2022-02-20T18:25:48.348" v="7573"/>
        <pc:sldMkLst>
          <pc:docMk/>
          <pc:sldMk cId="1634188324" sldId="369"/>
        </pc:sldMkLst>
        <pc:spChg chg="mod">
          <ac:chgData name="Antonio-Marius Tricolici" userId="4ca5b4ffc4fcfb59" providerId="LiveId" clId="{8036259C-F033-469A-8811-27C5F6183B88}" dt="2022-02-20T18:15:30.672" v="6661" actId="20577"/>
          <ac:spMkLst>
            <pc:docMk/>
            <pc:sldMk cId="1634188324" sldId="369"/>
            <ac:spMk id="2" creationId="{D272728A-E805-4DD7-9418-A64E76A1B936}"/>
          </ac:spMkLst>
        </pc:spChg>
        <pc:spChg chg="add mod">
          <ac:chgData name="Antonio-Marius Tricolici" userId="4ca5b4ffc4fcfb59" providerId="LiveId" clId="{8036259C-F033-469A-8811-27C5F6183B88}" dt="2022-02-20T18:25:28.367" v="7566" actId="20577"/>
          <ac:spMkLst>
            <pc:docMk/>
            <pc:sldMk cId="1634188324" sldId="369"/>
            <ac:spMk id="3" creationId="{F8EC2300-91A9-4DB9-BB8B-C6CBA54168DF}"/>
          </ac:spMkLst>
        </pc:spChg>
        <pc:spChg chg="add mod">
          <ac:chgData name="Antonio-Marius Tricolici" userId="4ca5b4ffc4fcfb59" providerId="LiveId" clId="{8036259C-F033-469A-8811-27C5F6183B88}" dt="2022-02-20T18:25:32.227" v="7567" actId="1076"/>
          <ac:spMkLst>
            <pc:docMk/>
            <pc:sldMk cId="1634188324" sldId="369"/>
            <ac:spMk id="4" creationId="{ABD3433B-DD3F-4A26-A6E1-4387D2CA3C98}"/>
          </ac:spMkLst>
        </pc:spChg>
        <pc:spChg chg="add mod">
          <ac:chgData name="Antonio-Marius Tricolici" userId="4ca5b4ffc4fcfb59" providerId="LiveId" clId="{8036259C-F033-469A-8811-27C5F6183B88}" dt="2022-02-20T18:25:36.736" v="7570" actId="1076"/>
          <ac:spMkLst>
            <pc:docMk/>
            <pc:sldMk cId="1634188324" sldId="369"/>
            <ac:spMk id="5" creationId="{0DD8E25B-C937-4EC2-9B92-07883804F4DE}"/>
          </ac:spMkLst>
        </pc:spChg>
      </pc:sldChg>
      <pc:sldChg chg="addSp modSp new mod">
        <pc:chgData name="Antonio-Marius Tricolici" userId="4ca5b4ffc4fcfb59" providerId="LiveId" clId="{8036259C-F033-469A-8811-27C5F6183B88}" dt="2022-02-20T18:15:13.726" v="6640" actId="14100"/>
        <pc:sldMkLst>
          <pc:docMk/>
          <pc:sldMk cId="3051936236" sldId="370"/>
        </pc:sldMkLst>
        <pc:spChg chg="mod">
          <ac:chgData name="Antonio-Marius Tricolici" userId="4ca5b4ffc4fcfb59" providerId="LiveId" clId="{8036259C-F033-469A-8811-27C5F6183B88}" dt="2022-02-20T18:11:50.625" v="6222" actId="20577"/>
          <ac:spMkLst>
            <pc:docMk/>
            <pc:sldMk cId="3051936236" sldId="370"/>
            <ac:spMk id="2" creationId="{B855982E-3821-4374-9310-F535512B9918}"/>
          </ac:spMkLst>
        </pc:spChg>
        <pc:spChg chg="add mod">
          <ac:chgData name="Antonio-Marius Tricolici" userId="4ca5b4ffc4fcfb59" providerId="LiveId" clId="{8036259C-F033-469A-8811-27C5F6183B88}" dt="2022-02-20T18:14:37.583" v="6511" actId="1076"/>
          <ac:spMkLst>
            <pc:docMk/>
            <pc:sldMk cId="3051936236" sldId="370"/>
            <ac:spMk id="3" creationId="{205A2469-9165-4D95-876E-4612DBF9881A}"/>
          </ac:spMkLst>
        </pc:spChg>
        <pc:spChg chg="add mod">
          <ac:chgData name="Antonio-Marius Tricolici" userId="4ca5b4ffc4fcfb59" providerId="LiveId" clId="{8036259C-F033-469A-8811-27C5F6183B88}" dt="2022-02-20T18:13:31.513" v="6495" actId="14100"/>
          <ac:spMkLst>
            <pc:docMk/>
            <pc:sldMk cId="3051936236" sldId="370"/>
            <ac:spMk id="4" creationId="{E71EF6B7-68A4-4434-BC48-02C2AC11D6A7}"/>
          </ac:spMkLst>
        </pc:spChg>
        <pc:spChg chg="add mod">
          <ac:chgData name="Antonio-Marius Tricolici" userId="4ca5b4ffc4fcfb59" providerId="LiveId" clId="{8036259C-F033-469A-8811-27C5F6183B88}" dt="2022-02-20T18:14:37.583" v="6511" actId="1076"/>
          <ac:spMkLst>
            <pc:docMk/>
            <pc:sldMk cId="3051936236" sldId="370"/>
            <ac:spMk id="5" creationId="{DDB9B539-1FA2-4A7F-8065-BBAD55CD1B0B}"/>
          </ac:spMkLst>
        </pc:spChg>
        <pc:spChg chg="add mod">
          <ac:chgData name="Antonio-Marius Tricolici" userId="4ca5b4ffc4fcfb59" providerId="LiveId" clId="{8036259C-F033-469A-8811-27C5F6183B88}" dt="2022-02-20T18:15:13.726" v="6640" actId="14100"/>
          <ac:spMkLst>
            <pc:docMk/>
            <pc:sldMk cId="3051936236" sldId="370"/>
            <ac:spMk id="6" creationId="{97487FCD-3A4D-4400-B3A6-027228F149F1}"/>
          </ac:spMkLst>
        </pc:spChg>
      </pc:sldChg>
      <pc:sldChg chg="modSp new mod">
        <pc:chgData name="Antonio-Marius Tricolici" userId="4ca5b4ffc4fcfb59" providerId="LiveId" clId="{8036259C-F033-469A-8811-27C5F6183B88}" dt="2022-02-20T18:25:56.638" v="7583" actId="20577"/>
        <pc:sldMkLst>
          <pc:docMk/>
          <pc:sldMk cId="3379030543" sldId="371"/>
        </pc:sldMkLst>
        <pc:spChg chg="mod">
          <ac:chgData name="Antonio-Marius Tricolici" userId="4ca5b4ffc4fcfb59" providerId="LiveId" clId="{8036259C-F033-469A-8811-27C5F6183B88}" dt="2022-02-20T18:25:56.638" v="7583" actId="20577"/>
          <ac:spMkLst>
            <pc:docMk/>
            <pc:sldMk cId="3379030543" sldId="371"/>
            <ac:spMk id="2" creationId="{B4D9FEB7-20CA-4CA6-AE30-1A2ECD883FBC}"/>
          </ac:spMkLst>
        </pc:spChg>
      </pc:sldChg>
      <pc:sldChg chg="addSp modSp new mod">
        <pc:chgData name="Antonio-Marius Tricolici" userId="4ca5b4ffc4fcfb59" providerId="LiveId" clId="{8036259C-F033-469A-8811-27C5F6183B88}" dt="2022-02-21T16:23:05.419" v="8875" actId="20577"/>
        <pc:sldMkLst>
          <pc:docMk/>
          <pc:sldMk cId="612491068" sldId="372"/>
        </pc:sldMkLst>
        <pc:spChg chg="mod">
          <ac:chgData name="Antonio-Marius Tricolici" userId="4ca5b4ffc4fcfb59" providerId="LiveId" clId="{8036259C-F033-469A-8811-27C5F6183B88}" dt="2022-02-21T12:42:55.632" v="7592" actId="20577"/>
          <ac:spMkLst>
            <pc:docMk/>
            <pc:sldMk cId="612491068" sldId="372"/>
            <ac:spMk id="2" creationId="{F081DB4C-7986-4F13-900C-66285B987CEE}"/>
          </ac:spMkLst>
        </pc:spChg>
        <pc:spChg chg="add mod">
          <ac:chgData name="Antonio-Marius Tricolici" userId="4ca5b4ffc4fcfb59" providerId="LiveId" clId="{8036259C-F033-469A-8811-27C5F6183B88}" dt="2022-02-21T16:23:05.419" v="8875" actId="20577"/>
          <ac:spMkLst>
            <pc:docMk/>
            <pc:sldMk cId="612491068" sldId="372"/>
            <ac:spMk id="3" creationId="{14376BBA-7B14-4714-90D8-77A74CB5A0B2}"/>
          </ac:spMkLst>
        </pc:spChg>
        <pc:spChg chg="add mod">
          <ac:chgData name="Antonio-Marius Tricolici" userId="4ca5b4ffc4fcfb59" providerId="LiveId" clId="{8036259C-F033-469A-8811-27C5F6183B88}" dt="2022-02-21T16:22:01.535" v="8723" actId="1076"/>
          <ac:spMkLst>
            <pc:docMk/>
            <pc:sldMk cId="612491068" sldId="372"/>
            <ac:spMk id="5" creationId="{823D6F71-0EA0-4BCE-99D4-AAB6F67E7EA6}"/>
          </ac:spMkLst>
        </pc:spChg>
        <pc:spChg chg="add mod">
          <ac:chgData name="Antonio-Marius Tricolici" userId="4ca5b4ffc4fcfb59" providerId="LiveId" clId="{8036259C-F033-469A-8811-27C5F6183B88}" dt="2022-02-21T14:34:52.207" v="8559" actId="1076"/>
          <ac:spMkLst>
            <pc:docMk/>
            <pc:sldMk cId="612491068" sldId="372"/>
            <ac:spMk id="6" creationId="{46EBB4C4-8030-4524-86CB-2B0D9028ABF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F76C3-A201-43A6-9D1F-F1DF347EE1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466" y="1187247"/>
            <a:ext cx="5221287" cy="2301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26071-FB6C-4EB1-8913-A79C12D26B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0508" y="802250"/>
            <a:ext cx="7413253" cy="34195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5693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7" r:id="rId3"/>
    <p:sldLayoutId id="2147483658" r:id="rId4"/>
    <p:sldLayoutId id="214748366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More on classes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C22FF-243C-472B-9993-57AFBA17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immutable objects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09D523F-CC44-4FA1-8355-CB5A99F4C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8" y="1975166"/>
            <a:ext cx="4714752" cy="288540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ImmutablePoint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_locked 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def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x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y):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.x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x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.y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y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._locked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def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__str__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f'Point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.x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.y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setattr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key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value):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._locked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raise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Exception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f'Object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is immutable, modifications are not allowed'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super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setattr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(key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value)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36EE25F-B9B1-4ECC-913A-A456C804F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3" y="3313994"/>
            <a:ext cx="3980577" cy="1546577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p1 = ImmutablePoint(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(p1.x)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2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(p1.y)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3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p1.x =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p1.y =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Exception: Object is immutable, modifications are not allowed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23DC97-FF95-4C8E-AE36-F9954143F52B}"/>
              </a:ext>
            </a:extLst>
          </p:cNvPr>
          <p:cNvSpPr txBox="1"/>
          <p:nvPr/>
        </p:nvSpPr>
        <p:spPr>
          <a:xfrm>
            <a:off x="242888" y="771525"/>
            <a:ext cx="8365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__</a:t>
            </a:r>
            <a:r>
              <a:rPr lang="en-US" dirty="0" err="1"/>
              <a:t>setattr</a:t>
            </a:r>
            <a:r>
              <a:rPr lang="en-US" dirty="0"/>
              <a:t>_ and __</a:t>
            </a:r>
            <a:r>
              <a:rPr lang="en-US" dirty="0" err="1"/>
              <a:t>getattr</a:t>
            </a:r>
            <a:r>
              <a:rPr lang="en-US" dirty="0"/>
              <a:t>__ allow us to decide what happens when a property of our object is accessed using the . (dot) </a:t>
            </a:r>
          </a:p>
          <a:p>
            <a:endParaRPr lang="en-US" dirty="0"/>
          </a:p>
          <a:p>
            <a:r>
              <a:rPr lang="en-US" dirty="0"/>
              <a:t>By Overriding this, we can create immutable objects (objects that we don’t allow modifications for)</a:t>
            </a:r>
          </a:p>
        </p:txBody>
      </p:sp>
    </p:spTree>
    <p:extLst>
      <p:ext uri="{BB962C8B-B14F-4D97-AF65-F5344CB8AC3E}">
        <p14:creationId xmlns:p14="http://schemas.microsoft.com/office/powerpoint/2010/main" val="1167854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92DB2-0BFA-460E-8E0F-CB847A40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C4904-ECB8-48AA-B04E-52E517070976}"/>
              </a:ext>
            </a:extLst>
          </p:cNvPr>
          <p:cNvSpPr txBox="1"/>
          <p:nvPr/>
        </p:nvSpPr>
        <p:spPr>
          <a:xfrm>
            <a:off x="171450" y="828675"/>
            <a:ext cx="845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Decorators are a way to wrap modify the functionality of our functions</a:t>
            </a:r>
          </a:p>
          <a:p>
            <a:endParaRPr lang="en-US" dirty="0"/>
          </a:p>
          <a:p>
            <a:r>
              <a:rPr lang="en-US" dirty="0"/>
              <a:t>Decorators add new functionality to an object, class or function without modifying its structure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Decorators are applied using the @ symbol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 functions decorators: @classmethod, @staticmethod, @property</a:t>
            </a:r>
          </a:p>
        </p:txBody>
      </p:sp>
    </p:spTree>
    <p:extLst>
      <p:ext uri="{BB962C8B-B14F-4D97-AF65-F5344CB8AC3E}">
        <p14:creationId xmlns:p14="http://schemas.microsoft.com/office/powerpoint/2010/main" val="2089367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CABC-8ADD-4FC8-88D0-FD952FC0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@staticmethod and @classmethod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E5240A-A903-42F9-8C57-1F08FB454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50" y="1613150"/>
            <a:ext cx="3990195" cy="3231654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Date: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day=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month=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year=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.day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day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.month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month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.year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year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@classmethod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from_string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date_as_string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day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month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year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date_as_string.split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'-'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date1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(day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month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year)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date1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@staticmethod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is_date_valid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date_as_string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day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month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year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date_as_string.split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'-'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day &lt;=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31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month &lt;=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12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year &lt;=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3999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36561E-D610-4CDD-91C1-3923231495D6}"/>
              </a:ext>
            </a:extLst>
          </p:cNvPr>
          <p:cNvSpPr txBox="1"/>
          <p:nvPr/>
        </p:nvSpPr>
        <p:spPr>
          <a:xfrm>
            <a:off x="98250" y="854490"/>
            <a:ext cx="8579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Very similar in functionality, both </a:t>
            </a:r>
            <a:r>
              <a:rPr lang="en-US" dirty="0" err="1"/>
              <a:t>staticmethod</a:t>
            </a:r>
            <a:r>
              <a:rPr lang="en-US" dirty="0"/>
              <a:t> and </a:t>
            </a:r>
            <a:r>
              <a:rPr lang="en-US" dirty="0" err="1"/>
              <a:t>classmethod</a:t>
            </a:r>
            <a:r>
              <a:rPr lang="en-US" dirty="0"/>
              <a:t> allows us to declare methods inside a class that are accessible without an instance of that class (without the object)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033D0-C530-45DF-A403-4C2484043BD5}"/>
              </a:ext>
            </a:extLst>
          </p:cNvPr>
          <p:cNvSpPr txBox="1"/>
          <p:nvPr/>
        </p:nvSpPr>
        <p:spPr>
          <a:xfrm>
            <a:off x="4295156" y="1498048"/>
            <a:ext cx="4750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main difference, is that </a:t>
            </a:r>
            <a:r>
              <a:rPr lang="en-US" dirty="0" err="1"/>
              <a:t>classmethods</a:t>
            </a:r>
            <a:r>
              <a:rPr lang="en-US" dirty="0"/>
              <a:t> have access to the class directly (from the arguments)</a:t>
            </a:r>
          </a:p>
          <a:p>
            <a:r>
              <a:rPr lang="en-US" dirty="0" err="1"/>
              <a:t>Staticmethods</a:t>
            </a:r>
            <a:r>
              <a:rPr lang="en-US" dirty="0"/>
              <a:t> have no access to the class</a:t>
            </a:r>
          </a:p>
          <a:p>
            <a:endParaRPr lang="en-US" dirty="0"/>
          </a:p>
          <a:p>
            <a:r>
              <a:rPr lang="en-US" dirty="0"/>
              <a:t>They both can be used to structure our code more efficiently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5E96307-C043-484A-A1C3-A90713BAE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072" y="2905812"/>
            <a:ext cx="3692036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string_date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'4-3-2022’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The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staticmethod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uses the class as its module.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is_valid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Date.is_date_valid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string_date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is_valid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The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classmethod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adds additional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80808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#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functionality to the class itself.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date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Date.from_string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string_date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(date)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&lt;__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main__.Date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object at 0x0000021F9EFCFD88&gt;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994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1A37-39C2-4A75-AA65-99EE0CD6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@property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632E816-3507-4EED-9803-79A088932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45" y="2251742"/>
            <a:ext cx="4395755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Date: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__init__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day=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month=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year=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.day = day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.month = month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.year = year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@property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full_date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.day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.month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.year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654F910-D887-439A-8B73-98C2FD8EB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3540" y="4229206"/>
            <a:ext cx="4411785" cy="577081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my_date = Date(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2022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(my_date.full_date) 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We access full_date without the parenthesis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4-3-2022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74822-1828-498A-ACB8-EED177EA2A5B}"/>
              </a:ext>
            </a:extLst>
          </p:cNvPr>
          <p:cNvSpPr txBox="1"/>
          <p:nvPr/>
        </p:nvSpPr>
        <p:spPr>
          <a:xfrm>
            <a:off x="271463" y="785813"/>
            <a:ext cx="83296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property decorator allows us to define a method as a property of the object</a:t>
            </a:r>
          </a:p>
          <a:p>
            <a:endParaRPr lang="en-US" dirty="0"/>
          </a:p>
          <a:p>
            <a:r>
              <a:rPr lang="en-US" dirty="0"/>
              <a:t>The method must take no arguments other then self</a:t>
            </a:r>
          </a:p>
          <a:p>
            <a:endParaRPr lang="en-US" dirty="0"/>
          </a:p>
          <a:p>
            <a:r>
              <a:rPr lang="en-US" dirty="0"/>
              <a:t>The method can do any sort of calculation, but it should return a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4AEC1D-ADFB-4B74-8235-10ACA446AF4A}"/>
              </a:ext>
            </a:extLst>
          </p:cNvPr>
          <p:cNvSpPr txBox="1"/>
          <p:nvPr/>
        </p:nvSpPr>
        <p:spPr>
          <a:xfrm>
            <a:off x="4879181" y="2353621"/>
            <a:ext cx="3943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</a:t>
            </a:r>
            <a:r>
              <a:rPr lang="en-US" dirty="0" err="1"/>
              <a:t>full_date</a:t>
            </a:r>
            <a:r>
              <a:rPr lang="en-US" dirty="0"/>
              <a:t> is decorated as a property we can access the value without using the parenthesis</a:t>
            </a:r>
          </a:p>
        </p:txBody>
      </p:sp>
    </p:spTree>
    <p:extLst>
      <p:ext uri="{BB962C8B-B14F-4D97-AF65-F5344CB8AC3E}">
        <p14:creationId xmlns:p14="http://schemas.microsoft.com/office/powerpoint/2010/main" val="322095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ED8A-BEB0-4C47-9692-3EC287B9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setters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DDF72D2-FDA8-4DCD-A7BB-55A6D27AF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81" y="1355393"/>
            <a:ext cx="3823483" cy="3647152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Date: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__init__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day=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month=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year=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.day = day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.month = month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.year = year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@property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full_date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f"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.day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.month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.year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@full_date.setter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full_date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value):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Date.is_date_valid(value):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.day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.month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.year =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map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value.split(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'-'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else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raise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Exception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'Invalid date'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@staticmethod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is_date_valid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(date_as_string):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day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month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year =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map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date_as_string.split(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'-'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day &lt;=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31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and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month &lt;=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12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and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year &lt;=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3999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9BE06-CB1E-4549-BA87-91D3AC3C787B}"/>
              </a:ext>
            </a:extLst>
          </p:cNvPr>
          <p:cNvSpPr txBox="1"/>
          <p:nvPr/>
        </p:nvSpPr>
        <p:spPr>
          <a:xfrm>
            <a:off x="235744" y="764381"/>
            <a:ext cx="8286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default, a property will always act as a getter (returns a value)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BFB207-9361-46B7-80A8-3AC385FB8D35}"/>
              </a:ext>
            </a:extLst>
          </p:cNvPr>
          <p:cNvSpPr txBox="1"/>
          <p:nvPr/>
        </p:nvSpPr>
        <p:spPr>
          <a:xfrm>
            <a:off x="4193381" y="1355393"/>
            <a:ext cx="465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assign values to our properties by defining a setter for our property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B6055EB-1CC8-4EE8-A5CD-800087DD0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2232" y="3217441"/>
            <a:ext cx="4642618" cy="1785104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my_date = Date(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2022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(my_date.full_date)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4-3-2022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my_date.full_date 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'5-4-2022'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We use the setter for full_date to set the value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(my_date.full_date)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5-4-2022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(my_date.day)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5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(my_date.month)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4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(my_date.year)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7AA747-F582-40C6-9EF0-A754DF97E3D0}"/>
              </a:ext>
            </a:extLst>
          </p:cNvPr>
          <p:cNvSpPr txBox="1"/>
          <p:nvPr/>
        </p:nvSpPr>
        <p:spPr>
          <a:xfrm>
            <a:off x="4311085" y="2529231"/>
            <a:ext cx="4221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value</a:t>
            </a:r>
            <a:r>
              <a:rPr lang="en-US" dirty="0"/>
              <a:t> inside the argument list, refers to the value that’s being assigned to our property</a:t>
            </a:r>
          </a:p>
        </p:txBody>
      </p:sp>
    </p:spTree>
    <p:extLst>
      <p:ext uri="{BB962C8B-B14F-4D97-AF65-F5344CB8AC3E}">
        <p14:creationId xmlns:p14="http://schemas.microsoft.com/office/powerpoint/2010/main" val="4006853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4755-6B70-49AB-A7AE-CD2B3F33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@dataclass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A433BE-EEF3-448F-A3D2-60AACCF42089}"/>
              </a:ext>
            </a:extLst>
          </p:cNvPr>
          <p:cNvSpPr txBox="1"/>
          <p:nvPr/>
        </p:nvSpPr>
        <p:spPr>
          <a:xfrm>
            <a:off x="250031" y="728663"/>
            <a:ext cx="837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you need to define the following class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9F2D6E7-AAA3-4FF7-8284-05001CA5B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49" y="1146053"/>
            <a:ext cx="5543505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Person: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name: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age: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gender: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.name = name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.gender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gender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__str__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f'Person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(name=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age=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gender=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.gender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)'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__eq__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other):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.name == other.name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other.age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.gender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other.gender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C87D27F-BF26-4EED-B0F9-C92184285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49" y="3412671"/>
            <a:ext cx="3813865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= Person(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'Marius'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'M'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(a)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Person(name='Marius', age=12, gender='M')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 = Person(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'Marius'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'M'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(a == b)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False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8306B4E-F5F0-4F95-8F49-F3448BB40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446" y="3197228"/>
            <a:ext cx="3171825" cy="1600438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dataclasses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dataclass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@dataclass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Person: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name: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age: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gender: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str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0E995-85EF-4CD5-88C0-93566D6810E8}"/>
              </a:ext>
            </a:extLst>
          </p:cNvPr>
          <p:cNvSpPr txBox="1"/>
          <p:nvPr/>
        </p:nvSpPr>
        <p:spPr>
          <a:xfrm>
            <a:off x="5807869" y="1146053"/>
            <a:ext cx="31169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</a:t>
            </a:r>
            <a:r>
              <a:rPr lang="en-US" dirty="0" err="1"/>
              <a:t>dataclass</a:t>
            </a:r>
            <a:r>
              <a:rPr lang="en-US" dirty="0"/>
              <a:t> decorator creates all the necessary methods for us, all we have to do is to declare the fields we want to have inside our </a:t>
            </a:r>
            <a:r>
              <a:rPr lang="en-US" dirty="0" err="1"/>
              <a:t>dataclass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5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B6DDE-F133-4BB9-B73A-0DE8368A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still define custom methods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C7CC1CA-9180-4FE8-8B9B-D6D50CA77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6" y="1516411"/>
            <a:ext cx="5573962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from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dataclasses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dataclass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@dataclass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Person: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name: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age: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gender: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is_male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.gender.lower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startswith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'm'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__str__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age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gender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.gender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6539287-BB52-459F-8AC8-8D7FCFCF5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942" y="2402948"/>
            <a:ext cx="2662908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= Person(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'Marius'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12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'M'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(a)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Marius age 12 gender M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(a.is_male())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True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D037A-645E-4679-A6C7-AE599D952832}"/>
              </a:ext>
            </a:extLst>
          </p:cNvPr>
          <p:cNvSpPr txBox="1"/>
          <p:nvPr/>
        </p:nvSpPr>
        <p:spPr>
          <a:xfrm>
            <a:off x="228600" y="800100"/>
            <a:ext cx="8696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Although the </a:t>
            </a:r>
            <a:r>
              <a:rPr lang="en-US" dirty="0" err="1"/>
              <a:t>dataclass</a:t>
            </a:r>
            <a:r>
              <a:rPr lang="en-US" dirty="0"/>
              <a:t> decorator does a lot of our work, we can still add custom properties, or overwrite existing ones</a:t>
            </a:r>
          </a:p>
        </p:txBody>
      </p:sp>
    </p:spTree>
    <p:extLst>
      <p:ext uri="{BB962C8B-B14F-4D97-AF65-F5344CB8AC3E}">
        <p14:creationId xmlns:p14="http://schemas.microsoft.com/office/powerpoint/2010/main" val="2207244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BCEA-69D5-4195-B506-BB39CA62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managers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27C1CC-2E69-4BFA-89D5-AA4C54871A5E}"/>
              </a:ext>
            </a:extLst>
          </p:cNvPr>
          <p:cNvSpPr txBox="1"/>
          <p:nvPr/>
        </p:nvSpPr>
        <p:spPr>
          <a:xfrm>
            <a:off x="242888" y="785813"/>
            <a:ext cx="85010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 managers are wrappers around functional code</a:t>
            </a:r>
          </a:p>
          <a:p>
            <a:endParaRPr lang="en-US" dirty="0"/>
          </a:p>
          <a:p>
            <a:r>
              <a:rPr lang="en-US" dirty="0"/>
              <a:t>Context managers are used to manage resources, essentially taking away that responsibility from the programmer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 of a context manager, is the open function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C717C17-9F91-423B-956B-9779D1ECA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8" y="2726473"/>
            <a:ext cx="3034805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with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open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'example.txt'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'w+'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file: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file.write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Tadaaa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E442B9-013E-457D-B0FF-62EFC0F6F716}"/>
              </a:ext>
            </a:extLst>
          </p:cNvPr>
          <p:cNvSpPr txBox="1"/>
          <p:nvPr/>
        </p:nvSpPr>
        <p:spPr>
          <a:xfrm>
            <a:off x="242888" y="3486150"/>
            <a:ext cx="7779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file context manager allows us to ignore having to close the file. It will do it for 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all functions have context managers, but you can create your own context managers.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2EA2B9-3366-4D5E-A64B-0285838574CA}"/>
              </a:ext>
            </a:extLst>
          </p:cNvPr>
          <p:cNvSpPr txBox="1"/>
          <p:nvPr/>
        </p:nvSpPr>
        <p:spPr>
          <a:xfrm>
            <a:off x="3479006" y="2726473"/>
            <a:ext cx="4922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 managers are initialized using the </a:t>
            </a:r>
            <a:r>
              <a:rPr lang="en-US" b="1" dirty="0"/>
              <a:t>with </a:t>
            </a:r>
            <a:r>
              <a:rPr lang="en-US" dirty="0"/>
              <a:t>keyword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9077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D56-6423-4C8B-AF26-12FF3EB6C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managers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D481-1532-43EF-AA49-CD347E0B2DB9}"/>
              </a:ext>
            </a:extLst>
          </p:cNvPr>
          <p:cNvSpPr txBox="1"/>
          <p:nvPr/>
        </p:nvSpPr>
        <p:spPr>
          <a:xfrm>
            <a:off x="200025" y="785813"/>
            <a:ext cx="85010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essence, context managers help us define logic that happens before and after the execution of some code inside it.</a:t>
            </a:r>
          </a:p>
          <a:p>
            <a:endParaRPr lang="en-US" dirty="0"/>
          </a:p>
          <a:p>
            <a:r>
              <a:rPr lang="en-US" dirty="0"/>
              <a:t>To define a context managers we can use  the __enter__ and __exit__ magic methods of our class definition.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611F755-EA37-4E1D-905E-D0B87B35B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" y="2366773"/>
            <a:ext cx="3265638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my_context_manager():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__enter__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'Before code'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__exit__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exc_type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exc_val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exc_tb):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'After code'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with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my_context_manager():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"During code"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5A9E177-845A-425F-8179-3A648689D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715" y="3018684"/>
            <a:ext cx="1067921" cy="600164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Before code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During code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After code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F552394-A1F6-4068-8D7A-568D82608CCF}"/>
              </a:ext>
            </a:extLst>
          </p:cNvPr>
          <p:cNvSpPr/>
          <p:nvPr/>
        </p:nvSpPr>
        <p:spPr>
          <a:xfrm>
            <a:off x="3757614" y="3176903"/>
            <a:ext cx="1200150" cy="283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057976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13C9-6D70-4E7D-B51C-F6A9C619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84EB76F-55E7-41F9-AC27-B4DE881D8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94" y="1409333"/>
            <a:ext cx="3265638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time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benchmark_execution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.start_time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None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def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__enter__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.start_time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time.time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__exit__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exc_type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exc_val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exc_tb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end_time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time.time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time_ran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end_time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-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.start_time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f'Code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ran for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time_ran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seconds'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True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061DD8B-D3F4-44B2-AC33-049A5549C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930" y="2240329"/>
            <a:ext cx="2932213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with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benchmark_execution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sum 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range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10000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range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10000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sum += a + b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(sum)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999900000000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Code ran for 10.640141725540161 seconds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11C5A-5E9D-42C0-BC9D-E1DD32DFC3C6}"/>
              </a:ext>
            </a:extLst>
          </p:cNvPr>
          <p:cNvSpPr txBox="1"/>
          <p:nvPr/>
        </p:nvSpPr>
        <p:spPr>
          <a:xfrm>
            <a:off x="228600" y="860303"/>
            <a:ext cx="869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create all sort of useful tools that we can use all around our code using context managers</a:t>
            </a:r>
          </a:p>
        </p:txBody>
      </p:sp>
    </p:spTree>
    <p:extLst>
      <p:ext uri="{BB962C8B-B14F-4D97-AF65-F5344CB8AC3E}">
        <p14:creationId xmlns:p14="http://schemas.microsoft.com/office/powerpoint/2010/main" val="100518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5C65D6-5150-4200-8A1A-62C29F4F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Lectia de azi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95DB000-1F13-43B1-A6A7-DC52184592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C08766-A9DA-4EED-9F54-812EA62FCA3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Magic methods</a:t>
            </a:r>
          </a:p>
          <a:p>
            <a:r>
              <a:rPr lang="en-US" dirty="0"/>
              <a:t>Decorators</a:t>
            </a:r>
          </a:p>
          <a:p>
            <a:r>
              <a:rPr lang="en-US" dirty="0"/>
              <a:t>Properties</a:t>
            </a:r>
          </a:p>
          <a:p>
            <a:r>
              <a:rPr lang="en-US" dirty="0" err="1"/>
              <a:t>Dataclasses</a:t>
            </a:r>
            <a:endParaRPr lang="en-US" dirty="0"/>
          </a:p>
          <a:p>
            <a:r>
              <a:rPr lang="en-US" dirty="0"/>
              <a:t>Context managers</a:t>
            </a:r>
          </a:p>
          <a:p>
            <a:endParaRPr lang="en-US" dirty="0"/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07481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0B91-99B8-4A9B-9B6D-1EC6CB93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True 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D29E1-D7C4-4893-A501-B3D514D35C3D}"/>
              </a:ext>
            </a:extLst>
          </p:cNvPr>
          <p:cNvSpPr txBox="1"/>
          <p:nvPr/>
        </p:nvSpPr>
        <p:spPr>
          <a:xfrm>
            <a:off x="144649" y="652267"/>
            <a:ext cx="83367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does the context manager return True?</a:t>
            </a:r>
          </a:p>
          <a:p>
            <a:endParaRPr lang="en-US" dirty="0"/>
          </a:p>
          <a:p>
            <a:r>
              <a:rPr lang="en-US" dirty="0"/>
              <a:t>The main feature of a context manager, is that the exit method will be called even if an exception is encountered during the execution of the code inside our managed code.</a:t>
            </a:r>
          </a:p>
          <a:p>
            <a:endParaRPr lang="en-US" dirty="0"/>
          </a:p>
          <a:p>
            <a:r>
              <a:rPr lang="en-US" dirty="0"/>
              <a:t>The Boolean True / False tells python if the exception should be propagated further</a:t>
            </a: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8B590CF-79A4-4039-A92B-E2FCEE265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49" y="2110940"/>
            <a:ext cx="4366901" cy="301621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time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benchmark_execution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.start_time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None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__enter__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.start_time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time.time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__exit__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exc_type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exc_val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exc_tb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end_time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time.time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time_ran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end_time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-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.start_time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not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exc_val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f'Code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ran for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time_ran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seconds'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True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else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f'Code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ran for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time_ran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before it encountered an exception.'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False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1565F9C-4D62-4D49-9D9E-8FCD2869A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604" y="2890795"/>
            <a:ext cx="4264309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with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benchmark_execution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sum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range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10000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range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10000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sum += a + b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(sum)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raise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'Some error'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Heyo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here'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999900000000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Code ran for 11.40634560585022 before it encountered an exception.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Traceback (most recent call last):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  File "C:\Users\mariu\AppData\Roaming\JetBrains\.....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    raise Exception('Some error')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Exception: Some error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1E628E-7471-42B6-B2CA-A5F4B22FFB78}"/>
              </a:ext>
            </a:extLst>
          </p:cNvPr>
          <p:cNvSpPr txBox="1"/>
          <p:nvPr/>
        </p:nvSpPr>
        <p:spPr>
          <a:xfrm>
            <a:off x="4775604" y="2128510"/>
            <a:ext cx="422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– Exception </a:t>
            </a:r>
            <a:r>
              <a:rPr lang="en-US"/>
              <a:t>was handled</a:t>
            </a:r>
            <a:r>
              <a:rPr lang="en-US" dirty="0"/>
              <a:t>, don’t propagate</a:t>
            </a:r>
          </a:p>
          <a:p>
            <a:r>
              <a:rPr lang="en-US" dirty="0"/>
              <a:t>False – Exception was not handled, propagate</a:t>
            </a:r>
          </a:p>
        </p:txBody>
      </p:sp>
    </p:spTree>
    <p:extLst>
      <p:ext uri="{BB962C8B-B14F-4D97-AF65-F5344CB8AC3E}">
        <p14:creationId xmlns:p14="http://schemas.microsoft.com/office/powerpoint/2010/main" val="834057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E1A2A89-488C-4318-BA3E-73F08A1B7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?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E616879-D1EE-4C6C-A66E-7A990A0AF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1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7A7A-1E93-4B75-80EC-167918A7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Methods</a:t>
            </a:r>
            <a:endParaRPr lang="ro-R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A036F-8556-4B61-832B-E7EA2445C8B9}"/>
              </a:ext>
            </a:extLst>
          </p:cNvPr>
          <p:cNvSpPr txBox="1"/>
          <p:nvPr/>
        </p:nvSpPr>
        <p:spPr>
          <a:xfrm>
            <a:off x="207169" y="778669"/>
            <a:ext cx="861536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Magic methods are the methods of classes that are not called directly but are invoked by Python in certain situations</a:t>
            </a:r>
          </a:p>
          <a:p>
            <a:endParaRPr lang="en-US" dirty="0"/>
          </a:p>
          <a:p>
            <a:r>
              <a:rPr lang="en-US" dirty="0"/>
              <a:t>Magic methods are methods that can help us define the way python Interacts with our classes and objects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already know some magic </a:t>
            </a:r>
            <a:r>
              <a:rPr lang="en-US" dirty="0" err="1"/>
              <a:t>methds</a:t>
            </a:r>
            <a:r>
              <a:rPr lang="en-US" dirty="0"/>
              <a:t>: __</a:t>
            </a:r>
            <a:r>
              <a:rPr lang="en-US" dirty="0" err="1"/>
              <a:t>init</a:t>
            </a:r>
            <a:r>
              <a:rPr lang="en-US" dirty="0"/>
              <a:t>__ and __str__</a:t>
            </a:r>
          </a:p>
          <a:p>
            <a:endParaRPr lang="en-US" dirty="0"/>
          </a:p>
          <a:p>
            <a:r>
              <a:rPr lang="en-US" dirty="0"/>
              <a:t>Today we are going to learn more of them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6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57D8-80BF-4EC8-A999-783F103C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Class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A96AFF-AAA8-4EC9-B112-075A68F9C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00" y="1312576"/>
            <a:ext cx="3398687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Point: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y):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x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__str__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f'Point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p1 = Point(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(p1)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8E1DA9-B7E0-49E2-AB86-DD1CAEE32300}"/>
              </a:ext>
            </a:extLst>
          </p:cNvPr>
          <p:cNvSpPr txBox="1"/>
          <p:nvPr/>
        </p:nvSpPr>
        <p:spPr>
          <a:xfrm>
            <a:off x="4164806" y="1497242"/>
            <a:ext cx="45219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start simple</a:t>
            </a:r>
          </a:p>
          <a:p>
            <a:endParaRPr lang="en-US" dirty="0"/>
          </a:p>
          <a:p>
            <a:r>
              <a:rPr lang="en-US" dirty="0"/>
              <a:t>A simple object: Point</a:t>
            </a:r>
          </a:p>
          <a:p>
            <a:endParaRPr lang="en-US" dirty="0"/>
          </a:p>
          <a:p>
            <a:r>
              <a:rPr lang="en-US" dirty="0"/>
              <a:t>This Point object represents a point in 2D space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There’s a lot we can do with this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take a look</a:t>
            </a:r>
          </a:p>
        </p:txBody>
      </p:sp>
    </p:spTree>
    <p:extLst>
      <p:ext uri="{BB962C8B-B14F-4D97-AF65-F5344CB8AC3E}">
        <p14:creationId xmlns:p14="http://schemas.microsoft.com/office/powerpoint/2010/main" val="2326035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65D21-28A5-4FE1-8A0D-95D08469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31BFBB-0E32-4B87-BB0A-752A9581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50" y="881333"/>
            <a:ext cx="878767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== b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&lt; b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&gt; c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&lt;= d</a:t>
            </a:r>
            <a:endParaRPr kumimoji="0" lang="en-US" altLang="en-US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70FE6-5763-4844-8D61-FAD3CF0EEC0A}"/>
              </a:ext>
            </a:extLst>
          </p:cNvPr>
          <p:cNvSpPr txBox="1"/>
          <p:nvPr/>
        </p:nvSpPr>
        <p:spPr>
          <a:xfrm>
            <a:off x="1343025" y="914400"/>
            <a:ext cx="72651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 wondered what python does when it encounters such operations ? </a:t>
            </a:r>
          </a:p>
          <a:p>
            <a:endParaRPr lang="en-US" dirty="0"/>
          </a:p>
          <a:p>
            <a:r>
              <a:rPr lang="en-US" dirty="0"/>
              <a:t>All of the following operations are well defined withing the class of various built in and external classes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order to make our own classes compatible with such logical operations, we can extend the necessary methods in our class.</a:t>
            </a:r>
          </a:p>
          <a:p>
            <a:endParaRPr lang="en-US" dirty="0"/>
          </a:p>
          <a:p>
            <a:r>
              <a:rPr lang="en-US" dirty="0"/>
              <a:t>Those methods are: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__eq__ - equals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__</a:t>
            </a:r>
            <a:r>
              <a:rPr lang="en-US" dirty="0" err="1"/>
              <a:t>gt</a:t>
            </a:r>
            <a:r>
              <a:rPr lang="en-US" dirty="0"/>
              <a:t>__ - greater than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__</a:t>
            </a:r>
            <a:r>
              <a:rPr lang="en-US" dirty="0" err="1"/>
              <a:t>lt</a:t>
            </a:r>
            <a:r>
              <a:rPr lang="en-US" dirty="0"/>
              <a:t>__ - lower than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__le__ - lower or equal than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__</a:t>
            </a:r>
            <a:r>
              <a:rPr lang="en-US" dirty="0" err="1"/>
              <a:t>ge</a:t>
            </a:r>
            <a:r>
              <a:rPr lang="en-US" dirty="0"/>
              <a:t>__ - greater or equal than</a:t>
            </a:r>
          </a:p>
        </p:txBody>
      </p:sp>
    </p:spTree>
    <p:extLst>
      <p:ext uri="{BB962C8B-B14F-4D97-AF65-F5344CB8AC3E}">
        <p14:creationId xmlns:p14="http://schemas.microsoft.com/office/powerpoint/2010/main" val="317012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AB3DE-9C80-4052-A502-9470A9A5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EDE4C0-45D6-47BB-8C40-42BDAB7A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45" y="730367"/>
            <a:ext cx="3159839" cy="433965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Point: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y):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x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__str__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f'Point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__eq__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other):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(other) != Point: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False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if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other.x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other.y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True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return False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def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other):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&gt;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other.x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True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other.x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&gt;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other.y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True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return False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34C2B10-8989-427F-9898-63748AE01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4084" y="1561364"/>
            <a:ext cx="2624436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other):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&lt;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other.x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True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other.x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&lt;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other.y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True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return False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__le__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other):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== other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&lt; other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other):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== other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&gt; other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A581539-6CFD-4AF5-8050-95FEDD192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5744" y="1022755"/>
            <a:ext cx="1398140" cy="3754874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p1 = Point(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p2 = Point(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p3 = Point(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(p1 == p2)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False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(p1 &lt; p2)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True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(p1 &gt; p2)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False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(p1 &gt; p3)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False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(p1 &lt; p3)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True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(p1 &lt;= p3)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True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(p1 &lt;= p1)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True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690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70BD9-7F43-43C9-8831-68557CE8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818CA8-4987-439A-A090-3B0DDF78D5BF}"/>
              </a:ext>
            </a:extLst>
          </p:cNvPr>
          <p:cNvSpPr txBox="1"/>
          <p:nvPr/>
        </p:nvSpPr>
        <p:spPr>
          <a:xfrm>
            <a:off x="241402" y="753466"/>
            <a:ext cx="841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Arithmetic operations such as + or – are also easy to implement using magic methods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0071AA-C797-4C42-8A33-30A6302E9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02" y="1373370"/>
            <a:ext cx="4855816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Point: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y):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x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__str__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f'Point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__add__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other):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(other)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is not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Point: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raise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Exception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'Addition is only allowed for Point objects'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Point(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other.x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other.y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__sub__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other):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(other)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is not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Point: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raise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Exception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'Subtraction is only allowed for Point objects'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Point(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-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other.x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-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other.y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A1D5B8-D08D-45BD-8AEB-04A926F00C56}"/>
              </a:ext>
            </a:extLst>
          </p:cNvPr>
          <p:cNvSpPr txBox="1"/>
          <p:nvPr/>
        </p:nvSpPr>
        <p:spPr>
          <a:xfrm>
            <a:off x="6049670" y="3174797"/>
            <a:ext cx="2399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63AF4-1246-46D5-9480-DA55678FEE0E}"/>
              </a:ext>
            </a:extLst>
          </p:cNvPr>
          <p:cNvSpPr txBox="1"/>
          <p:nvPr/>
        </p:nvSpPr>
        <p:spPr>
          <a:xfrm>
            <a:off x="6049670" y="1332527"/>
            <a:ext cx="25164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Usually with such methods you want to return a new instance of the same object with the new values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94A6BB5-73A9-48CD-A080-A95F13474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016" y="2481366"/>
            <a:ext cx="1572866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p1 = Point(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p2 = Point(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(p1 + p2)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Point at 3:6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(p1 - p2)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Point at -2:-2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p1 += p1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(p1)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Point at 2:4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64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8804-ACF3-442C-B5EA-DA9128CC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magic methods for arithmetical operations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7D6809-1B9B-4A54-8167-DA7D0238D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845298"/>
              </p:ext>
            </p:extLst>
          </p:nvPr>
        </p:nvGraphicFramePr>
        <p:xfrm>
          <a:off x="266700" y="868362"/>
          <a:ext cx="5198270" cy="399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9135">
                  <a:extLst>
                    <a:ext uri="{9D8B030D-6E8A-4147-A177-3AD203B41FA5}">
                      <a16:colId xmlns:a16="http://schemas.microsoft.com/office/drawing/2014/main" val="2268311602"/>
                    </a:ext>
                  </a:extLst>
                </a:gridCol>
                <a:gridCol w="2599135">
                  <a:extLst>
                    <a:ext uri="{9D8B030D-6E8A-4147-A177-3AD203B41FA5}">
                      <a16:colId xmlns:a16="http://schemas.microsoft.com/office/drawing/2014/main" val="67170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367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__add__(self, 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To get called on add operation using +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762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__sub__(self, 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To get called on subtraction operation using - operator.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87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__mul__(self, 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To get called on multiplication operation using * operator.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33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__floordiv__(self, 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To get called on floor division operation using // operator.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5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__truediv__(self, 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To get called on division operation using / operator.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02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__mod__(self, 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To get called on modulo operation using % operator.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50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__pow__(self, other[, modulo])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To get called on calculating the power using ** operator.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4597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879ED15-9E3D-4BD9-BEBA-FD5E6E3C2393}"/>
              </a:ext>
            </a:extLst>
          </p:cNvPr>
          <p:cNvSpPr txBox="1"/>
          <p:nvPr/>
        </p:nvSpPr>
        <p:spPr>
          <a:xfrm>
            <a:off x="5836444" y="2000251"/>
            <a:ext cx="3088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of the following arithmetical operations can be handled inside python classes</a:t>
            </a:r>
          </a:p>
        </p:txBody>
      </p:sp>
    </p:spTree>
    <p:extLst>
      <p:ext uri="{BB962C8B-B14F-4D97-AF65-F5344CB8AC3E}">
        <p14:creationId xmlns:p14="http://schemas.microsoft.com/office/powerpoint/2010/main" val="3834150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2E4A9-9487-4247-8E0E-F5B31F20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magic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BC143-ECBF-4018-961E-E294699731CD}"/>
              </a:ext>
            </a:extLst>
          </p:cNvPr>
          <p:cNvSpPr txBox="1"/>
          <p:nvPr/>
        </p:nvSpPr>
        <p:spPr>
          <a:xfrm>
            <a:off x="98250" y="720060"/>
            <a:ext cx="8401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__</a:t>
            </a:r>
            <a:r>
              <a:rPr lang="en-US" dirty="0" err="1"/>
              <a:t>setitem</a:t>
            </a:r>
            <a:r>
              <a:rPr lang="en-US" dirty="0"/>
              <a:t>__ and __</a:t>
            </a:r>
            <a:r>
              <a:rPr lang="en-US" dirty="0" err="1"/>
              <a:t>getitem</a:t>
            </a:r>
            <a:r>
              <a:rPr lang="en-US" dirty="0"/>
              <a:t>__ define what happens when an object property is accessed using the square brackets []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BF9549-6A69-49EB-AB0A-FE3D6E74E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50" y="1293018"/>
            <a:ext cx="4871847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Point: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y):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x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y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__str__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f'Point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setitem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key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value):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key ==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'x'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key ==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value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key ==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'y'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key ==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value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raise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f'Trying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to set a property of Point that is not available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key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getitem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item):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item ==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'x'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item ==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.x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item ==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'y'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item ==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.y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raise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f'Trying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to access an item of Point that is not available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item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41945C2-AF8E-4AF0-94D0-9C9C771FC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949" y="1523850"/>
            <a:ext cx="1398140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p1 = Point(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(p1[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'x'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1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(p1[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'y'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2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p1[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'x'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p1[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'y'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(p1[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'x'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2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(p1[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'y'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3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(p1.x)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2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(p1.y)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3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155938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4935</TotalTime>
  <Words>3537</Words>
  <Application>Microsoft Office PowerPoint</Application>
  <PresentationFormat>On-screen Show (16:9)</PresentationFormat>
  <Paragraphs>164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Roboto</vt:lpstr>
      <vt:lpstr>Arial</vt:lpstr>
      <vt:lpstr>Material</vt:lpstr>
      <vt:lpstr>More on classes</vt:lpstr>
      <vt:lpstr>Lectia de azi</vt:lpstr>
      <vt:lpstr>Magic Methods</vt:lpstr>
      <vt:lpstr>Example Class</vt:lpstr>
      <vt:lpstr>PowerPoint Presentation</vt:lpstr>
      <vt:lpstr>Example</vt:lpstr>
      <vt:lpstr>Arithmetic operations</vt:lpstr>
      <vt:lpstr>Additional magic methods for arithmetical operations</vt:lpstr>
      <vt:lpstr>Special magic methods</vt:lpstr>
      <vt:lpstr>Creating immutable objects</vt:lpstr>
      <vt:lpstr>Decorators</vt:lpstr>
      <vt:lpstr>@staticmethod and @classmethod</vt:lpstr>
      <vt:lpstr>@property</vt:lpstr>
      <vt:lpstr>Property setters</vt:lpstr>
      <vt:lpstr>@dataclass</vt:lpstr>
      <vt:lpstr>We can still define custom methods</vt:lpstr>
      <vt:lpstr>Context managers</vt:lpstr>
      <vt:lpstr>Context managers</vt:lpstr>
      <vt:lpstr>PowerPoint Presentation</vt:lpstr>
      <vt:lpstr>Return True ? </vt:lpstr>
      <vt:lpstr>Questions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</dc:title>
  <cp:lastModifiedBy>Antonio-Marius Tricolici</cp:lastModifiedBy>
  <cp:revision>1</cp:revision>
  <dcterms:modified xsi:type="dcterms:W3CDTF">2022-03-04T18:39:35Z</dcterms:modified>
</cp:coreProperties>
</file>