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89" r:id="rId3"/>
    <p:sldId id="282" r:id="rId4"/>
    <p:sldId id="304" r:id="rId5"/>
    <p:sldId id="306" r:id="rId6"/>
    <p:sldId id="305" r:id="rId7"/>
    <p:sldId id="307" r:id="rId8"/>
    <p:sldId id="329" r:id="rId9"/>
    <p:sldId id="308" r:id="rId10"/>
    <p:sldId id="310" r:id="rId11"/>
    <p:sldId id="309" r:id="rId12"/>
    <p:sldId id="311" r:id="rId13"/>
    <p:sldId id="312" r:id="rId14"/>
    <p:sldId id="313" r:id="rId15"/>
    <p:sldId id="314" r:id="rId16"/>
    <p:sldId id="326" r:id="rId17"/>
    <p:sldId id="315" r:id="rId18"/>
    <p:sldId id="318" r:id="rId19"/>
    <p:sldId id="316" r:id="rId20"/>
    <p:sldId id="319" r:id="rId21"/>
    <p:sldId id="328" r:id="rId22"/>
    <p:sldId id="317" r:id="rId23"/>
    <p:sldId id="331" r:id="rId24"/>
    <p:sldId id="320" r:id="rId25"/>
    <p:sldId id="321" r:id="rId26"/>
    <p:sldId id="324" r:id="rId27"/>
    <p:sldId id="322" r:id="rId28"/>
    <p:sldId id="330" r:id="rId29"/>
    <p:sldId id="323" r:id="rId30"/>
    <p:sldId id="327" r:id="rId31"/>
    <p:sldId id="301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282"/>
            <p14:sldId id="304"/>
            <p14:sldId id="306"/>
            <p14:sldId id="305"/>
            <p14:sldId id="307"/>
            <p14:sldId id="329"/>
            <p14:sldId id="308"/>
            <p14:sldId id="310"/>
            <p14:sldId id="309"/>
            <p14:sldId id="311"/>
            <p14:sldId id="312"/>
            <p14:sldId id="313"/>
            <p14:sldId id="314"/>
            <p14:sldId id="326"/>
            <p14:sldId id="315"/>
            <p14:sldId id="318"/>
            <p14:sldId id="316"/>
            <p14:sldId id="319"/>
            <p14:sldId id="328"/>
            <p14:sldId id="317"/>
            <p14:sldId id="331"/>
            <p14:sldId id="320"/>
            <p14:sldId id="321"/>
            <p14:sldId id="324"/>
            <p14:sldId id="322"/>
            <p14:sldId id="330"/>
            <p14:sldId id="323"/>
            <p14:sldId id="327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78C81-7B9D-44B2-82AA-38ECB2AC9D26}" v="58" dt="2022-02-14T18:23:14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0" autoAdjust="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AF778C81-7B9D-44B2-82AA-38ECB2AC9D26}"/>
    <pc:docChg chg="undo custSel addSld delSld modSld sldOrd modSection">
      <pc:chgData name="Antonio-Marius Tricolici" userId="4ca5b4ffc4fcfb59" providerId="LiveId" clId="{AF778C81-7B9D-44B2-82AA-38ECB2AC9D26}" dt="2022-02-14T18:23:14.479" v="2299" actId="1076"/>
      <pc:docMkLst>
        <pc:docMk/>
      </pc:docMkLst>
      <pc:sldChg chg="modSp mod">
        <pc:chgData name="Antonio-Marius Tricolici" userId="4ca5b4ffc4fcfb59" providerId="LiveId" clId="{AF778C81-7B9D-44B2-82AA-38ECB2AC9D26}" dt="2022-02-12T13:27:42.878" v="5" actId="20577"/>
        <pc:sldMkLst>
          <pc:docMk/>
          <pc:sldMk cId="3565427431" sldId="282"/>
        </pc:sldMkLst>
        <pc:graphicFrameChg chg="modGraphic">
          <ac:chgData name="Antonio-Marius Tricolici" userId="4ca5b4ffc4fcfb59" providerId="LiveId" clId="{AF778C81-7B9D-44B2-82AA-38ECB2AC9D26}" dt="2022-02-12T13:27:42.878" v="5" actId="20577"/>
          <ac:graphicFrameMkLst>
            <pc:docMk/>
            <pc:sldMk cId="3565427431" sldId="282"/>
            <ac:graphicFrameMk id="10" creationId="{408BAFF3-2A31-448A-B39D-F8A8283DCE5E}"/>
          </ac:graphicFrameMkLst>
        </pc:graphicFrameChg>
      </pc:sldChg>
      <pc:sldChg chg="modSp mod">
        <pc:chgData name="Antonio-Marius Tricolici" userId="4ca5b4ffc4fcfb59" providerId="LiveId" clId="{AF778C81-7B9D-44B2-82AA-38ECB2AC9D26}" dt="2022-02-12T13:27:38.877" v="2" actId="20577"/>
        <pc:sldMkLst>
          <pc:docMk/>
          <pc:sldMk cId="1307481501" sldId="289"/>
        </pc:sldMkLst>
        <pc:spChg chg="mod">
          <ac:chgData name="Antonio-Marius Tricolici" userId="4ca5b4ffc4fcfb59" providerId="LiveId" clId="{AF778C81-7B9D-44B2-82AA-38ECB2AC9D26}" dt="2022-02-12T13:27:38.877" v="2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del mod">
        <pc:chgData name="Antonio-Marius Tricolici" userId="4ca5b4ffc4fcfb59" providerId="LiveId" clId="{AF778C81-7B9D-44B2-82AA-38ECB2AC9D26}" dt="2022-02-13T09:32:50.602" v="1582" actId="2696"/>
        <pc:sldMkLst>
          <pc:docMk/>
          <pc:sldMk cId="2663951972" sldId="302"/>
        </pc:sldMkLst>
        <pc:spChg chg="mod">
          <ac:chgData name="Antonio-Marius Tricolici" userId="4ca5b4ffc4fcfb59" providerId="LiveId" clId="{AF778C81-7B9D-44B2-82AA-38ECB2AC9D26}" dt="2022-02-12T13:27:59.879" v="7" actId="20577"/>
          <ac:spMkLst>
            <pc:docMk/>
            <pc:sldMk cId="2663951972" sldId="302"/>
            <ac:spMk id="3" creationId="{13C2438E-3F75-4A79-A93B-C49B27909732}"/>
          </ac:spMkLst>
        </pc:spChg>
      </pc:sldChg>
      <pc:sldChg chg="modSp mod">
        <pc:chgData name="Antonio-Marius Tricolici" userId="4ca5b4ffc4fcfb59" providerId="LiveId" clId="{AF778C81-7B9D-44B2-82AA-38ECB2AC9D26}" dt="2022-02-12T13:30:39.952" v="118" actId="20577"/>
        <pc:sldMkLst>
          <pc:docMk/>
          <pc:sldMk cId="1236856315" sldId="314"/>
        </pc:sldMkLst>
        <pc:spChg chg="mod">
          <ac:chgData name="Antonio-Marius Tricolici" userId="4ca5b4ffc4fcfb59" providerId="LiveId" clId="{AF778C81-7B9D-44B2-82AA-38ECB2AC9D26}" dt="2022-02-12T13:30:39.952" v="118" actId="20577"/>
          <ac:spMkLst>
            <pc:docMk/>
            <pc:sldMk cId="1236856315" sldId="314"/>
            <ac:spMk id="3" creationId="{F063CBE5-C961-4D1B-B007-90339DD98502}"/>
          </ac:spMkLst>
        </pc:spChg>
      </pc:sldChg>
      <pc:sldChg chg="modSp mod">
        <pc:chgData name="Antonio-Marius Tricolici" userId="4ca5b4ffc4fcfb59" providerId="LiveId" clId="{AF778C81-7B9D-44B2-82AA-38ECB2AC9D26}" dt="2022-02-13T18:49:49.104" v="2155" actId="14100"/>
        <pc:sldMkLst>
          <pc:docMk/>
          <pc:sldMk cId="1704427608" sldId="318"/>
        </pc:sldMkLst>
        <pc:spChg chg="mod">
          <ac:chgData name="Antonio-Marius Tricolici" userId="4ca5b4ffc4fcfb59" providerId="LiveId" clId="{AF778C81-7B9D-44B2-82AA-38ECB2AC9D26}" dt="2022-02-13T18:49:49.104" v="2155" actId="14100"/>
          <ac:spMkLst>
            <pc:docMk/>
            <pc:sldMk cId="1704427608" sldId="318"/>
            <ac:spMk id="3" creationId="{E44C8583-D7D5-4B27-94A0-59C7BBB56F6F}"/>
          </ac:spMkLst>
        </pc:spChg>
      </pc:sldChg>
      <pc:sldChg chg="modSp mod">
        <pc:chgData name="Antonio-Marius Tricolici" userId="4ca5b4ffc4fcfb59" providerId="LiveId" clId="{AF778C81-7B9D-44B2-82AA-38ECB2AC9D26}" dt="2022-02-12T13:35:21.863" v="183" actId="14100"/>
        <pc:sldMkLst>
          <pc:docMk/>
          <pc:sldMk cId="1663587481" sldId="320"/>
        </pc:sldMkLst>
        <pc:spChg chg="mod">
          <ac:chgData name="Antonio-Marius Tricolici" userId="4ca5b4ffc4fcfb59" providerId="LiveId" clId="{AF778C81-7B9D-44B2-82AA-38ECB2AC9D26}" dt="2022-02-12T13:35:21.863" v="183" actId="14100"/>
          <ac:spMkLst>
            <pc:docMk/>
            <pc:sldMk cId="1663587481" sldId="320"/>
            <ac:spMk id="8" creationId="{5EB95A16-21C1-419F-B736-0F093D84D294}"/>
          </ac:spMkLst>
        </pc:spChg>
      </pc:sldChg>
      <pc:sldChg chg="addSp modSp modAnim">
        <pc:chgData name="Antonio-Marius Tricolici" userId="4ca5b4ffc4fcfb59" providerId="LiveId" clId="{AF778C81-7B9D-44B2-82AA-38ECB2AC9D26}" dt="2022-02-14T18:23:14.479" v="2299" actId="1076"/>
        <pc:sldMkLst>
          <pc:docMk/>
          <pc:sldMk cId="3318497112" sldId="323"/>
        </pc:sldMkLst>
        <pc:spChg chg="add mod">
          <ac:chgData name="Antonio-Marius Tricolici" userId="4ca5b4ffc4fcfb59" providerId="LiveId" clId="{AF778C81-7B9D-44B2-82AA-38ECB2AC9D26}" dt="2022-02-14T18:23:14.479" v="2299" actId="1076"/>
          <ac:spMkLst>
            <pc:docMk/>
            <pc:sldMk cId="3318497112" sldId="323"/>
            <ac:spMk id="4" creationId="{BA18E02B-906B-4C61-BC92-8408F90D12EA}"/>
          </ac:spMkLst>
        </pc:spChg>
      </pc:sldChg>
      <pc:sldChg chg="addSp delSp modSp new mod">
        <pc:chgData name="Antonio-Marius Tricolici" userId="4ca5b4ffc4fcfb59" providerId="LiveId" clId="{AF778C81-7B9D-44B2-82AA-38ECB2AC9D26}" dt="2022-02-12T13:34:59.887" v="170" actId="2711"/>
        <pc:sldMkLst>
          <pc:docMk/>
          <pc:sldMk cId="796978244" sldId="324"/>
        </pc:sldMkLst>
        <pc:spChg chg="mod">
          <ac:chgData name="Antonio-Marius Tricolici" userId="4ca5b4ffc4fcfb59" providerId="LiveId" clId="{AF778C81-7B9D-44B2-82AA-38ECB2AC9D26}" dt="2022-02-12T13:31:56.003" v="143" actId="20577"/>
          <ac:spMkLst>
            <pc:docMk/>
            <pc:sldMk cId="796978244" sldId="324"/>
            <ac:spMk id="2" creationId="{AE652C24-8F8B-4FE6-AA1E-37A1522136FB}"/>
          </ac:spMkLst>
        </pc:spChg>
        <pc:spChg chg="add del mod">
          <ac:chgData name="Antonio-Marius Tricolici" userId="4ca5b4ffc4fcfb59" providerId="LiveId" clId="{AF778C81-7B9D-44B2-82AA-38ECB2AC9D26}" dt="2022-02-12T13:34:46.823" v="160" actId="478"/>
          <ac:spMkLst>
            <pc:docMk/>
            <pc:sldMk cId="796978244" sldId="324"/>
            <ac:spMk id="3" creationId="{3B0486BA-D33A-468F-8807-28B9F73FA825}"/>
          </ac:spMkLst>
        </pc:spChg>
        <pc:spChg chg="add mod">
          <ac:chgData name="Antonio-Marius Tricolici" userId="4ca5b4ffc4fcfb59" providerId="LiveId" clId="{AF778C81-7B9D-44B2-82AA-38ECB2AC9D26}" dt="2022-02-12T13:34:59.887" v="170" actId="2711"/>
          <ac:spMkLst>
            <pc:docMk/>
            <pc:sldMk cId="796978244" sldId="324"/>
            <ac:spMk id="4" creationId="{79598F9E-2D8D-445D-8676-190B49C07905}"/>
          </ac:spMkLst>
        </pc:spChg>
      </pc:sldChg>
      <pc:sldChg chg="del">
        <pc:chgData name="Antonio-Marius Tricolici" userId="4ca5b4ffc4fcfb59" providerId="LiveId" clId="{AF778C81-7B9D-44B2-82AA-38ECB2AC9D26}" dt="2022-02-12T13:24:03.485" v="0" actId="2696"/>
        <pc:sldMkLst>
          <pc:docMk/>
          <pc:sldMk cId="2622241463" sldId="324"/>
        </pc:sldMkLst>
      </pc:sldChg>
      <pc:sldChg chg="addSp delSp modSp new mod">
        <pc:chgData name="Antonio-Marius Tricolici" userId="4ca5b4ffc4fcfb59" providerId="LiveId" clId="{AF778C81-7B9D-44B2-82AA-38ECB2AC9D26}" dt="2022-02-12T13:47:32.007" v="1388" actId="20577"/>
        <pc:sldMkLst>
          <pc:docMk/>
          <pc:sldMk cId="3235729178" sldId="325"/>
        </pc:sldMkLst>
        <pc:spChg chg="mod">
          <ac:chgData name="Antonio-Marius Tricolici" userId="4ca5b4ffc4fcfb59" providerId="LiveId" clId="{AF778C81-7B9D-44B2-82AA-38ECB2AC9D26}" dt="2022-02-12T13:35:53.484" v="208" actId="313"/>
          <ac:spMkLst>
            <pc:docMk/>
            <pc:sldMk cId="3235729178" sldId="325"/>
            <ac:spMk id="2" creationId="{D9DB22ED-DB7A-4F79-876A-AF00005E2F80}"/>
          </ac:spMkLst>
        </pc:spChg>
        <pc:spChg chg="add del mod">
          <ac:chgData name="Antonio-Marius Tricolici" userId="4ca5b4ffc4fcfb59" providerId="LiveId" clId="{AF778C81-7B9D-44B2-82AA-38ECB2AC9D26}" dt="2022-02-12T13:36:08.439" v="235"/>
          <ac:spMkLst>
            <pc:docMk/>
            <pc:sldMk cId="3235729178" sldId="325"/>
            <ac:spMk id="3" creationId="{FEEC6184-05C4-4763-A948-B39355D4C389}"/>
          </ac:spMkLst>
        </pc:spChg>
        <pc:spChg chg="add mod">
          <ac:chgData name="Antonio-Marius Tricolici" userId="4ca5b4ffc4fcfb59" providerId="LiveId" clId="{AF778C81-7B9D-44B2-82AA-38ECB2AC9D26}" dt="2022-02-12T13:47:32.007" v="1388" actId="20577"/>
          <ac:spMkLst>
            <pc:docMk/>
            <pc:sldMk cId="3235729178" sldId="325"/>
            <ac:spMk id="4" creationId="{43F5CC1C-090F-4E6D-8859-A1F668DB01F9}"/>
          </ac:spMkLst>
        </pc:spChg>
        <pc:spChg chg="add mod">
          <ac:chgData name="Antonio-Marius Tricolici" userId="4ca5b4ffc4fcfb59" providerId="LiveId" clId="{AF778C81-7B9D-44B2-82AA-38ECB2AC9D26}" dt="2022-02-12T13:43:36.500" v="1359" actId="20577"/>
          <ac:spMkLst>
            <pc:docMk/>
            <pc:sldMk cId="3235729178" sldId="325"/>
            <ac:spMk id="5" creationId="{6B4696E9-F07D-4066-9499-DA6F80B80EC8}"/>
          </ac:spMkLst>
        </pc:spChg>
      </pc:sldChg>
      <pc:sldChg chg="addSp modSp new mod ord">
        <pc:chgData name="Antonio-Marius Tricolici" userId="4ca5b4ffc4fcfb59" providerId="LiveId" clId="{AF778C81-7B9D-44B2-82AA-38ECB2AC9D26}" dt="2022-02-13T09:31:39.074" v="1581" actId="20577"/>
        <pc:sldMkLst>
          <pc:docMk/>
          <pc:sldMk cId="484688434" sldId="328"/>
        </pc:sldMkLst>
        <pc:spChg chg="mod">
          <ac:chgData name="Antonio-Marius Tricolici" userId="4ca5b4ffc4fcfb59" providerId="LiveId" clId="{AF778C81-7B9D-44B2-82AA-38ECB2AC9D26}" dt="2022-02-13T09:22:11.781" v="1450" actId="20577"/>
          <ac:spMkLst>
            <pc:docMk/>
            <pc:sldMk cId="484688434" sldId="328"/>
            <ac:spMk id="2" creationId="{CD315099-6DD9-48A5-A76F-58332CEF2483}"/>
          </ac:spMkLst>
        </pc:spChg>
        <pc:spChg chg="add mod">
          <ac:chgData name="Antonio-Marius Tricolici" userId="4ca5b4ffc4fcfb59" providerId="LiveId" clId="{AF778C81-7B9D-44B2-82AA-38ECB2AC9D26}" dt="2022-02-13T09:25:58.650" v="1551" actId="113"/>
          <ac:spMkLst>
            <pc:docMk/>
            <pc:sldMk cId="484688434" sldId="328"/>
            <ac:spMk id="3" creationId="{0057F5DC-EF3E-4D6B-8C45-260059C8244B}"/>
          </ac:spMkLst>
        </pc:spChg>
        <pc:spChg chg="add mod">
          <ac:chgData name="Antonio-Marius Tricolici" userId="4ca5b4ffc4fcfb59" providerId="LiveId" clId="{AF778C81-7B9D-44B2-82AA-38ECB2AC9D26}" dt="2022-02-13T09:31:39.074" v="1581" actId="20577"/>
          <ac:spMkLst>
            <pc:docMk/>
            <pc:sldMk cId="484688434" sldId="328"/>
            <ac:spMk id="4" creationId="{CAA877CB-3672-45EF-BBEF-1FE87A191D7E}"/>
          </ac:spMkLst>
        </pc:spChg>
      </pc:sldChg>
      <pc:sldChg chg="addSp modSp new mod">
        <pc:chgData name="Antonio-Marius Tricolici" userId="4ca5b4ffc4fcfb59" providerId="LiveId" clId="{AF778C81-7B9D-44B2-82AA-38ECB2AC9D26}" dt="2022-02-14T15:53:23.513" v="2297" actId="20577"/>
        <pc:sldMkLst>
          <pc:docMk/>
          <pc:sldMk cId="1866291311" sldId="329"/>
        </pc:sldMkLst>
        <pc:spChg chg="mod">
          <ac:chgData name="Antonio-Marius Tricolici" userId="4ca5b4ffc4fcfb59" providerId="LiveId" clId="{AF778C81-7B9D-44B2-82AA-38ECB2AC9D26}" dt="2022-02-13T16:45:22.050" v="1679" actId="20577"/>
          <ac:spMkLst>
            <pc:docMk/>
            <pc:sldMk cId="1866291311" sldId="329"/>
            <ac:spMk id="2" creationId="{655E5E26-5A39-4FD8-B823-02DC4A8FE11A}"/>
          </ac:spMkLst>
        </pc:spChg>
        <pc:spChg chg="add mod">
          <ac:chgData name="Antonio-Marius Tricolici" userId="4ca5b4ffc4fcfb59" providerId="LiveId" clId="{AF778C81-7B9D-44B2-82AA-38ECB2AC9D26}" dt="2022-02-14T15:53:23.513" v="2297" actId="20577"/>
          <ac:spMkLst>
            <pc:docMk/>
            <pc:sldMk cId="1866291311" sldId="329"/>
            <ac:spMk id="3" creationId="{C8252E42-0981-45B3-A931-1AD17789447A}"/>
          </ac:spMkLst>
        </pc:spChg>
      </pc:sldChg>
      <pc:sldChg chg="addSp delSp modSp new mod">
        <pc:chgData name="Antonio-Marius Tricolici" userId="4ca5b4ffc4fcfb59" providerId="LiveId" clId="{AF778C81-7B9D-44B2-82AA-38ECB2AC9D26}" dt="2022-02-13T18:53:09.674" v="2159" actId="1076"/>
        <pc:sldMkLst>
          <pc:docMk/>
          <pc:sldMk cId="2020052905" sldId="330"/>
        </pc:sldMkLst>
        <pc:spChg chg="mod">
          <ac:chgData name="Antonio-Marius Tricolici" userId="4ca5b4ffc4fcfb59" providerId="LiveId" clId="{AF778C81-7B9D-44B2-82AA-38ECB2AC9D26}" dt="2022-02-13T18:06:40.992" v="1709" actId="20577"/>
          <ac:spMkLst>
            <pc:docMk/>
            <pc:sldMk cId="2020052905" sldId="330"/>
            <ac:spMk id="2" creationId="{1FFAA41F-DAAB-4CDE-A321-2235EF1A4EED}"/>
          </ac:spMkLst>
        </pc:spChg>
        <pc:spChg chg="add del mod">
          <ac:chgData name="Antonio-Marius Tricolici" userId="4ca5b4ffc4fcfb59" providerId="LiveId" clId="{AF778C81-7B9D-44B2-82AA-38ECB2AC9D26}" dt="2022-02-13T18:13:38.058" v="1738" actId="478"/>
          <ac:spMkLst>
            <pc:docMk/>
            <pc:sldMk cId="2020052905" sldId="330"/>
            <ac:spMk id="3" creationId="{91B1C349-3CE7-4925-A397-5EC9AE2C9669}"/>
          </ac:spMkLst>
        </pc:spChg>
        <pc:spChg chg="add mod">
          <ac:chgData name="Antonio-Marius Tricolici" userId="4ca5b4ffc4fcfb59" providerId="LiveId" clId="{AF778C81-7B9D-44B2-82AA-38ECB2AC9D26}" dt="2022-02-13T18:53:09.674" v="2159" actId="1076"/>
          <ac:spMkLst>
            <pc:docMk/>
            <pc:sldMk cId="2020052905" sldId="330"/>
            <ac:spMk id="4" creationId="{E5660CC7-CD7A-4930-9793-00D81B7799B1}"/>
          </ac:spMkLst>
        </pc:spChg>
      </pc:sldChg>
      <pc:sldChg chg="modSp new del mod">
        <pc:chgData name="Antonio-Marius Tricolici" userId="4ca5b4ffc4fcfb59" providerId="LiveId" clId="{AF778C81-7B9D-44B2-82AA-38ECB2AC9D26}" dt="2022-02-13T18:07:32.865" v="1730" actId="2696"/>
        <pc:sldMkLst>
          <pc:docMk/>
          <pc:sldMk cId="3128966663" sldId="331"/>
        </pc:sldMkLst>
        <pc:spChg chg="mod">
          <ac:chgData name="Antonio-Marius Tricolici" userId="4ca5b4ffc4fcfb59" providerId="LiveId" clId="{AF778C81-7B9D-44B2-82AA-38ECB2AC9D26}" dt="2022-02-13T18:07:28.668" v="1729" actId="20577"/>
          <ac:spMkLst>
            <pc:docMk/>
            <pc:sldMk cId="3128966663" sldId="331"/>
            <ac:spMk id="2" creationId="{0E605CF4-57F1-4662-BA30-05A90584BBE5}"/>
          </ac:spMkLst>
        </pc:spChg>
      </pc:sldChg>
      <pc:sldChg chg="addSp modSp new mod">
        <pc:chgData name="Antonio-Marius Tricolici" userId="4ca5b4ffc4fcfb59" providerId="LiveId" clId="{AF778C81-7B9D-44B2-82AA-38ECB2AC9D26}" dt="2022-02-13T18:18:13.973" v="2154" actId="20577"/>
        <pc:sldMkLst>
          <pc:docMk/>
          <pc:sldMk cId="4222603730" sldId="331"/>
        </pc:sldMkLst>
        <pc:spChg chg="mod">
          <ac:chgData name="Antonio-Marius Tricolici" userId="4ca5b4ffc4fcfb59" providerId="LiveId" clId="{AF778C81-7B9D-44B2-82AA-38ECB2AC9D26}" dt="2022-02-13T18:15:01.655" v="1771" actId="20577"/>
          <ac:spMkLst>
            <pc:docMk/>
            <pc:sldMk cId="4222603730" sldId="331"/>
            <ac:spMk id="2" creationId="{0F6D87CA-3CB3-401C-9EF0-5E9ABF8EE3F2}"/>
          </ac:spMkLst>
        </pc:spChg>
        <pc:spChg chg="add mod">
          <ac:chgData name="Antonio-Marius Tricolici" userId="4ca5b4ffc4fcfb59" providerId="LiveId" clId="{AF778C81-7B9D-44B2-82AA-38ECB2AC9D26}" dt="2022-02-13T18:18:13.973" v="2154" actId="20577"/>
          <ac:spMkLst>
            <pc:docMk/>
            <pc:sldMk cId="4222603730" sldId="331"/>
            <ac:spMk id="3" creationId="{E2FAF750-329F-4BA7-9DFC-6BE7E6B92215}"/>
          </ac:spMkLst>
        </pc:spChg>
      </pc:sld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36C0FD10-2D88-44B5-8999-4D3C48B8C8AA}"/>
    <pc:docChg chg="undo custSel addSld delSld modSld sldOrd modSection">
      <pc:chgData name="Antonio-Marius Tricolici" userId="4ca5b4ffc4fcfb59" providerId="LiveId" clId="{36C0FD10-2D88-44B5-8999-4D3C48B8C8AA}" dt="2022-02-13T07:35:58.247" v="2767" actId="2696"/>
      <pc:docMkLst>
        <pc:docMk/>
      </pc:docMkLst>
      <pc:sldChg chg="modSp mod">
        <pc:chgData name="Antonio-Marius Tricolici" userId="4ca5b4ffc4fcfb59" providerId="LiveId" clId="{36C0FD10-2D88-44B5-8999-4D3C48B8C8AA}" dt="2022-02-12T12:01:59.348" v="1884" actId="20577"/>
        <pc:sldMkLst>
          <pc:docMk/>
          <pc:sldMk cId="0" sldId="256"/>
        </pc:sldMkLst>
        <pc:spChg chg="mod">
          <ac:chgData name="Antonio-Marius Tricolici" userId="4ca5b4ffc4fcfb59" providerId="LiveId" clId="{36C0FD10-2D88-44B5-8999-4D3C48B8C8AA}" dt="2022-02-12T12:01:59.348" v="1884" actId="20577"/>
          <ac:spMkLst>
            <pc:docMk/>
            <pc:sldMk cId="0" sldId="256"/>
            <ac:spMk id="67" creationId="{00000000-0000-0000-0000-000000000000}"/>
          </ac:spMkLst>
        </pc:spChg>
      </pc:sldChg>
      <pc:sldChg chg="ord">
        <pc:chgData name="Antonio-Marius Tricolici" userId="4ca5b4ffc4fcfb59" providerId="LiveId" clId="{36C0FD10-2D88-44B5-8999-4D3C48B8C8AA}" dt="2022-02-13T07:32:10.572" v="2537"/>
        <pc:sldMkLst>
          <pc:docMk/>
          <pc:sldMk cId="2928237437" sldId="313"/>
        </pc:sldMkLst>
      </pc:sldChg>
      <pc:sldChg chg="modSp mod">
        <pc:chgData name="Antonio-Marius Tricolici" userId="4ca5b4ffc4fcfb59" providerId="LiveId" clId="{36C0FD10-2D88-44B5-8999-4D3C48B8C8AA}" dt="2022-02-13T07:15:58.309" v="2140" actId="20577"/>
        <pc:sldMkLst>
          <pc:docMk/>
          <pc:sldMk cId="1236856315" sldId="314"/>
        </pc:sldMkLst>
        <pc:spChg chg="mod">
          <ac:chgData name="Antonio-Marius Tricolici" userId="4ca5b4ffc4fcfb59" providerId="LiveId" clId="{36C0FD10-2D88-44B5-8999-4D3C48B8C8AA}" dt="2022-02-12T12:05:30.432" v="1885" actId="313"/>
          <ac:spMkLst>
            <pc:docMk/>
            <pc:sldMk cId="1236856315" sldId="314"/>
            <ac:spMk id="2" creationId="{FBB516DB-AAA2-4AE0-AE30-9BB2DB3FEC3E}"/>
          </ac:spMkLst>
        </pc:spChg>
        <pc:spChg chg="mod">
          <ac:chgData name="Antonio-Marius Tricolici" userId="4ca5b4ffc4fcfb59" providerId="LiveId" clId="{36C0FD10-2D88-44B5-8999-4D3C48B8C8AA}" dt="2022-02-13T07:15:58.309" v="2140" actId="20577"/>
          <ac:spMkLst>
            <pc:docMk/>
            <pc:sldMk cId="1236856315" sldId="314"/>
            <ac:spMk id="3" creationId="{F063CBE5-C961-4D1B-B007-90339DD98502}"/>
          </ac:spMkLst>
        </pc:spChg>
      </pc:sldChg>
      <pc:sldChg chg="modSp mod">
        <pc:chgData name="Antonio-Marius Tricolici" userId="4ca5b4ffc4fcfb59" providerId="LiveId" clId="{36C0FD10-2D88-44B5-8999-4D3C48B8C8AA}" dt="2022-02-12T11:14:50.071" v="6" actId="403"/>
        <pc:sldMkLst>
          <pc:docMk/>
          <pc:sldMk cId="2567998135" sldId="317"/>
        </pc:sldMkLst>
        <pc:spChg chg="mod">
          <ac:chgData name="Antonio-Marius Tricolici" userId="4ca5b4ffc4fcfb59" providerId="LiveId" clId="{36C0FD10-2D88-44B5-8999-4D3C48B8C8AA}" dt="2022-02-12T11:14:50.071" v="6" actId="403"/>
          <ac:spMkLst>
            <pc:docMk/>
            <pc:sldMk cId="2567998135" sldId="317"/>
            <ac:spMk id="4" creationId="{BA607A67-7508-435E-9D75-11B93942D1CC}"/>
          </ac:spMkLst>
        </pc:spChg>
      </pc:sldChg>
      <pc:sldChg chg="addSp modSp mod">
        <pc:chgData name="Antonio-Marius Tricolici" userId="4ca5b4ffc4fcfb59" providerId="LiveId" clId="{36C0FD10-2D88-44B5-8999-4D3C48B8C8AA}" dt="2022-02-12T11:30:05.671" v="77" actId="339"/>
        <pc:sldMkLst>
          <pc:docMk/>
          <pc:sldMk cId="1704427608" sldId="318"/>
        </pc:sldMkLst>
        <pc:spChg chg="add mod">
          <ac:chgData name="Antonio-Marius Tricolici" userId="4ca5b4ffc4fcfb59" providerId="LiveId" clId="{36C0FD10-2D88-44B5-8999-4D3C48B8C8AA}" dt="2022-02-12T11:30:05.671" v="77" actId="339"/>
          <ac:spMkLst>
            <pc:docMk/>
            <pc:sldMk cId="1704427608" sldId="318"/>
            <ac:spMk id="4" creationId="{4FE98B99-FB00-462E-8176-F9D487246DB8}"/>
          </ac:spMkLst>
        </pc:spChg>
      </pc:sldChg>
      <pc:sldChg chg="addSp modSp new mod ord">
        <pc:chgData name="Antonio-Marius Tricolici" userId="4ca5b4ffc4fcfb59" providerId="LiveId" clId="{36C0FD10-2D88-44B5-8999-4D3C48B8C8AA}" dt="2022-02-12T11:31:23.603" v="259" actId="14100"/>
        <pc:sldMkLst>
          <pc:docMk/>
          <pc:sldMk cId="4073210987" sldId="319"/>
        </pc:sldMkLst>
        <pc:spChg chg="mod">
          <ac:chgData name="Antonio-Marius Tricolici" userId="4ca5b4ffc4fcfb59" providerId="LiveId" clId="{36C0FD10-2D88-44B5-8999-4D3C48B8C8AA}" dt="2022-02-12T11:30:42.674" v="106" actId="20577"/>
          <ac:spMkLst>
            <pc:docMk/>
            <pc:sldMk cId="4073210987" sldId="319"/>
            <ac:spMk id="2" creationId="{954DBB51-4DCC-4B87-B6E9-767F1BA5C2C8}"/>
          </ac:spMkLst>
        </pc:spChg>
        <pc:spChg chg="add mod">
          <ac:chgData name="Antonio-Marius Tricolici" userId="4ca5b4ffc4fcfb59" providerId="LiveId" clId="{36C0FD10-2D88-44B5-8999-4D3C48B8C8AA}" dt="2022-02-12T11:31:03.377" v="182" actId="1036"/>
          <ac:spMkLst>
            <pc:docMk/>
            <pc:sldMk cId="4073210987" sldId="319"/>
            <ac:spMk id="3" creationId="{54537396-90F7-43B8-BA6A-BE0CF0660FF9}"/>
          </ac:spMkLst>
        </pc:spChg>
        <pc:spChg chg="add mod">
          <ac:chgData name="Antonio-Marius Tricolici" userId="4ca5b4ffc4fcfb59" providerId="LiveId" clId="{36C0FD10-2D88-44B5-8999-4D3C48B8C8AA}" dt="2022-02-12T11:31:23.603" v="259" actId="14100"/>
          <ac:spMkLst>
            <pc:docMk/>
            <pc:sldMk cId="4073210987" sldId="319"/>
            <ac:spMk id="4" creationId="{43DA49FC-8500-4452-ABC6-20EC858933EE}"/>
          </ac:spMkLst>
        </pc:spChg>
      </pc:sldChg>
      <pc:sldChg chg="addSp delSp modSp new mod">
        <pc:chgData name="Antonio-Marius Tricolici" userId="4ca5b4ffc4fcfb59" providerId="LiveId" clId="{36C0FD10-2D88-44B5-8999-4D3C48B8C8AA}" dt="2022-02-12T11:47:29.496" v="950" actId="14100"/>
        <pc:sldMkLst>
          <pc:docMk/>
          <pc:sldMk cId="1663587481" sldId="320"/>
        </pc:sldMkLst>
        <pc:spChg chg="mod">
          <ac:chgData name="Antonio-Marius Tricolici" userId="4ca5b4ffc4fcfb59" providerId="LiveId" clId="{36C0FD10-2D88-44B5-8999-4D3C48B8C8AA}" dt="2022-02-12T11:32:07.216" v="265" actId="20577"/>
          <ac:spMkLst>
            <pc:docMk/>
            <pc:sldMk cId="1663587481" sldId="320"/>
            <ac:spMk id="2" creationId="{3EAE301A-3269-49E1-8321-F1BE30D69B5B}"/>
          </ac:spMkLst>
        </pc:spChg>
        <pc:spChg chg="add mod">
          <ac:chgData name="Antonio-Marius Tricolici" userId="4ca5b4ffc4fcfb59" providerId="LiveId" clId="{36C0FD10-2D88-44B5-8999-4D3C48B8C8AA}" dt="2022-02-12T11:45:31.180" v="644" actId="113"/>
          <ac:spMkLst>
            <pc:docMk/>
            <pc:sldMk cId="1663587481" sldId="320"/>
            <ac:spMk id="3" creationId="{CCC8445C-6DE2-4114-9E49-A79FE3631730}"/>
          </ac:spMkLst>
        </pc:spChg>
        <pc:spChg chg="add del mod">
          <ac:chgData name="Antonio-Marius Tricolici" userId="4ca5b4ffc4fcfb59" providerId="LiveId" clId="{36C0FD10-2D88-44B5-8999-4D3C48B8C8AA}" dt="2022-02-12T11:44:09.256" v="592" actId="478"/>
          <ac:spMkLst>
            <pc:docMk/>
            <pc:sldMk cId="1663587481" sldId="320"/>
            <ac:spMk id="4" creationId="{3E6EBFD3-9DEB-4ED1-83E4-2083761E9C48}"/>
          </ac:spMkLst>
        </pc:spChg>
        <pc:spChg chg="add del">
          <ac:chgData name="Antonio-Marius Tricolici" userId="4ca5b4ffc4fcfb59" providerId="LiveId" clId="{36C0FD10-2D88-44B5-8999-4D3C48B8C8AA}" dt="2022-02-12T11:44:07.393" v="591"/>
          <ac:spMkLst>
            <pc:docMk/>
            <pc:sldMk cId="1663587481" sldId="320"/>
            <ac:spMk id="5" creationId="{E1D6514F-119C-4F5C-8274-18970C9C52C3}"/>
          </ac:spMkLst>
        </pc:spChg>
        <pc:spChg chg="add del mod">
          <ac:chgData name="Antonio-Marius Tricolici" userId="4ca5b4ffc4fcfb59" providerId="LiveId" clId="{36C0FD10-2D88-44B5-8999-4D3C48B8C8AA}" dt="2022-02-12T11:44:59.940" v="611" actId="478"/>
          <ac:spMkLst>
            <pc:docMk/>
            <pc:sldMk cId="1663587481" sldId="320"/>
            <ac:spMk id="6" creationId="{81E6E602-B022-48CA-9F1E-5FE57BD3FABA}"/>
          </ac:spMkLst>
        </pc:spChg>
        <pc:spChg chg="add mod">
          <ac:chgData name="Antonio-Marius Tricolici" userId="4ca5b4ffc4fcfb59" providerId="LiveId" clId="{36C0FD10-2D88-44B5-8999-4D3C48B8C8AA}" dt="2022-02-12T11:45:19.205" v="643" actId="1036"/>
          <ac:spMkLst>
            <pc:docMk/>
            <pc:sldMk cId="1663587481" sldId="320"/>
            <ac:spMk id="7" creationId="{FA97E1A1-65E2-435A-A25F-87D6D0CBB02A}"/>
          </ac:spMkLst>
        </pc:spChg>
        <pc:spChg chg="add mod">
          <ac:chgData name="Antonio-Marius Tricolici" userId="4ca5b4ffc4fcfb59" providerId="LiveId" clId="{36C0FD10-2D88-44B5-8999-4D3C48B8C8AA}" dt="2022-02-12T11:47:29.496" v="950" actId="14100"/>
          <ac:spMkLst>
            <pc:docMk/>
            <pc:sldMk cId="1663587481" sldId="320"/>
            <ac:spMk id="8" creationId="{5EB95A16-21C1-419F-B736-0F093D84D294}"/>
          </ac:spMkLst>
        </pc:spChg>
      </pc:sldChg>
      <pc:sldChg chg="addSp delSp modSp new mod">
        <pc:chgData name="Antonio-Marius Tricolici" userId="4ca5b4ffc4fcfb59" providerId="LiveId" clId="{36C0FD10-2D88-44B5-8999-4D3C48B8C8AA}" dt="2022-02-12T11:50:39.454" v="1011" actId="1076"/>
        <pc:sldMkLst>
          <pc:docMk/>
          <pc:sldMk cId="3302851869" sldId="321"/>
        </pc:sldMkLst>
        <pc:spChg chg="mod">
          <ac:chgData name="Antonio-Marius Tricolici" userId="4ca5b4ffc4fcfb59" providerId="LiveId" clId="{36C0FD10-2D88-44B5-8999-4D3C48B8C8AA}" dt="2022-02-12T11:47:37.457" v="965" actId="20577"/>
          <ac:spMkLst>
            <pc:docMk/>
            <pc:sldMk cId="3302851869" sldId="321"/>
            <ac:spMk id="2" creationId="{A60BB660-772C-4D93-A2D4-1374B346107C}"/>
          </ac:spMkLst>
        </pc:spChg>
        <pc:spChg chg="add del mod">
          <ac:chgData name="Antonio-Marius Tricolici" userId="4ca5b4ffc4fcfb59" providerId="LiveId" clId="{36C0FD10-2D88-44B5-8999-4D3C48B8C8AA}" dt="2022-02-12T11:50:05.850" v="986" actId="478"/>
          <ac:spMkLst>
            <pc:docMk/>
            <pc:sldMk cId="3302851869" sldId="321"/>
            <ac:spMk id="3" creationId="{C9BD46C4-894F-428E-848F-E7A708AFAE52}"/>
          </ac:spMkLst>
        </pc:spChg>
        <pc:spChg chg="add del mod">
          <ac:chgData name="Antonio-Marius Tricolici" userId="4ca5b4ffc4fcfb59" providerId="LiveId" clId="{36C0FD10-2D88-44B5-8999-4D3C48B8C8AA}" dt="2022-02-12T11:50:21.661" v="996" actId="478"/>
          <ac:spMkLst>
            <pc:docMk/>
            <pc:sldMk cId="3302851869" sldId="321"/>
            <ac:spMk id="4" creationId="{8E00B674-6AD0-4CD3-A176-F72D3BF8D96C}"/>
          </ac:spMkLst>
        </pc:spChg>
        <pc:spChg chg="add mod">
          <ac:chgData name="Antonio-Marius Tricolici" userId="4ca5b4ffc4fcfb59" providerId="LiveId" clId="{36C0FD10-2D88-44B5-8999-4D3C48B8C8AA}" dt="2022-02-12T11:50:39.454" v="1011" actId="1076"/>
          <ac:spMkLst>
            <pc:docMk/>
            <pc:sldMk cId="3302851869" sldId="321"/>
            <ac:spMk id="5" creationId="{224A03B5-82B0-4F6C-8730-59DA51CB33DC}"/>
          </ac:spMkLst>
        </pc:spChg>
      </pc:sldChg>
      <pc:sldChg chg="addSp delSp modSp new mod modAnim">
        <pc:chgData name="Antonio-Marius Tricolici" userId="4ca5b4ffc4fcfb59" providerId="LiveId" clId="{36C0FD10-2D88-44B5-8999-4D3C48B8C8AA}" dt="2022-02-12T11:56:33.279" v="1482"/>
        <pc:sldMkLst>
          <pc:docMk/>
          <pc:sldMk cId="601665800" sldId="322"/>
        </pc:sldMkLst>
        <pc:spChg chg="mod">
          <ac:chgData name="Antonio-Marius Tricolici" userId="4ca5b4ffc4fcfb59" providerId="LiveId" clId="{36C0FD10-2D88-44B5-8999-4D3C48B8C8AA}" dt="2022-02-12T11:50:56.023" v="1039" actId="20577"/>
          <ac:spMkLst>
            <pc:docMk/>
            <pc:sldMk cId="601665800" sldId="322"/>
            <ac:spMk id="2" creationId="{CE81D483-A971-4F7A-B469-2AF5FC385124}"/>
          </ac:spMkLst>
        </pc:spChg>
        <pc:spChg chg="add mod">
          <ac:chgData name="Antonio-Marius Tricolici" userId="4ca5b4ffc4fcfb59" providerId="LiveId" clId="{36C0FD10-2D88-44B5-8999-4D3C48B8C8AA}" dt="2022-02-12T11:52:11.948" v="1289" actId="20577"/>
          <ac:spMkLst>
            <pc:docMk/>
            <pc:sldMk cId="601665800" sldId="322"/>
            <ac:spMk id="3" creationId="{8F14584B-F3E3-421C-B2BE-8F8150112254}"/>
          </ac:spMkLst>
        </pc:spChg>
        <pc:spChg chg="add mod">
          <ac:chgData name="Antonio-Marius Tricolici" userId="4ca5b4ffc4fcfb59" providerId="LiveId" clId="{36C0FD10-2D88-44B5-8999-4D3C48B8C8AA}" dt="2022-02-12T11:53:35.419" v="1301" actId="1076"/>
          <ac:spMkLst>
            <pc:docMk/>
            <pc:sldMk cId="601665800" sldId="322"/>
            <ac:spMk id="4" creationId="{9AD612C1-72A4-448F-A8B7-2B12B5E92832}"/>
          </ac:spMkLst>
        </pc:spChg>
        <pc:spChg chg="add mod">
          <ac:chgData name="Antonio-Marius Tricolici" userId="4ca5b4ffc4fcfb59" providerId="LiveId" clId="{36C0FD10-2D88-44B5-8999-4D3C48B8C8AA}" dt="2022-02-12T11:55:31.320" v="1401" actId="20577"/>
          <ac:spMkLst>
            <pc:docMk/>
            <pc:sldMk cId="601665800" sldId="322"/>
            <ac:spMk id="5" creationId="{72E2B43B-CD40-43A1-B968-C80FFAE941D8}"/>
          </ac:spMkLst>
        </pc:spChg>
        <pc:spChg chg="add mod">
          <ac:chgData name="Antonio-Marius Tricolici" userId="4ca5b4ffc4fcfb59" providerId="LiveId" clId="{36C0FD10-2D88-44B5-8999-4D3C48B8C8AA}" dt="2022-02-12T11:55:46.846" v="1403" actId="339"/>
          <ac:spMkLst>
            <pc:docMk/>
            <pc:sldMk cId="601665800" sldId="322"/>
            <ac:spMk id="6" creationId="{B680B5F8-E97B-41F7-9CFC-2102EF04B5E4}"/>
          </ac:spMkLst>
        </pc:spChg>
        <pc:spChg chg="add del">
          <ac:chgData name="Antonio-Marius Tricolici" userId="4ca5b4ffc4fcfb59" providerId="LiveId" clId="{36C0FD10-2D88-44B5-8999-4D3C48B8C8AA}" dt="2022-02-12T11:55:49.392" v="1405"/>
          <ac:spMkLst>
            <pc:docMk/>
            <pc:sldMk cId="601665800" sldId="322"/>
            <ac:spMk id="7" creationId="{71E3BCE5-C8FA-423E-89BD-D3346BA9FEC2}"/>
          </ac:spMkLst>
        </pc:spChg>
        <pc:spChg chg="add mod">
          <ac:chgData name="Antonio-Marius Tricolici" userId="4ca5b4ffc4fcfb59" providerId="LiveId" clId="{36C0FD10-2D88-44B5-8999-4D3C48B8C8AA}" dt="2022-02-12T11:56:07.807" v="1476" actId="14100"/>
          <ac:spMkLst>
            <pc:docMk/>
            <pc:sldMk cId="601665800" sldId="322"/>
            <ac:spMk id="8" creationId="{B9AD12BD-D927-4345-BFC7-53AA286BB0D5}"/>
          </ac:spMkLst>
        </pc:spChg>
      </pc:sldChg>
      <pc:sldChg chg="addSp modSp new mod">
        <pc:chgData name="Antonio-Marius Tricolici" userId="4ca5b4ffc4fcfb59" providerId="LiveId" clId="{36C0FD10-2D88-44B5-8999-4D3C48B8C8AA}" dt="2022-02-12T12:00:14.929" v="1873" actId="1076"/>
        <pc:sldMkLst>
          <pc:docMk/>
          <pc:sldMk cId="3318497112" sldId="323"/>
        </pc:sldMkLst>
        <pc:spChg chg="mod">
          <ac:chgData name="Antonio-Marius Tricolici" userId="4ca5b4ffc4fcfb59" providerId="LiveId" clId="{36C0FD10-2D88-44B5-8999-4D3C48B8C8AA}" dt="2022-02-12T12:00:00.601" v="1868" actId="313"/>
          <ac:spMkLst>
            <pc:docMk/>
            <pc:sldMk cId="3318497112" sldId="323"/>
            <ac:spMk id="2" creationId="{0E1133B5-DD30-44D4-A5DA-439F477EAB9D}"/>
          </ac:spMkLst>
        </pc:spChg>
        <pc:spChg chg="add mod">
          <ac:chgData name="Antonio-Marius Tricolici" userId="4ca5b4ffc4fcfb59" providerId="LiveId" clId="{36C0FD10-2D88-44B5-8999-4D3C48B8C8AA}" dt="2022-02-12T12:00:14.929" v="1873" actId="1076"/>
          <ac:spMkLst>
            <pc:docMk/>
            <pc:sldMk cId="3318497112" sldId="323"/>
            <ac:spMk id="3" creationId="{017B7F50-8C41-481D-91EB-4CF08F3F2DFB}"/>
          </ac:spMkLst>
        </pc:spChg>
      </pc:sldChg>
      <pc:sldChg chg="addSp delSp modSp mod">
        <pc:chgData name="Antonio-Marius Tricolici" userId="4ca5b4ffc4fcfb59" providerId="LiveId" clId="{36C0FD10-2D88-44B5-8999-4D3C48B8C8AA}" dt="2022-02-13T07:21:53.813" v="2211" actId="1076"/>
        <pc:sldMkLst>
          <pc:docMk/>
          <pc:sldMk cId="796978244" sldId="324"/>
        </pc:sldMkLst>
        <pc:spChg chg="add mod">
          <ac:chgData name="Antonio-Marius Tricolici" userId="4ca5b4ffc4fcfb59" providerId="LiveId" clId="{36C0FD10-2D88-44B5-8999-4D3C48B8C8AA}" dt="2022-02-13T07:21:53.813" v="2211" actId="1076"/>
          <ac:spMkLst>
            <pc:docMk/>
            <pc:sldMk cId="796978244" sldId="324"/>
            <ac:spMk id="3" creationId="{0371B182-4573-41E6-A376-73988589F6E9}"/>
          </ac:spMkLst>
        </pc:spChg>
        <pc:spChg chg="del">
          <ac:chgData name="Antonio-Marius Tricolici" userId="4ca5b4ffc4fcfb59" providerId="LiveId" clId="{36C0FD10-2D88-44B5-8999-4D3C48B8C8AA}" dt="2022-02-13T07:21:31.262" v="2194" actId="478"/>
          <ac:spMkLst>
            <pc:docMk/>
            <pc:sldMk cId="796978244" sldId="324"/>
            <ac:spMk id="4" creationId="{79598F9E-2D8D-445D-8676-190B49C07905}"/>
          </ac:spMkLst>
        </pc:spChg>
      </pc:sldChg>
      <pc:sldChg chg="addSp delSp modSp new mod">
        <pc:chgData name="Antonio-Marius Tricolici" userId="4ca5b4ffc4fcfb59" providerId="LiveId" clId="{36C0FD10-2D88-44B5-8999-4D3C48B8C8AA}" dt="2022-02-12T12:14:55.310" v="2025" actId="478"/>
        <pc:sldMkLst>
          <pc:docMk/>
          <pc:sldMk cId="2622241463" sldId="324"/>
        </pc:sldMkLst>
        <pc:spChg chg="mod">
          <ac:chgData name="Antonio-Marius Tricolici" userId="4ca5b4ffc4fcfb59" providerId="LiveId" clId="{36C0FD10-2D88-44B5-8999-4D3C48B8C8AA}" dt="2022-02-12T12:00:47.090" v="1879" actId="20577"/>
          <ac:spMkLst>
            <pc:docMk/>
            <pc:sldMk cId="2622241463" sldId="324"/>
            <ac:spMk id="2" creationId="{26958568-E7D6-4A12-9A4E-6B1C80D7C0FB}"/>
          </ac:spMkLst>
        </pc:spChg>
        <pc:spChg chg="add mod">
          <ac:chgData name="Antonio-Marius Tricolici" userId="4ca5b4ffc4fcfb59" providerId="LiveId" clId="{36C0FD10-2D88-44B5-8999-4D3C48B8C8AA}" dt="2022-02-12T12:13:51.140" v="1992" actId="20577"/>
          <ac:spMkLst>
            <pc:docMk/>
            <pc:sldMk cId="2622241463" sldId="324"/>
            <ac:spMk id="3" creationId="{85A58971-E493-4E96-91FE-0B738DE0ADF3}"/>
          </ac:spMkLst>
        </pc:spChg>
        <pc:spChg chg="add del mod">
          <ac:chgData name="Antonio-Marius Tricolici" userId="4ca5b4ffc4fcfb59" providerId="LiveId" clId="{36C0FD10-2D88-44B5-8999-4D3C48B8C8AA}" dt="2022-02-12T12:14:55.310" v="2025" actId="478"/>
          <ac:spMkLst>
            <pc:docMk/>
            <pc:sldMk cId="2622241463" sldId="324"/>
            <ac:spMk id="4" creationId="{6CF60C4F-69D2-4D75-9835-8637BA785F02}"/>
          </ac:spMkLst>
        </pc:spChg>
      </pc:sldChg>
      <pc:sldChg chg="del">
        <pc:chgData name="Antonio-Marius Tricolici" userId="4ca5b4ffc4fcfb59" providerId="LiveId" clId="{36C0FD10-2D88-44B5-8999-4D3C48B8C8AA}" dt="2022-02-13T07:35:58.247" v="2767" actId="2696"/>
        <pc:sldMkLst>
          <pc:docMk/>
          <pc:sldMk cId="3235729178" sldId="325"/>
        </pc:sldMkLst>
      </pc:sldChg>
      <pc:sldChg chg="addSp modSp new mod">
        <pc:chgData name="Antonio-Marius Tricolici" userId="4ca5b4ffc4fcfb59" providerId="LiveId" clId="{36C0FD10-2D88-44B5-8999-4D3C48B8C8AA}" dt="2022-02-13T07:28:41.747" v="2533" actId="1076"/>
        <pc:sldMkLst>
          <pc:docMk/>
          <pc:sldMk cId="215086256" sldId="326"/>
        </pc:sldMkLst>
        <pc:spChg chg="mod">
          <ac:chgData name="Antonio-Marius Tricolici" userId="4ca5b4ffc4fcfb59" providerId="LiveId" clId="{36C0FD10-2D88-44B5-8999-4D3C48B8C8AA}" dt="2022-02-13T07:17:02.936" v="2153" actId="20577"/>
          <ac:spMkLst>
            <pc:docMk/>
            <pc:sldMk cId="215086256" sldId="326"/>
            <ac:spMk id="2" creationId="{42D0CE6E-0F4F-4F88-900A-585D8868E6D2}"/>
          </ac:spMkLst>
        </pc:spChg>
        <pc:spChg chg="add mod">
          <ac:chgData name="Antonio-Marius Tricolici" userId="4ca5b4ffc4fcfb59" providerId="LiveId" clId="{36C0FD10-2D88-44B5-8999-4D3C48B8C8AA}" dt="2022-02-13T07:28:17.451" v="2517" actId="20577"/>
          <ac:spMkLst>
            <pc:docMk/>
            <pc:sldMk cId="215086256" sldId="326"/>
            <ac:spMk id="3" creationId="{3EC023B9-D65F-460F-9BFD-20083479B701}"/>
          </ac:spMkLst>
        </pc:spChg>
        <pc:spChg chg="add mod">
          <ac:chgData name="Antonio-Marius Tricolici" userId="4ca5b4ffc4fcfb59" providerId="LiveId" clId="{36C0FD10-2D88-44B5-8999-4D3C48B8C8AA}" dt="2022-02-13T07:28:41.747" v="2533" actId="1076"/>
          <ac:spMkLst>
            <pc:docMk/>
            <pc:sldMk cId="215086256" sldId="326"/>
            <ac:spMk id="4" creationId="{123A8CF2-31F0-4DB8-8B32-9939C247FC77}"/>
          </ac:spMkLst>
        </pc:spChg>
      </pc:sldChg>
      <pc:sldChg chg="addSp modSp new del mod">
        <pc:chgData name="Antonio-Marius Tricolici" userId="4ca5b4ffc4fcfb59" providerId="LiveId" clId="{36C0FD10-2D88-44B5-8999-4D3C48B8C8AA}" dt="2022-02-13T07:14:55.405" v="2068" actId="47"/>
        <pc:sldMkLst>
          <pc:docMk/>
          <pc:sldMk cId="392054771" sldId="326"/>
        </pc:sldMkLst>
        <pc:spChg chg="mod">
          <ac:chgData name="Antonio-Marius Tricolici" userId="4ca5b4ffc4fcfb59" providerId="LiveId" clId="{36C0FD10-2D88-44B5-8999-4D3C48B8C8AA}" dt="2022-02-13T07:14:31.759" v="2045" actId="20577"/>
          <ac:spMkLst>
            <pc:docMk/>
            <pc:sldMk cId="392054771" sldId="326"/>
            <ac:spMk id="2" creationId="{94918F21-F439-40E8-9DC0-738471F41381}"/>
          </ac:spMkLst>
        </pc:spChg>
        <pc:spChg chg="add mod">
          <ac:chgData name="Antonio-Marius Tricolici" userId="4ca5b4ffc4fcfb59" providerId="LiveId" clId="{36C0FD10-2D88-44B5-8999-4D3C48B8C8AA}" dt="2022-02-13T07:14:39.227" v="2067" actId="20577"/>
          <ac:spMkLst>
            <pc:docMk/>
            <pc:sldMk cId="392054771" sldId="326"/>
            <ac:spMk id="3" creationId="{4298FDA1-E326-47E2-B9C2-9A129B5F1BA3}"/>
          </ac:spMkLst>
        </pc:spChg>
      </pc:sldChg>
      <pc:sldChg chg="addSp delSp modSp new mod ord">
        <pc:chgData name="Antonio-Marius Tricolici" userId="4ca5b4ffc4fcfb59" providerId="LiveId" clId="{36C0FD10-2D88-44B5-8999-4D3C48B8C8AA}" dt="2022-02-13T07:34:33.775" v="2766" actId="20577"/>
        <pc:sldMkLst>
          <pc:docMk/>
          <pc:sldMk cId="4029100531" sldId="327"/>
        </pc:sldMkLst>
        <pc:spChg chg="mod">
          <ac:chgData name="Antonio-Marius Tricolici" userId="4ca5b4ffc4fcfb59" providerId="LiveId" clId="{36C0FD10-2D88-44B5-8999-4D3C48B8C8AA}" dt="2022-02-13T07:33:32.967" v="2551" actId="20577"/>
          <ac:spMkLst>
            <pc:docMk/>
            <pc:sldMk cId="4029100531" sldId="327"/>
            <ac:spMk id="2" creationId="{343370AD-ACB4-48E4-A0FF-DF798E48663E}"/>
          </ac:spMkLst>
        </pc:spChg>
        <pc:spChg chg="add mod">
          <ac:chgData name="Antonio-Marius Tricolici" userId="4ca5b4ffc4fcfb59" providerId="LiveId" clId="{36C0FD10-2D88-44B5-8999-4D3C48B8C8AA}" dt="2022-02-13T07:34:33.775" v="2766" actId="20577"/>
          <ac:spMkLst>
            <pc:docMk/>
            <pc:sldMk cId="4029100531" sldId="327"/>
            <ac:spMk id="3" creationId="{BD8B6E74-3094-402B-B6D7-3E3323C1C388}"/>
          </ac:spMkLst>
        </pc:spChg>
        <pc:spChg chg="add del">
          <ac:chgData name="Antonio-Marius Tricolici" userId="4ca5b4ffc4fcfb59" providerId="LiveId" clId="{36C0FD10-2D88-44B5-8999-4D3C48B8C8AA}" dt="2022-02-13T07:34:19.458" v="2736"/>
          <ac:spMkLst>
            <pc:docMk/>
            <pc:sldMk cId="4029100531" sldId="327"/>
            <ac:spMk id="4" creationId="{3682BF8F-9BA6-4947-AD72-16310B0AE525}"/>
          </ac:spMkLst>
        </pc:spChg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76A66AB3-5E65-4EEC-A004-D0AF7458A85D}"/>
    <pc:docChg chg="undo redo custSel addSld delSld modSld sldOrd modSection">
      <pc:chgData name="Antonio-Marius Tricolici" userId="4ca5b4ffc4fcfb59" providerId="LiveId" clId="{76A66AB3-5E65-4EEC-A004-D0AF7458A85D}" dt="2022-02-12T10:42:08.428" v="7642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76A66AB3-5E65-4EEC-A004-D0AF7458A85D}" dt="2022-02-12T07:38:59.226" v="604" actId="20577"/>
        <pc:sldMkLst>
          <pc:docMk/>
          <pc:sldMk cId="3565427431" sldId="282"/>
        </pc:sldMkLst>
        <pc:spChg chg="mod">
          <ac:chgData name="Antonio-Marius Tricolici" userId="4ca5b4ffc4fcfb59" providerId="LiveId" clId="{76A66AB3-5E65-4EEC-A004-D0AF7458A85D}" dt="2022-02-12T07:34:29.890" v="169" actId="20577"/>
          <ac:spMkLst>
            <pc:docMk/>
            <pc:sldMk cId="3565427431" sldId="282"/>
            <ac:spMk id="2" creationId="{F8954939-D47E-4164-B497-4BC9863734AE}"/>
          </ac:spMkLst>
        </pc:spChg>
        <pc:spChg chg="del mod">
          <ac:chgData name="Antonio-Marius Tricolici" userId="4ca5b4ffc4fcfb59" providerId="LiveId" clId="{76A66AB3-5E65-4EEC-A004-D0AF7458A85D}" dt="2022-02-12T07:34:37.702" v="172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76A66AB3-5E65-4EEC-A004-D0AF7458A85D}" dt="2022-02-12T07:34:49.402" v="188" actId="20577"/>
          <ac:spMkLst>
            <pc:docMk/>
            <pc:sldMk cId="3565427431" sldId="282"/>
            <ac:spMk id="4" creationId="{9A48385D-3AD4-4485-853A-DA562BD5EFFA}"/>
          </ac:spMkLst>
        </pc:spChg>
        <pc:spChg chg="add del mod">
          <ac:chgData name="Antonio-Marius Tricolici" userId="4ca5b4ffc4fcfb59" providerId="LiveId" clId="{76A66AB3-5E65-4EEC-A004-D0AF7458A85D}" dt="2022-02-12T07:38:45.679" v="574" actId="478"/>
          <ac:spMkLst>
            <pc:docMk/>
            <pc:sldMk cId="3565427431" sldId="282"/>
            <ac:spMk id="6" creationId="{8F936677-D5E5-4619-8E09-D7D717A936F2}"/>
          </ac:spMkLst>
        </pc:spChg>
        <pc:spChg chg="add mod">
          <ac:chgData name="Antonio-Marius Tricolici" userId="4ca5b4ffc4fcfb59" providerId="LiveId" clId="{76A66AB3-5E65-4EEC-A004-D0AF7458A85D}" dt="2022-02-12T07:37:28.691" v="416" actId="1076"/>
          <ac:spMkLst>
            <pc:docMk/>
            <pc:sldMk cId="3565427431" sldId="282"/>
            <ac:spMk id="7" creationId="{C7169E4C-6AA0-4B1F-9ACF-B7CED3EA6F74}"/>
          </ac:spMkLst>
        </pc:spChg>
        <pc:spChg chg="del">
          <ac:chgData name="Antonio-Marius Tricolici" userId="4ca5b4ffc4fcfb59" providerId="LiveId" clId="{76A66AB3-5E65-4EEC-A004-D0AF7458A85D}" dt="2022-02-12T07:34:37.702" v="172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76A66AB3-5E65-4EEC-A004-D0AF7458A85D}" dt="2022-02-12T07:34:37.702" v="172" actId="478"/>
          <ac:spMkLst>
            <pc:docMk/>
            <pc:sldMk cId="3565427431" sldId="282"/>
            <ac:spMk id="9" creationId="{B47471A9-D7A9-49F8-ACA7-2578F2A68D4C}"/>
          </ac:spMkLst>
        </pc:spChg>
        <pc:spChg chg="add mod">
          <ac:chgData name="Antonio-Marius Tricolici" userId="4ca5b4ffc4fcfb59" providerId="LiveId" clId="{76A66AB3-5E65-4EEC-A004-D0AF7458A85D}" dt="2022-02-12T07:38:35.850" v="571" actId="20577"/>
          <ac:spMkLst>
            <pc:docMk/>
            <pc:sldMk cId="3565427431" sldId="282"/>
            <ac:spMk id="11" creationId="{D4AA6437-B075-42E8-964B-5AF6805EAA9A}"/>
          </ac:spMkLst>
        </pc:spChg>
        <pc:spChg chg="add mod">
          <ac:chgData name="Antonio-Marius Tricolici" userId="4ca5b4ffc4fcfb59" providerId="LiveId" clId="{76A66AB3-5E65-4EEC-A004-D0AF7458A85D}" dt="2022-02-12T07:38:59.226" v="604" actId="20577"/>
          <ac:spMkLst>
            <pc:docMk/>
            <pc:sldMk cId="3565427431" sldId="282"/>
            <ac:spMk id="12" creationId="{66F5DBF9-A1E5-4FF1-BDB2-466A4552E318}"/>
          </ac:spMkLst>
        </pc:spChg>
        <pc:graphicFrameChg chg="add mod modGraphic">
          <ac:chgData name="Antonio-Marius Tricolici" userId="4ca5b4ffc4fcfb59" providerId="LiveId" clId="{76A66AB3-5E65-4EEC-A004-D0AF7458A85D}" dt="2022-02-12T07:38:41.987" v="572" actId="1076"/>
          <ac:graphicFrameMkLst>
            <pc:docMk/>
            <pc:sldMk cId="3565427431" sldId="282"/>
            <ac:graphicFrameMk id="5" creationId="{BA85148F-C9F3-4F1C-B1FE-FA13F5550562}"/>
          </ac:graphicFrameMkLst>
        </pc:graphicFrameChg>
        <pc:graphicFrameChg chg="add mod modGraphic">
          <ac:chgData name="Antonio-Marius Tricolici" userId="4ca5b4ffc4fcfb59" providerId="LiveId" clId="{76A66AB3-5E65-4EEC-A004-D0AF7458A85D}" dt="2022-02-12T07:38:41.987" v="572" actId="1076"/>
          <ac:graphicFrameMkLst>
            <pc:docMk/>
            <pc:sldMk cId="3565427431" sldId="282"/>
            <ac:graphicFrameMk id="10" creationId="{408BAFF3-2A31-448A-B39D-F8A8283DCE5E}"/>
          </ac:graphicFrameMkLst>
        </pc:graphicFrameChg>
      </pc:sldChg>
      <pc:sldChg chg="modSp mod ord">
        <pc:chgData name="Antonio-Marius Tricolici" userId="4ca5b4ffc4fcfb59" providerId="LiveId" clId="{76A66AB3-5E65-4EEC-A004-D0AF7458A85D}" dt="2022-02-12T07:34:07.131" v="157" actId="12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4:07.131" v="157" actId="12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addSp delSp modSp new del mod">
        <pc:chgData name="Antonio-Marius Tricolici" userId="4ca5b4ffc4fcfb59" providerId="LiveId" clId="{76A66AB3-5E65-4EEC-A004-D0AF7458A85D}" dt="2022-02-12T09:54:36.390" v="6337" actId="2696"/>
        <pc:sldMkLst>
          <pc:docMk/>
          <pc:sldMk cId="2990761864" sldId="303"/>
        </pc:sldMkLst>
        <pc:spChg chg="mod">
          <ac:chgData name="Antonio-Marius Tricolici" userId="4ca5b4ffc4fcfb59" providerId="LiveId" clId="{76A66AB3-5E65-4EEC-A004-D0AF7458A85D}" dt="2022-02-12T07:39:10.561" v="612" actId="20577"/>
          <ac:spMkLst>
            <pc:docMk/>
            <pc:sldMk cId="2990761864" sldId="303"/>
            <ac:spMk id="2" creationId="{A2DE86D2-55DF-44D1-95C6-2684A8EA7CA1}"/>
          </ac:spMkLst>
        </pc:spChg>
        <pc:spChg chg="add del mod">
          <ac:chgData name="Antonio-Marius Tricolici" userId="4ca5b4ffc4fcfb59" providerId="LiveId" clId="{76A66AB3-5E65-4EEC-A004-D0AF7458A85D}" dt="2022-02-12T07:39:19.175" v="615"/>
          <ac:spMkLst>
            <pc:docMk/>
            <pc:sldMk cId="2990761864" sldId="303"/>
            <ac:spMk id="3" creationId="{64410901-9161-4BDE-A430-E792EDA5029B}"/>
          </ac:spMkLst>
        </pc:spChg>
        <pc:spChg chg="add mod">
          <ac:chgData name="Antonio-Marius Tricolici" userId="4ca5b4ffc4fcfb59" providerId="LiveId" clId="{76A66AB3-5E65-4EEC-A004-D0AF7458A85D}" dt="2022-02-12T07:41:02.877" v="728" actId="20577"/>
          <ac:spMkLst>
            <pc:docMk/>
            <pc:sldMk cId="2990761864" sldId="303"/>
            <ac:spMk id="4" creationId="{745700E4-15AC-44C0-A282-1DCA3BC858F4}"/>
          </ac:spMkLst>
        </pc:spChg>
        <pc:spChg chg="add del mod">
          <ac:chgData name="Antonio-Marius Tricolici" userId="4ca5b4ffc4fcfb59" providerId="LiveId" clId="{76A66AB3-5E65-4EEC-A004-D0AF7458A85D}" dt="2022-02-12T07:40:04.556" v="707" actId="478"/>
          <ac:spMkLst>
            <pc:docMk/>
            <pc:sldMk cId="2990761864" sldId="303"/>
            <ac:spMk id="5" creationId="{85E2F02E-94B4-4EE8-95F5-55DE40C33BDC}"/>
          </ac:spMkLst>
        </pc:spChg>
        <pc:spChg chg="add mod">
          <ac:chgData name="Antonio-Marius Tricolici" userId="4ca5b4ffc4fcfb59" providerId="LiveId" clId="{76A66AB3-5E65-4EEC-A004-D0AF7458A85D}" dt="2022-02-12T07:41:26.181" v="768" actId="1076"/>
          <ac:spMkLst>
            <pc:docMk/>
            <pc:sldMk cId="2990761864" sldId="303"/>
            <ac:spMk id="6" creationId="{DFC86C58-0B25-47A2-BF8C-9A78BC6257F6}"/>
          </ac:spMkLst>
        </pc:spChg>
        <pc:spChg chg="add mod">
          <ac:chgData name="Antonio-Marius Tricolici" userId="4ca5b4ffc4fcfb59" providerId="LiveId" clId="{76A66AB3-5E65-4EEC-A004-D0AF7458A85D}" dt="2022-02-12T07:43:18.203" v="891" actId="1076"/>
          <ac:spMkLst>
            <pc:docMk/>
            <pc:sldMk cId="2990761864" sldId="303"/>
            <ac:spMk id="7" creationId="{AC9F6A58-6CD9-4090-A21E-DDBECBAC8954}"/>
          </ac:spMkLst>
        </pc:spChg>
        <pc:spChg chg="add mod">
          <ac:chgData name="Antonio-Marius Tricolici" userId="4ca5b4ffc4fcfb59" providerId="LiveId" clId="{76A66AB3-5E65-4EEC-A004-D0AF7458A85D}" dt="2022-02-12T07:42:41.880" v="885" actId="14100"/>
          <ac:spMkLst>
            <pc:docMk/>
            <pc:sldMk cId="2990761864" sldId="303"/>
            <ac:spMk id="8" creationId="{F6D8F6BE-4A5E-4163-9BBB-DD80FDA26453}"/>
          </ac:spMkLst>
        </pc:spChg>
        <pc:spChg chg="add mod">
          <ac:chgData name="Antonio-Marius Tricolici" userId="4ca5b4ffc4fcfb59" providerId="LiveId" clId="{76A66AB3-5E65-4EEC-A004-D0AF7458A85D}" dt="2022-02-12T07:43:58.439" v="893" actId="571"/>
          <ac:spMkLst>
            <pc:docMk/>
            <pc:sldMk cId="2990761864" sldId="303"/>
            <ac:spMk id="9" creationId="{52BFA5F4-CB15-4A30-913A-31C857511A23}"/>
          </ac:spMkLst>
        </pc:spChg>
      </pc:sldChg>
      <pc:sldChg chg="addSp delSp modSp new mod modAnim">
        <pc:chgData name="Antonio-Marius Tricolici" userId="4ca5b4ffc4fcfb59" providerId="LiveId" clId="{76A66AB3-5E65-4EEC-A004-D0AF7458A85D}" dt="2022-02-12T09:55:55.290" v="6352"/>
        <pc:sldMkLst>
          <pc:docMk/>
          <pc:sldMk cId="422768727" sldId="304"/>
        </pc:sldMkLst>
        <pc:spChg chg="mod">
          <ac:chgData name="Antonio-Marius Tricolici" userId="4ca5b4ffc4fcfb59" providerId="LiveId" clId="{76A66AB3-5E65-4EEC-A004-D0AF7458A85D}" dt="2022-02-12T07:42:48.435" v="890" actId="20577"/>
          <ac:spMkLst>
            <pc:docMk/>
            <pc:sldMk cId="422768727" sldId="304"/>
            <ac:spMk id="2" creationId="{2F7BCE0B-825E-440F-A14B-92053B76EDEC}"/>
          </ac:spMkLst>
        </pc:spChg>
        <pc:spChg chg="add mod">
          <ac:chgData name="Antonio-Marius Tricolici" userId="4ca5b4ffc4fcfb59" providerId="LiveId" clId="{76A66AB3-5E65-4EEC-A004-D0AF7458A85D}" dt="2022-02-12T08:08:27.858" v="1709" actId="1076"/>
          <ac:spMkLst>
            <pc:docMk/>
            <pc:sldMk cId="422768727" sldId="304"/>
            <ac:spMk id="3" creationId="{C93F57A2-6B60-4029-8206-8D084342E87F}"/>
          </ac:spMkLst>
        </pc:spChg>
        <pc:spChg chg="add mod">
          <ac:chgData name="Antonio-Marius Tricolici" userId="4ca5b4ffc4fcfb59" providerId="LiveId" clId="{76A66AB3-5E65-4EEC-A004-D0AF7458A85D}" dt="2022-02-12T07:46:38.295" v="1105" actId="1076"/>
          <ac:spMkLst>
            <pc:docMk/>
            <pc:sldMk cId="422768727" sldId="304"/>
            <ac:spMk id="4" creationId="{775C93ED-640F-4F42-B7BB-AC790A4252B0}"/>
          </ac:spMkLst>
        </pc:spChg>
        <pc:spChg chg="add mod">
          <ac:chgData name="Antonio-Marius Tricolici" userId="4ca5b4ffc4fcfb59" providerId="LiveId" clId="{76A66AB3-5E65-4EEC-A004-D0AF7458A85D}" dt="2022-02-12T07:47:10.240" v="1118" actId="20577"/>
          <ac:spMkLst>
            <pc:docMk/>
            <pc:sldMk cId="422768727" sldId="304"/>
            <ac:spMk id="5" creationId="{C9579180-5192-48C2-B344-FF8C8C3AEF32}"/>
          </ac:spMkLst>
        </pc:spChg>
        <pc:spChg chg="add mod">
          <ac:chgData name="Antonio-Marius Tricolici" userId="4ca5b4ffc4fcfb59" providerId="LiveId" clId="{76A66AB3-5E65-4EEC-A004-D0AF7458A85D}" dt="2022-02-12T07:49:13.119" v="1198" actId="1076"/>
          <ac:spMkLst>
            <pc:docMk/>
            <pc:sldMk cId="422768727" sldId="304"/>
            <ac:spMk id="6" creationId="{9432947B-F880-4624-B021-0D1558F7D059}"/>
          </ac:spMkLst>
        </pc:spChg>
        <pc:spChg chg="add mod">
          <ac:chgData name="Antonio-Marius Tricolici" userId="4ca5b4ffc4fcfb59" providerId="LiveId" clId="{76A66AB3-5E65-4EEC-A004-D0AF7458A85D}" dt="2022-02-12T07:48:42.268" v="1163" actId="14100"/>
          <ac:spMkLst>
            <pc:docMk/>
            <pc:sldMk cId="422768727" sldId="304"/>
            <ac:spMk id="7" creationId="{C2422531-6C12-4994-A739-007A4AE08774}"/>
          </ac:spMkLst>
        </pc:spChg>
        <pc:spChg chg="add mod">
          <ac:chgData name="Antonio-Marius Tricolici" userId="4ca5b4ffc4fcfb59" providerId="LiveId" clId="{76A66AB3-5E65-4EEC-A004-D0AF7458A85D}" dt="2022-02-12T07:48:53.250" v="1190" actId="20577"/>
          <ac:spMkLst>
            <pc:docMk/>
            <pc:sldMk cId="422768727" sldId="304"/>
            <ac:spMk id="8" creationId="{A2516F9B-CE93-44B2-A3F6-24926AE828C9}"/>
          </ac:spMkLst>
        </pc:spChg>
        <pc:spChg chg="add del mod">
          <ac:chgData name="Antonio-Marius Tricolici" userId="4ca5b4ffc4fcfb59" providerId="LiveId" clId="{76A66AB3-5E65-4EEC-A004-D0AF7458A85D}" dt="2022-02-12T07:48:50.171" v="1175"/>
          <ac:spMkLst>
            <pc:docMk/>
            <pc:sldMk cId="422768727" sldId="304"/>
            <ac:spMk id="9" creationId="{60379676-B5E6-4EE1-878C-FFC4A86514E6}"/>
          </ac:spMkLst>
        </pc:spChg>
        <pc:spChg chg="add mod">
          <ac:chgData name="Antonio-Marius Tricolici" userId="4ca5b4ffc4fcfb59" providerId="LiveId" clId="{76A66AB3-5E65-4EEC-A004-D0AF7458A85D}" dt="2022-02-12T07:50:35.730" v="1434" actId="14100"/>
          <ac:spMkLst>
            <pc:docMk/>
            <pc:sldMk cId="422768727" sldId="304"/>
            <ac:spMk id="10" creationId="{08ABE05C-7161-49F8-B452-322F7D609A20}"/>
          </ac:spMkLst>
        </pc:spChg>
        <pc:spChg chg="add mod">
          <ac:chgData name="Antonio-Marius Tricolici" userId="4ca5b4ffc4fcfb59" providerId="LiveId" clId="{76A66AB3-5E65-4EEC-A004-D0AF7458A85D}" dt="2022-02-12T07:50:31.425" v="1433" actId="14100"/>
          <ac:spMkLst>
            <pc:docMk/>
            <pc:sldMk cId="422768727" sldId="304"/>
            <ac:spMk id="11" creationId="{BB5D084C-1627-4166-96AA-D935BEE9BC17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addSp delSp modSp new mod">
        <pc:chgData name="Antonio-Marius Tricolici" userId="4ca5b4ffc4fcfb59" providerId="LiveId" clId="{76A66AB3-5E65-4EEC-A004-D0AF7458A85D}" dt="2022-02-12T08:12:44.777" v="1940" actId="1076"/>
        <pc:sldMkLst>
          <pc:docMk/>
          <pc:sldMk cId="1967039506" sldId="305"/>
        </pc:sldMkLst>
        <pc:spChg chg="mod">
          <ac:chgData name="Antonio-Marius Tricolici" userId="4ca5b4ffc4fcfb59" providerId="LiveId" clId="{76A66AB3-5E65-4EEC-A004-D0AF7458A85D}" dt="2022-02-12T07:51:02.841" v="1471" actId="20577"/>
          <ac:spMkLst>
            <pc:docMk/>
            <pc:sldMk cId="1967039506" sldId="305"/>
            <ac:spMk id="2" creationId="{998918A9-6053-444B-BA36-7D4A0A982C95}"/>
          </ac:spMkLst>
        </pc:spChg>
        <pc:spChg chg="add mod">
          <ac:chgData name="Antonio-Marius Tricolici" userId="4ca5b4ffc4fcfb59" providerId="LiveId" clId="{76A66AB3-5E65-4EEC-A004-D0AF7458A85D}" dt="2022-02-12T07:51:46.338" v="1676" actId="20577"/>
          <ac:spMkLst>
            <pc:docMk/>
            <pc:sldMk cId="1967039506" sldId="305"/>
            <ac:spMk id="3" creationId="{C2B60C2F-6771-4EAE-AE39-64E621ACD65D}"/>
          </ac:spMkLst>
        </pc:spChg>
        <pc:spChg chg="add del mod">
          <ac:chgData name="Antonio-Marius Tricolici" userId="4ca5b4ffc4fcfb59" providerId="LiveId" clId="{76A66AB3-5E65-4EEC-A004-D0AF7458A85D}" dt="2022-02-12T08:10:41.169" v="1741" actId="478"/>
          <ac:spMkLst>
            <pc:docMk/>
            <pc:sldMk cId="1967039506" sldId="305"/>
            <ac:spMk id="4" creationId="{353D4DF5-EB5E-49B0-AAAC-57EDC509E7CF}"/>
          </ac:spMkLst>
        </pc:spChg>
        <pc:spChg chg="add del mod">
          <ac:chgData name="Antonio-Marius Tricolici" userId="4ca5b4ffc4fcfb59" providerId="LiveId" clId="{76A66AB3-5E65-4EEC-A004-D0AF7458A85D}" dt="2022-02-12T07:53:27.579" v="1706"/>
          <ac:spMkLst>
            <pc:docMk/>
            <pc:sldMk cId="1967039506" sldId="305"/>
            <ac:spMk id="5" creationId="{D9BF54C8-3085-4A1C-B7D7-1A0D976902CE}"/>
          </ac:spMkLst>
        </pc:spChg>
        <pc:spChg chg="add del mod">
          <ac:chgData name="Antonio-Marius Tricolici" userId="4ca5b4ffc4fcfb59" providerId="LiveId" clId="{76A66AB3-5E65-4EEC-A004-D0AF7458A85D}" dt="2022-02-12T08:11:28.186" v="1761" actId="478"/>
          <ac:spMkLst>
            <pc:docMk/>
            <pc:sldMk cId="1967039506" sldId="305"/>
            <ac:spMk id="6" creationId="{E34E387A-1B50-4FBE-AE7D-2BCF50F398A2}"/>
          </ac:spMkLst>
        </pc:spChg>
        <pc:spChg chg="add mod">
          <ac:chgData name="Antonio-Marius Tricolici" userId="4ca5b4ffc4fcfb59" providerId="LiveId" clId="{76A66AB3-5E65-4EEC-A004-D0AF7458A85D}" dt="2022-02-12T08:12:42.984" v="1939" actId="1076"/>
          <ac:spMkLst>
            <pc:docMk/>
            <pc:sldMk cId="1967039506" sldId="305"/>
            <ac:spMk id="7" creationId="{5955296D-7C5A-4FE2-8BF7-3AD088387513}"/>
          </ac:spMkLst>
        </pc:spChg>
        <pc:spChg chg="add mod">
          <ac:chgData name="Antonio-Marius Tricolici" userId="4ca5b4ffc4fcfb59" providerId="LiveId" clId="{76A66AB3-5E65-4EEC-A004-D0AF7458A85D}" dt="2022-02-12T08:12:44.777" v="1940" actId="1076"/>
          <ac:spMkLst>
            <pc:docMk/>
            <pc:sldMk cId="1967039506" sldId="305"/>
            <ac:spMk id="8" creationId="{E3DCD276-98FA-4EBB-A66C-B1341F4476BA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addSp delSp modSp new mod">
        <pc:chgData name="Antonio-Marius Tricolici" userId="4ca5b4ffc4fcfb59" providerId="LiveId" clId="{76A66AB3-5E65-4EEC-A004-D0AF7458A85D}" dt="2022-02-12T08:09:31.308" v="1740" actId="1076"/>
        <pc:sldMkLst>
          <pc:docMk/>
          <pc:sldMk cId="4123019236" sldId="306"/>
        </pc:sldMkLst>
        <pc:spChg chg="mod">
          <ac:chgData name="Antonio-Marius Tricolici" userId="4ca5b4ffc4fcfb59" providerId="LiveId" clId="{76A66AB3-5E65-4EEC-A004-D0AF7458A85D}" dt="2022-02-12T08:08:39.547" v="1714" actId="20577"/>
          <ac:spMkLst>
            <pc:docMk/>
            <pc:sldMk cId="4123019236" sldId="306"/>
            <ac:spMk id="2" creationId="{2EF1D79F-6FFD-4C46-B201-59074A85E648}"/>
          </ac:spMkLst>
        </pc:spChg>
        <pc:spChg chg="add del mod">
          <ac:chgData name="Antonio-Marius Tricolici" userId="4ca5b4ffc4fcfb59" providerId="LiveId" clId="{76A66AB3-5E65-4EEC-A004-D0AF7458A85D}" dt="2022-02-12T08:08:52.426" v="1718" actId="767"/>
          <ac:spMkLst>
            <pc:docMk/>
            <pc:sldMk cId="4123019236" sldId="306"/>
            <ac:spMk id="3" creationId="{809351D1-995B-4A73-B797-A5F65B526A75}"/>
          </ac:spMkLst>
        </pc:spChg>
        <pc:spChg chg="add del">
          <ac:chgData name="Antonio-Marius Tricolici" userId="4ca5b4ffc4fcfb59" providerId="LiveId" clId="{76A66AB3-5E65-4EEC-A004-D0AF7458A85D}" dt="2022-02-12T08:08:42.893" v="1717"/>
          <ac:spMkLst>
            <pc:docMk/>
            <pc:sldMk cId="4123019236" sldId="306"/>
            <ac:spMk id="4" creationId="{85DF67E7-8116-4E0C-8E8F-CF9D805DB645}"/>
          </ac:spMkLst>
        </pc:spChg>
        <pc:spChg chg="add del mod">
          <ac:chgData name="Antonio-Marius Tricolici" userId="4ca5b4ffc4fcfb59" providerId="LiveId" clId="{76A66AB3-5E65-4EEC-A004-D0AF7458A85D}" dt="2022-02-12T08:08:55.549" v="1721"/>
          <ac:spMkLst>
            <pc:docMk/>
            <pc:sldMk cId="4123019236" sldId="306"/>
            <ac:spMk id="5" creationId="{0E50A24B-B28D-46E0-A5E3-F91C7B4E99BB}"/>
          </ac:spMkLst>
        </pc:spChg>
        <pc:spChg chg="add mod">
          <ac:chgData name="Antonio-Marius Tricolici" userId="4ca5b4ffc4fcfb59" providerId="LiveId" clId="{76A66AB3-5E65-4EEC-A004-D0AF7458A85D}" dt="2022-02-12T08:09:31.308" v="1740" actId="1076"/>
          <ac:spMkLst>
            <pc:docMk/>
            <pc:sldMk cId="4123019236" sldId="306"/>
            <ac:spMk id="6" creationId="{DC15508F-5F49-479A-9B98-D1FCFA064F35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addSp delSp modSp new mod modAnim">
        <pc:chgData name="Antonio-Marius Tricolici" userId="4ca5b4ffc4fcfb59" providerId="LiveId" clId="{76A66AB3-5E65-4EEC-A004-D0AF7458A85D}" dt="2022-02-12T09:05:32.535" v="3432"/>
        <pc:sldMkLst>
          <pc:docMk/>
          <pc:sldMk cId="2560107727" sldId="307"/>
        </pc:sldMkLst>
        <pc:spChg chg="mod">
          <ac:chgData name="Antonio-Marius Tricolici" userId="4ca5b4ffc4fcfb59" providerId="LiveId" clId="{76A66AB3-5E65-4EEC-A004-D0AF7458A85D}" dt="2022-02-12T08:13:47.640" v="1967" actId="20577"/>
          <ac:spMkLst>
            <pc:docMk/>
            <pc:sldMk cId="2560107727" sldId="307"/>
            <ac:spMk id="2" creationId="{82BE9D68-A3D6-4205-B672-C9EB9EE8F785}"/>
          </ac:spMkLst>
        </pc:spChg>
        <pc:spChg chg="add mod">
          <ac:chgData name="Antonio-Marius Tricolici" userId="4ca5b4ffc4fcfb59" providerId="LiveId" clId="{76A66AB3-5E65-4EEC-A004-D0AF7458A85D}" dt="2022-02-12T08:16:42.552" v="2179" actId="1076"/>
          <ac:spMkLst>
            <pc:docMk/>
            <pc:sldMk cId="2560107727" sldId="307"/>
            <ac:spMk id="3" creationId="{F04D2185-5400-47D9-A0DB-BDFBBA8E2166}"/>
          </ac:spMkLst>
        </pc:spChg>
        <pc:spChg chg="add mod">
          <ac:chgData name="Antonio-Marius Tricolici" userId="4ca5b4ffc4fcfb59" providerId="LiveId" clId="{76A66AB3-5E65-4EEC-A004-D0AF7458A85D}" dt="2022-02-12T08:16:05.390" v="2178" actId="113"/>
          <ac:spMkLst>
            <pc:docMk/>
            <pc:sldMk cId="2560107727" sldId="307"/>
            <ac:spMk id="4" creationId="{DEF5653D-BA0A-47A8-80E7-8061BBF9AFA5}"/>
          </ac:spMkLst>
        </pc:spChg>
        <pc:spChg chg="add mod">
          <ac:chgData name="Antonio-Marius Tricolici" userId="4ca5b4ffc4fcfb59" providerId="LiveId" clId="{76A66AB3-5E65-4EEC-A004-D0AF7458A85D}" dt="2022-02-12T08:17:39.926" v="2254" actId="20577"/>
          <ac:spMkLst>
            <pc:docMk/>
            <pc:sldMk cId="2560107727" sldId="307"/>
            <ac:spMk id="5" creationId="{897F425A-3BD0-4DE3-BD45-1098ACDB6676}"/>
          </ac:spMkLst>
        </pc:spChg>
        <pc:spChg chg="add mod">
          <ac:chgData name="Antonio-Marius Tricolici" userId="4ca5b4ffc4fcfb59" providerId="LiveId" clId="{76A66AB3-5E65-4EEC-A004-D0AF7458A85D}" dt="2022-02-12T08:18:16.222" v="2270" actId="1076"/>
          <ac:spMkLst>
            <pc:docMk/>
            <pc:sldMk cId="2560107727" sldId="307"/>
            <ac:spMk id="6" creationId="{B271FC10-389C-4D3F-A577-B8E54A5B3008}"/>
          </ac:spMkLst>
        </pc:spChg>
        <pc:spChg chg="add del">
          <ac:chgData name="Antonio-Marius Tricolici" userId="4ca5b4ffc4fcfb59" providerId="LiveId" clId="{76A66AB3-5E65-4EEC-A004-D0AF7458A85D}" dt="2022-02-12T08:18:30.881" v="2274" actId="11529"/>
          <ac:spMkLst>
            <pc:docMk/>
            <pc:sldMk cId="2560107727" sldId="307"/>
            <ac:spMk id="7" creationId="{F64AB6B4-66CC-4325-86B8-BBBD9AEE9642}"/>
          </ac:spMkLst>
        </pc:spChg>
        <pc:spChg chg="add del">
          <ac:chgData name="Antonio-Marius Tricolici" userId="4ca5b4ffc4fcfb59" providerId="LiveId" clId="{76A66AB3-5E65-4EEC-A004-D0AF7458A85D}" dt="2022-02-12T08:18:34.519" v="2276" actId="11529"/>
          <ac:spMkLst>
            <pc:docMk/>
            <pc:sldMk cId="2560107727" sldId="307"/>
            <ac:spMk id="8" creationId="{6E6C5FF1-726C-4CDF-B2C2-219870FD4675}"/>
          </ac:spMkLst>
        </pc:spChg>
        <pc:spChg chg="add del">
          <ac:chgData name="Antonio-Marius Tricolici" userId="4ca5b4ffc4fcfb59" providerId="LiveId" clId="{76A66AB3-5E65-4EEC-A004-D0AF7458A85D}" dt="2022-02-12T08:18:39.802" v="2278" actId="11529"/>
          <ac:spMkLst>
            <pc:docMk/>
            <pc:sldMk cId="2560107727" sldId="307"/>
            <ac:spMk id="9" creationId="{A8D899C0-65D8-4957-BBBD-B363AFE7043C}"/>
          </ac:spMkLst>
        </pc:spChg>
        <pc:spChg chg="add mod">
          <ac:chgData name="Antonio-Marius Tricolici" userId="4ca5b4ffc4fcfb59" providerId="LiveId" clId="{76A66AB3-5E65-4EEC-A004-D0AF7458A85D}" dt="2022-02-12T08:18:56.976" v="2280" actId="13822"/>
          <ac:spMkLst>
            <pc:docMk/>
            <pc:sldMk cId="2560107727" sldId="307"/>
            <ac:spMk id="10" creationId="{B56FB7A6-8C66-49D8-A510-B791408AAC5B}"/>
          </ac:spMkLst>
        </pc:spChg>
        <pc:spChg chg="add mod">
          <ac:chgData name="Antonio-Marius Tricolici" userId="4ca5b4ffc4fcfb59" providerId="LiveId" clId="{76A66AB3-5E65-4EEC-A004-D0AF7458A85D}" dt="2022-02-12T08:19:11.161" v="2294" actId="1076"/>
          <ac:spMkLst>
            <pc:docMk/>
            <pc:sldMk cId="2560107727" sldId="307"/>
            <ac:spMk id="11" creationId="{3A3CEE71-81AB-4871-B660-7F7D3CC9CE77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addSp delSp modSp new mod">
        <pc:chgData name="Antonio-Marius Tricolici" userId="4ca5b4ffc4fcfb59" providerId="LiveId" clId="{76A66AB3-5E65-4EEC-A004-D0AF7458A85D}" dt="2022-02-12T09:50:24.392" v="6291" actId="20578"/>
        <pc:sldMkLst>
          <pc:docMk/>
          <pc:sldMk cId="1012587158" sldId="308"/>
        </pc:sldMkLst>
        <pc:spChg chg="mod">
          <ac:chgData name="Antonio-Marius Tricolici" userId="4ca5b4ffc4fcfb59" providerId="LiveId" clId="{76A66AB3-5E65-4EEC-A004-D0AF7458A85D}" dt="2022-02-12T08:20:15.536" v="2353" actId="20577"/>
          <ac:spMkLst>
            <pc:docMk/>
            <pc:sldMk cId="1012587158" sldId="308"/>
            <ac:spMk id="2" creationId="{95B79985-875E-427C-86CE-0D432BDF8A57}"/>
          </ac:spMkLst>
        </pc:spChg>
        <pc:spChg chg="add del mod">
          <ac:chgData name="Antonio-Marius Tricolici" userId="4ca5b4ffc4fcfb59" providerId="LiveId" clId="{76A66AB3-5E65-4EEC-A004-D0AF7458A85D}" dt="2022-02-12T08:23:48.840" v="2364" actId="478"/>
          <ac:spMkLst>
            <pc:docMk/>
            <pc:sldMk cId="1012587158" sldId="308"/>
            <ac:spMk id="3" creationId="{7446EE05-D822-42A4-8286-DEB4D51AD085}"/>
          </ac:spMkLst>
        </pc:spChg>
        <pc:spChg chg="add del mod">
          <ac:chgData name="Antonio-Marius Tricolici" userId="4ca5b4ffc4fcfb59" providerId="LiveId" clId="{76A66AB3-5E65-4EEC-A004-D0AF7458A85D}" dt="2022-02-12T09:10:37.104" v="3915" actId="478"/>
          <ac:spMkLst>
            <pc:docMk/>
            <pc:sldMk cId="1012587158" sldId="308"/>
            <ac:spMk id="4" creationId="{1F863AA0-4DF5-4AF3-B528-B171989C36C1}"/>
          </ac:spMkLst>
        </pc:spChg>
        <pc:spChg chg="add del mod">
          <ac:chgData name="Antonio-Marius Tricolici" userId="4ca5b4ffc4fcfb59" providerId="LiveId" clId="{76A66AB3-5E65-4EEC-A004-D0AF7458A85D}" dt="2022-02-12T08:24:25.658" v="2395" actId="478"/>
          <ac:spMkLst>
            <pc:docMk/>
            <pc:sldMk cId="1012587158" sldId="308"/>
            <ac:spMk id="5" creationId="{6D71A238-F842-4CF3-B270-703F657B0EA6}"/>
          </ac:spMkLst>
        </pc:spChg>
        <pc:spChg chg="add mod">
          <ac:chgData name="Antonio-Marius Tricolici" userId="4ca5b4ffc4fcfb59" providerId="LiveId" clId="{76A66AB3-5E65-4EEC-A004-D0AF7458A85D}" dt="2022-02-12T09:50:24.392" v="6291" actId="20578"/>
          <ac:spMkLst>
            <pc:docMk/>
            <pc:sldMk cId="1012587158" sldId="308"/>
            <ac:spMk id="7" creationId="{C48791FF-EAC1-45CD-B1C1-C4C45B3E1783}"/>
          </ac:spMkLst>
        </pc:spChg>
        <pc:graphicFrameChg chg="add mod modGraphic">
          <ac:chgData name="Antonio-Marius Tricolici" userId="4ca5b4ffc4fcfb59" providerId="LiveId" clId="{76A66AB3-5E65-4EEC-A004-D0AF7458A85D}" dt="2022-02-12T08:28:03.674" v="2810" actId="14100"/>
          <ac:graphicFrameMkLst>
            <pc:docMk/>
            <pc:sldMk cId="1012587158" sldId="308"/>
            <ac:graphicFrameMk id="6" creationId="{FEFD60C0-DFD7-4F95-8E1B-A3E176D5BB60}"/>
          </ac:graphicFrameMkLst>
        </pc:graphicFrameChg>
      </pc:sldChg>
      <pc:sldChg chg="add del">
        <pc:chgData name="Antonio-Marius Tricolici" userId="4ca5b4ffc4fcfb59" providerId="LiveId" clId="{76A66AB3-5E65-4EEC-A004-D0AF7458A85D}" dt="2022-02-12T08:30:38.483" v="2812" actId="2696"/>
        <pc:sldMkLst>
          <pc:docMk/>
          <pc:sldMk cId="2777853363" sldId="309"/>
        </pc:sldMkLst>
      </pc:sldChg>
      <pc:sldChg chg="addSp delSp modSp new mod">
        <pc:chgData name="Antonio-Marius Tricolici" userId="4ca5b4ffc4fcfb59" providerId="LiveId" clId="{76A66AB3-5E65-4EEC-A004-D0AF7458A85D}" dt="2022-02-12T09:19:58.656" v="4273"/>
        <pc:sldMkLst>
          <pc:docMk/>
          <pc:sldMk cId="4048165435" sldId="309"/>
        </pc:sldMkLst>
        <pc:spChg chg="mod">
          <ac:chgData name="Antonio-Marius Tricolici" userId="4ca5b4ffc4fcfb59" providerId="LiveId" clId="{76A66AB3-5E65-4EEC-A004-D0AF7458A85D}" dt="2022-02-12T09:05:56.195" v="3471" actId="20577"/>
          <ac:spMkLst>
            <pc:docMk/>
            <pc:sldMk cId="4048165435" sldId="309"/>
            <ac:spMk id="2" creationId="{1C9FFC51-5FB9-4E70-98CD-9DF38E54DF31}"/>
          </ac:spMkLst>
        </pc:spChg>
        <pc:spChg chg="add mod">
          <ac:chgData name="Antonio-Marius Tricolici" userId="4ca5b4ffc4fcfb59" providerId="LiveId" clId="{76A66AB3-5E65-4EEC-A004-D0AF7458A85D}" dt="2022-02-12T09:18:34.289" v="4247" actId="113"/>
          <ac:spMkLst>
            <pc:docMk/>
            <pc:sldMk cId="4048165435" sldId="309"/>
            <ac:spMk id="3" creationId="{F75A3593-647F-40B6-B9EA-98E7780EBF97}"/>
          </ac:spMkLst>
        </pc:spChg>
        <pc:spChg chg="add mod">
          <ac:chgData name="Antonio-Marius Tricolici" userId="4ca5b4ffc4fcfb59" providerId="LiveId" clId="{76A66AB3-5E65-4EEC-A004-D0AF7458A85D}" dt="2022-02-12T09:11:29.433" v="3962" actId="1076"/>
          <ac:spMkLst>
            <pc:docMk/>
            <pc:sldMk cId="4048165435" sldId="309"/>
            <ac:spMk id="4" creationId="{D6DAA6D9-C5D7-4D7B-88A8-050525E1F566}"/>
          </ac:spMkLst>
        </pc:spChg>
        <pc:spChg chg="add mod">
          <ac:chgData name="Antonio-Marius Tricolici" userId="4ca5b4ffc4fcfb59" providerId="LiveId" clId="{76A66AB3-5E65-4EEC-A004-D0AF7458A85D}" dt="2022-02-12T09:18:21.221" v="4243" actId="113"/>
          <ac:spMkLst>
            <pc:docMk/>
            <pc:sldMk cId="4048165435" sldId="309"/>
            <ac:spMk id="5" creationId="{508E542B-06B8-4E40-BD45-F30E33D24073}"/>
          </ac:spMkLst>
        </pc:spChg>
        <pc:spChg chg="add del mod">
          <ac:chgData name="Antonio-Marius Tricolici" userId="4ca5b4ffc4fcfb59" providerId="LiveId" clId="{76A66AB3-5E65-4EEC-A004-D0AF7458A85D}" dt="2022-02-12T09:11:51.872" v="3969"/>
          <ac:spMkLst>
            <pc:docMk/>
            <pc:sldMk cId="4048165435" sldId="309"/>
            <ac:spMk id="6" creationId="{C982EDC7-AB2F-4C96-921D-234D68FE522F}"/>
          </ac:spMkLst>
        </pc:spChg>
        <pc:spChg chg="add mod">
          <ac:chgData name="Antonio-Marius Tricolici" userId="4ca5b4ffc4fcfb59" providerId="LiveId" clId="{76A66AB3-5E65-4EEC-A004-D0AF7458A85D}" dt="2022-02-12T09:15:03.011" v="4180" actId="1076"/>
          <ac:spMkLst>
            <pc:docMk/>
            <pc:sldMk cId="4048165435" sldId="309"/>
            <ac:spMk id="7" creationId="{3D5EC8EF-E4E1-485D-B830-4F3F8D932160}"/>
          </ac:spMkLst>
        </pc:spChg>
        <pc:spChg chg="add mod">
          <ac:chgData name="Antonio-Marius Tricolici" userId="4ca5b4ffc4fcfb59" providerId="LiveId" clId="{76A66AB3-5E65-4EEC-A004-D0AF7458A85D}" dt="2022-02-12T09:18:07.766" v="4242" actId="14100"/>
          <ac:spMkLst>
            <pc:docMk/>
            <pc:sldMk cId="4048165435" sldId="309"/>
            <ac:spMk id="8" creationId="{7BE0B39B-DF97-4789-90FE-3601CEBD961B}"/>
          </ac:spMkLst>
        </pc:spChg>
        <pc:spChg chg="add del mod">
          <ac:chgData name="Antonio-Marius Tricolici" userId="4ca5b4ffc4fcfb59" providerId="LiveId" clId="{76A66AB3-5E65-4EEC-A004-D0AF7458A85D}" dt="2022-02-12T09:19:58.656" v="4273"/>
          <ac:spMkLst>
            <pc:docMk/>
            <pc:sldMk cId="4048165435" sldId="309"/>
            <ac:spMk id="9" creationId="{91DED2F0-83C7-4E7B-802B-4D4EA7DD5534}"/>
          </ac:spMkLst>
        </pc:spChg>
      </pc:sldChg>
      <pc:sldChg chg="addSp delSp modSp new mod modAnim">
        <pc:chgData name="Antonio-Marius Tricolici" userId="4ca5b4ffc4fcfb59" providerId="LiveId" clId="{76A66AB3-5E65-4EEC-A004-D0AF7458A85D}" dt="2022-02-12T09:07:31.192" v="3767" actId="1076"/>
        <pc:sldMkLst>
          <pc:docMk/>
          <pc:sldMk cId="1486530626" sldId="310"/>
        </pc:sldMkLst>
        <pc:spChg chg="mod">
          <ac:chgData name="Antonio-Marius Tricolici" userId="4ca5b4ffc4fcfb59" providerId="LiveId" clId="{76A66AB3-5E65-4EEC-A004-D0AF7458A85D}" dt="2022-02-12T08:59:42.511" v="2828" actId="20577"/>
          <ac:spMkLst>
            <pc:docMk/>
            <pc:sldMk cId="1486530626" sldId="310"/>
            <ac:spMk id="2" creationId="{F3BAF193-F5D7-45C1-A68A-1EA2450F6D96}"/>
          </ac:spMkLst>
        </pc:spChg>
        <pc:spChg chg="add mod">
          <ac:chgData name="Antonio-Marius Tricolici" userId="4ca5b4ffc4fcfb59" providerId="LiveId" clId="{76A66AB3-5E65-4EEC-A004-D0AF7458A85D}" dt="2022-02-12T09:01:32.415" v="3256" actId="20577"/>
          <ac:spMkLst>
            <pc:docMk/>
            <pc:sldMk cId="1486530626" sldId="310"/>
            <ac:spMk id="3" creationId="{FB83E9F9-9436-4692-A2B6-396AD4B81216}"/>
          </ac:spMkLst>
        </pc:spChg>
        <pc:spChg chg="add mod">
          <ac:chgData name="Antonio-Marius Tricolici" userId="4ca5b4ffc4fcfb59" providerId="LiveId" clId="{76A66AB3-5E65-4EEC-A004-D0AF7458A85D}" dt="2022-02-12T09:04:21.602" v="3397" actId="1076"/>
          <ac:spMkLst>
            <pc:docMk/>
            <pc:sldMk cId="1486530626" sldId="310"/>
            <ac:spMk id="4" creationId="{FEF3658E-A147-4A6D-95C3-362E1F8D7DA4}"/>
          </ac:spMkLst>
        </pc:spChg>
        <pc:spChg chg="add mod">
          <ac:chgData name="Antonio-Marius Tricolici" userId="4ca5b4ffc4fcfb59" providerId="LiveId" clId="{76A66AB3-5E65-4EEC-A004-D0AF7458A85D}" dt="2022-02-12T09:04:29.538" v="3399" actId="14100"/>
          <ac:spMkLst>
            <pc:docMk/>
            <pc:sldMk cId="1486530626" sldId="310"/>
            <ac:spMk id="5" creationId="{ABDBCEF3-C857-4071-9B8C-FBB25E082D74}"/>
          </ac:spMkLst>
        </pc:spChg>
        <pc:spChg chg="add del mod">
          <ac:chgData name="Antonio-Marius Tricolici" userId="4ca5b4ffc4fcfb59" providerId="LiveId" clId="{76A66AB3-5E65-4EEC-A004-D0AF7458A85D}" dt="2022-02-12T09:04:44.617" v="3402"/>
          <ac:spMkLst>
            <pc:docMk/>
            <pc:sldMk cId="1486530626" sldId="310"/>
            <ac:spMk id="6" creationId="{8F94D042-4748-475C-A1D7-986B128013ED}"/>
          </ac:spMkLst>
        </pc:spChg>
        <pc:spChg chg="add mod">
          <ac:chgData name="Antonio-Marius Tricolici" userId="4ca5b4ffc4fcfb59" providerId="LiveId" clId="{76A66AB3-5E65-4EEC-A004-D0AF7458A85D}" dt="2022-02-12T09:07:29.379" v="3766" actId="1076"/>
          <ac:spMkLst>
            <pc:docMk/>
            <pc:sldMk cId="1486530626" sldId="310"/>
            <ac:spMk id="7" creationId="{FC33489B-BA37-4A31-9214-317DC216AB51}"/>
          </ac:spMkLst>
        </pc:spChg>
        <pc:spChg chg="add mod">
          <ac:chgData name="Antonio-Marius Tricolici" userId="4ca5b4ffc4fcfb59" providerId="LiveId" clId="{76A66AB3-5E65-4EEC-A004-D0AF7458A85D}" dt="2022-02-12T09:07:31.192" v="3767" actId="1076"/>
          <ac:spMkLst>
            <pc:docMk/>
            <pc:sldMk cId="1486530626" sldId="310"/>
            <ac:spMk id="8" creationId="{2EC720EC-5A4B-47C1-9D2B-3F081B893333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addSp delSp modSp new mod">
        <pc:chgData name="Antonio-Marius Tricolici" userId="4ca5b4ffc4fcfb59" providerId="LiveId" clId="{76A66AB3-5E65-4EEC-A004-D0AF7458A85D}" dt="2022-02-12T09:21:37.314" v="4583" actId="113"/>
        <pc:sldMkLst>
          <pc:docMk/>
          <pc:sldMk cId="3452217656" sldId="311"/>
        </pc:sldMkLst>
        <pc:spChg chg="mod">
          <ac:chgData name="Antonio-Marius Tricolici" userId="4ca5b4ffc4fcfb59" providerId="LiveId" clId="{76A66AB3-5E65-4EEC-A004-D0AF7458A85D}" dt="2022-02-12T09:20:05.839" v="4306" actId="20577"/>
          <ac:spMkLst>
            <pc:docMk/>
            <pc:sldMk cId="3452217656" sldId="311"/>
            <ac:spMk id="2" creationId="{5A4F1085-1504-4C02-A833-6F0D3345FFD9}"/>
          </ac:spMkLst>
        </pc:spChg>
        <pc:spChg chg="add mod">
          <ac:chgData name="Antonio-Marius Tricolici" userId="4ca5b4ffc4fcfb59" providerId="LiveId" clId="{76A66AB3-5E65-4EEC-A004-D0AF7458A85D}" dt="2022-02-12T09:21:20.211" v="4570" actId="1076"/>
          <ac:spMkLst>
            <pc:docMk/>
            <pc:sldMk cId="3452217656" sldId="311"/>
            <ac:spMk id="3" creationId="{3B217437-E05A-46AD-810F-BB58163E8BFD}"/>
          </ac:spMkLst>
        </pc:spChg>
        <pc:spChg chg="add mod">
          <ac:chgData name="Antonio-Marius Tricolici" userId="4ca5b4ffc4fcfb59" providerId="LiveId" clId="{76A66AB3-5E65-4EEC-A004-D0AF7458A85D}" dt="2022-02-12T09:21:37.314" v="4583" actId="113"/>
          <ac:spMkLst>
            <pc:docMk/>
            <pc:sldMk cId="3452217656" sldId="311"/>
            <ac:spMk id="4" creationId="{D7ED1FDF-F2A6-4010-A1C4-35E9D84FD4FB}"/>
          </ac:spMkLst>
        </pc:spChg>
        <pc:spChg chg="add del">
          <ac:chgData name="Antonio-Marius Tricolici" userId="4ca5b4ffc4fcfb59" providerId="LiveId" clId="{76A66AB3-5E65-4EEC-A004-D0AF7458A85D}" dt="2022-02-12T09:20:52.616" v="4496"/>
          <ac:spMkLst>
            <pc:docMk/>
            <pc:sldMk cId="3452217656" sldId="311"/>
            <ac:spMk id="5" creationId="{D62ED548-DDD7-4AAB-BD0C-62CF545A14E8}"/>
          </ac:spMkLst>
        </pc:spChg>
      </pc:sldChg>
      <pc:sldChg chg="addSp delSp modSp new mod">
        <pc:chgData name="Antonio-Marius Tricolici" userId="4ca5b4ffc4fcfb59" providerId="LiveId" clId="{76A66AB3-5E65-4EEC-A004-D0AF7458A85D}" dt="2022-02-12T09:34:06.535" v="5641" actId="20577"/>
        <pc:sldMkLst>
          <pc:docMk/>
          <pc:sldMk cId="2596363914" sldId="312"/>
        </pc:sldMkLst>
        <pc:spChg chg="mod">
          <ac:chgData name="Antonio-Marius Tricolici" userId="4ca5b4ffc4fcfb59" providerId="LiveId" clId="{76A66AB3-5E65-4EEC-A004-D0AF7458A85D}" dt="2022-02-12T09:26:00.439" v="4847" actId="20577"/>
          <ac:spMkLst>
            <pc:docMk/>
            <pc:sldMk cId="2596363914" sldId="312"/>
            <ac:spMk id="2" creationId="{C98490D3-5A9E-4596-B377-A2C921436F84}"/>
          </ac:spMkLst>
        </pc:spChg>
        <pc:spChg chg="add mod">
          <ac:chgData name="Antonio-Marius Tricolici" userId="4ca5b4ffc4fcfb59" providerId="LiveId" clId="{76A66AB3-5E65-4EEC-A004-D0AF7458A85D}" dt="2022-02-12T09:28:17.330" v="5108" actId="20577"/>
          <ac:spMkLst>
            <pc:docMk/>
            <pc:sldMk cId="2596363914" sldId="312"/>
            <ac:spMk id="3" creationId="{C18FAD1B-D262-4647-9951-ED0E6F2D117D}"/>
          </ac:spMkLst>
        </pc:spChg>
        <pc:spChg chg="add del mod">
          <ac:chgData name="Antonio-Marius Tricolici" userId="4ca5b4ffc4fcfb59" providerId="LiveId" clId="{76A66AB3-5E65-4EEC-A004-D0AF7458A85D}" dt="2022-02-12T09:25:07.423" v="4823" actId="478"/>
          <ac:spMkLst>
            <pc:docMk/>
            <pc:sldMk cId="2596363914" sldId="312"/>
            <ac:spMk id="4" creationId="{7D6103F2-B177-47D8-831D-F6F304565609}"/>
          </ac:spMkLst>
        </pc:spChg>
        <pc:spChg chg="add del">
          <ac:chgData name="Antonio-Marius Tricolici" userId="4ca5b4ffc4fcfb59" providerId="LiveId" clId="{76A66AB3-5E65-4EEC-A004-D0AF7458A85D}" dt="2022-02-12T09:26:37.659" v="4957"/>
          <ac:spMkLst>
            <pc:docMk/>
            <pc:sldMk cId="2596363914" sldId="312"/>
            <ac:spMk id="5" creationId="{67BE090B-3994-44F4-BFCC-84F9B768BFE0}"/>
          </ac:spMkLst>
        </pc:spChg>
        <pc:spChg chg="add del mod">
          <ac:chgData name="Antonio-Marius Tricolici" userId="4ca5b4ffc4fcfb59" providerId="LiveId" clId="{76A66AB3-5E65-4EEC-A004-D0AF7458A85D}" dt="2022-02-12T09:27:38.688" v="5030" actId="478"/>
          <ac:spMkLst>
            <pc:docMk/>
            <pc:sldMk cId="2596363914" sldId="312"/>
            <ac:spMk id="6" creationId="{EA3C0E26-E4CE-4586-8680-0A74276A53C3}"/>
          </ac:spMkLst>
        </pc:spChg>
        <pc:spChg chg="add del mod">
          <ac:chgData name="Antonio-Marius Tricolici" userId="4ca5b4ffc4fcfb59" providerId="LiveId" clId="{76A66AB3-5E65-4EEC-A004-D0AF7458A85D}" dt="2022-02-12T09:28:45.504" v="5118"/>
          <ac:spMkLst>
            <pc:docMk/>
            <pc:sldMk cId="2596363914" sldId="312"/>
            <ac:spMk id="7" creationId="{21F0698F-82C6-4080-B1D2-BBF267B7DBD8}"/>
          </ac:spMkLst>
        </pc:spChg>
        <pc:spChg chg="add mod">
          <ac:chgData name="Antonio-Marius Tricolici" userId="4ca5b4ffc4fcfb59" providerId="LiveId" clId="{76A66AB3-5E65-4EEC-A004-D0AF7458A85D}" dt="2022-02-12T09:32:47.634" v="5484" actId="20577"/>
          <ac:spMkLst>
            <pc:docMk/>
            <pc:sldMk cId="2596363914" sldId="312"/>
            <ac:spMk id="8" creationId="{40FE9099-6FA2-4D31-9DAE-742E884223DB}"/>
          </ac:spMkLst>
        </pc:spChg>
        <pc:spChg chg="add mod">
          <ac:chgData name="Antonio-Marius Tricolici" userId="4ca5b4ffc4fcfb59" providerId="LiveId" clId="{76A66AB3-5E65-4EEC-A004-D0AF7458A85D}" dt="2022-02-12T09:30:48.415" v="5386" actId="20577"/>
          <ac:spMkLst>
            <pc:docMk/>
            <pc:sldMk cId="2596363914" sldId="312"/>
            <ac:spMk id="9" creationId="{5DF8379F-1DCD-48C3-A1B6-F482B05D9D73}"/>
          </ac:spMkLst>
        </pc:spChg>
        <pc:spChg chg="add mod">
          <ac:chgData name="Antonio-Marius Tricolici" userId="4ca5b4ffc4fcfb59" providerId="LiveId" clId="{76A66AB3-5E65-4EEC-A004-D0AF7458A85D}" dt="2022-02-12T09:34:06.535" v="5641" actId="20577"/>
          <ac:spMkLst>
            <pc:docMk/>
            <pc:sldMk cId="2596363914" sldId="312"/>
            <ac:spMk id="10" creationId="{97296E75-84DE-4513-AFFA-CBCCE4004057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addSp modSp new mod">
        <pc:chgData name="Antonio-Marius Tricolici" userId="4ca5b4ffc4fcfb59" providerId="LiveId" clId="{76A66AB3-5E65-4EEC-A004-D0AF7458A85D}" dt="2022-02-12T09:38:04.324" v="5721" actId="1076"/>
        <pc:sldMkLst>
          <pc:docMk/>
          <pc:sldMk cId="2928237437" sldId="313"/>
        </pc:sldMkLst>
        <pc:spChg chg="mod">
          <ac:chgData name="Antonio-Marius Tricolici" userId="4ca5b4ffc4fcfb59" providerId="LiveId" clId="{76A66AB3-5E65-4EEC-A004-D0AF7458A85D}" dt="2022-02-12T09:37:47.734" v="5714" actId="403"/>
          <ac:spMkLst>
            <pc:docMk/>
            <pc:sldMk cId="2928237437" sldId="313"/>
            <ac:spMk id="2" creationId="{69237DF4-FE42-40EA-9A92-C12EE6916966}"/>
          </ac:spMkLst>
        </pc:spChg>
        <pc:spChg chg="add mod">
          <ac:chgData name="Antonio-Marius Tricolici" userId="4ca5b4ffc4fcfb59" providerId="LiveId" clId="{76A66AB3-5E65-4EEC-A004-D0AF7458A85D}" dt="2022-02-12T09:38:04.324" v="5721" actId="1076"/>
          <ac:spMkLst>
            <pc:docMk/>
            <pc:sldMk cId="2928237437" sldId="313"/>
            <ac:spMk id="3" creationId="{A05F47A4-265F-427C-AF45-E2D9BE467426}"/>
          </ac:spMkLst>
        </pc:spChg>
        <pc:spChg chg="add mod">
          <ac:chgData name="Antonio-Marius Tricolici" userId="4ca5b4ffc4fcfb59" providerId="LiveId" clId="{76A66AB3-5E65-4EEC-A004-D0AF7458A85D}" dt="2022-02-12T09:37:55.541" v="5720" actId="1076"/>
          <ac:spMkLst>
            <pc:docMk/>
            <pc:sldMk cId="2928237437" sldId="313"/>
            <ac:spMk id="4" creationId="{31EB5CB5-CE5E-4BC6-91AB-62F1B174F107}"/>
          </ac:spMkLst>
        </pc:spChg>
      </pc:sldChg>
      <pc:sldChg chg="addSp delSp modSp new mod">
        <pc:chgData name="Antonio-Marius Tricolici" userId="4ca5b4ffc4fcfb59" providerId="LiveId" clId="{76A66AB3-5E65-4EEC-A004-D0AF7458A85D}" dt="2022-02-12T09:53:46.857" v="6334" actId="1076"/>
        <pc:sldMkLst>
          <pc:docMk/>
          <pc:sldMk cId="1236856315" sldId="314"/>
        </pc:sldMkLst>
        <pc:spChg chg="mod">
          <ac:chgData name="Antonio-Marius Tricolici" userId="4ca5b4ffc4fcfb59" providerId="LiveId" clId="{76A66AB3-5E65-4EEC-A004-D0AF7458A85D}" dt="2022-02-12T09:43:00.817" v="5741" actId="20577"/>
          <ac:spMkLst>
            <pc:docMk/>
            <pc:sldMk cId="1236856315" sldId="314"/>
            <ac:spMk id="2" creationId="{FBB516DB-AAA2-4AE0-AE30-9BB2DB3FEC3E}"/>
          </ac:spMkLst>
        </pc:spChg>
        <pc:spChg chg="add mod">
          <ac:chgData name="Antonio-Marius Tricolici" userId="4ca5b4ffc4fcfb59" providerId="LiveId" clId="{76A66AB3-5E65-4EEC-A004-D0AF7458A85D}" dt="2022-02-12T09:46:27.806" v="6282" actId="20577"/>
          <ac:spMkLst>
            <pc:docMk/>
            <pc:sldMk cId="1236856315" sldId="314"/>
            <ac:spMk id="3" creationId="{F063CBE5-C961-4D1B-B007-90339DD98502}"/>
          </ac:spMkLst>
        </pc:spChg>
        <pc:spChg chg="add del mod">
          <ac:chgData name="Antonio-Marius Tricolici" userId="4ca5b4ffc4fcfb59" providerId="LiveId" clId="{76A66AB3-5E65-4EEC-A004-D0AF7458A85D}" dt="2022-02-12T09:51:35.742" v="6303" actId="478"/>
          <ac:spMkLst>
            <pc:docMk/>
            <pc:sldMk cId="1236856315" sldId="314"/>
            <ac:spMk id="4" creationId="{9EA2EC9A-06C0-47BD-A376-92913F8BB418}"/>
          </ac:spMkLst>
        </pc:spChg>
        <pc:spChg chg="add mod">
          <ac:chgData name="Antonio-Marius Tricolici" userId="4ca5b4ffc4fcfb59" providerId="LiveId" clId="{76A66AB3-5E65-4EEC-A004-D0AF7458A85D}" dt="2022-02-12T09:52:06.008" v="6328" actId="1076"/>
          <ac:spMkLst>
            <pc:docMk/>
            <pc:sldMk cId="1236856315" sldId="314"/>
            <ac:spMk id="5" creationId="{F2A47B64-BF02-404B-9A68-A6A31A0413B4}"/>
          </ac:spMkLst>
        </pc:spChg>
        <pc:spChg chg="add mod">
          <ac:chgData name="Antonio-Marius Tricolici" userId="4ca5b4ffc4fcfb59" providerId="LiveId" clId="{76A66AB3-5E65-4EEC-A004-D0AF7458A85D}" dt="2022-02-12T09:53:46.857" v="6334" actId="1076"/>
          <ac:spMkLst>
            <pc:docMk/>
            <pc:sldMk cId="1236856315" sldId="314"/>
            <ac:spMk id="6" creationId="{70097B55-6A49-4C5C-9FA9-A2F1FA94F991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addSp modSp new mod modAnim">
        <pc:chgData name="Antonio-Marius Tricolici" userId="4ca5b4ffc4fcfb59" providerId="LiveId" clId="{76A66AB3-5E65-4EEC-A004-D0AF7458A85D}" dt="2022-02-12T10:36:37.190" v="7180"/>
        <pc:sldMkLst>
          <pc:docMk/>
          <pc:sldMk cId="2172341548" sldId="315"/>
        </pc:sldMkLst>
        <pc:spChg chg="mod">
          <ac:chgData name="Antonio-Marius Tricolici" userId="4ca5b4ffc4fcfb59" providerId="LiveId" clId="{76A66AB3-5E65-4EEC-A004-D0AF7458A85D}" dt="2022-02-12T10:24:40.308" v="6356" actId="20577"/>
          <ac:spMkLst>
            <pc:docMk/>
            <pc:sldMk cId="2172341548" sldId="315"/>
            <ac:spMk id="2" creationId="{C5E8EE70-7449-4435-AF76-142ECD8DBC0E}"/>
          </ac:spMkLst>
        </pc:spChg>
        <pc:spChg chg="add mod">
          <ac:chgData name="Antonio-Marius Tricolici" userId="4ca5b4ffc4fcfb59" providerId="LiveId" clId="{76A66AB3-5E65-4EEC-A004-D0AF7458A85D}" dt="2022-02-12T10:26:53.236" v="6750" actId="20577"/>
          <ac:spMkLst>
            <pc:docMk/>
            <pc:sldMk cId="2172341548" sldId="315"/>
            <ac:spMk id="3" creationId="{8FBF6522-0872-4063-A504-405FD64287B0}"/>
          </ac:spMkLst>
        </pc:spChg>
        <pc:spChg chg="add mod">
          <ac:chgData name="Antonio-Marius Tricolici" userId="4ca5b4ffc4fcfb59" providerId="LiveId" clId="{76A66AB3-5E65-4EEC-A004-D0AF7458A85D}" dt="2022-02-12T10:28:12.897" v="6914" actId="1076"/>
          <ac:spMkLst>
            <pc:docMk/>
            <pc:sldMk cId="2172341548" sldId="315"/>
            <ac:spMk id="4" creationId="{D4D86BCC-8644-4AD5-AA39-1DA6EEA640A0}"/>
          </ac:spMkLst>
        </pc:spChg>
        <pc:spChg chg="add mod">
          <ac:chgData name="Antonio-Marius Tricolici" userId="4ca5b4ffc4fcfb59" providerId="LiveId" clId="{76A66AB3-5E65-4EEC-A004-D0AF7458A85D}" dt="2022-02-12T10:29:09.134" v="7009" actId="1076"/>
          <ac:spMkLst>
            <pc:docMk/>
            <pc:sldMk cId="2172341548" sldId="315"/>
            <ac:spMk id="5" creationId="{B89E66CC-70D1-4BFA-B073-86DF7A8FE239}"/>
          </ac:spMkLst>
        </pc:spChg>
        <pc:spChg chg="add mod">
          <ac:chgData name="Antonio-Marius Tricolici" userId="4ca5b4ffc4fcfb59" providerId="LiveId" clId="{76A66AB3-5E65-4EEC-A004-D0AF7458A85D}" dt="2022-02-12T10:36:32.390" v="7179" actId="1076"/>
          <ac:spMkLst>
            <pc:docMk/>
            <pc:sldMk cId="2172341548" sldId="315"/>
            <ac:spMk id="6" creationId="{0CB4F86F-0505-4822-A5C8-1A47EF6515A6}"/>
          </ac:spMkLst>
        </pc:spChg>
        <pc:spChg chg="add mod">
          <ac:chgData name="Antonio-Marius Tricolici" userId="4ca5b4ffc4fcfb59" providerId="LiveId" clId="{76A66AB3-5E65-4EEC-A004-D0AF7458A85D}" dt="2022-02-12T10:31:27.595" v="7178" actId="20577"/>
          <ac:spMkLst>
            <pc:docMk/>
            <pc:sldMk cId="2172341548" sldId="315"/>
            <ac:spMk id="7" creationId="{B00C1DDA-D09C-4B26-BF24-AFCFE92A05FC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addSp modSp new mod">
        <pc:chgData name="Antonio-Marius Tricolici" userId="4ca5b4ffc4fcfb59" providerId="LiveId" clId="{76A66AB3-5E65-4EEC-A004-D0AF7458A85D}" dt="2022-02-12T10:38:13.224" v="7367" actId="1076"/>
        <pc:sldMkLst>
          <pc:docMk/>
          <pc:sldMk cId="2855984808" sldId="316"/>
        </pc:sldMkLst>
        <pc:spChg chg="mod">
          <ac:chgData name="Antonio-Marius Tricolici" userId="4ca5b4ffc4fcfb59" providerId="LiveId" clId="{76A66AB3-5E65-4EEC-A004-D0AF7458A85D}" dt="2022-02-12T10:37:13.857" v="7263" actId="20577"/>
          <ac:spMkLst>
            <pc:docMk/>
            <pc:sldMk cId="2855984808" sldId="316"/>
            <ac:spMk id="2" creationId="{569EA4F5-F513-4B91-AAF6-B8D10EE3095E}"/>
          </ac:spMkLst>
        </pc:spChg>
        <pc:spChg chg="add mod">
          <ac:chgData name="Antonio-Marius Tricolici" userId="4ca5b4ffc4fcfb59" providerId="LiveId" clId="{76A66AB3-5E65-4EEC-A004-D0AF7458A85D}" dt="2022-02-12T10:37:38.233" v="7350" actId="14100"/>
          <ac:spMkLst>
            <pc:docMk/>
            <pc:sldMk cId="2855984808" sldId="316"/>
            <ac:spMk id="3" creationId="{965940F1-D904-45AC-AA62-4306CB272733}"/>
          </ac:spMkLst>
        </pc:spChg>
        <pc:spChg chg="add mod">
          <ac:chgData name="Antonio-Marius Tricolici" userId="4ca5b4ffc4fcfb59" providerId="LiveId" clId="{76A66AB3-5E65-4EEC-A004-D0AF7458A85D}" dt="2022-02-12T10:38:13.224" v="7367" actId="1076"/>
          <ac:spMkLst>
            <pc:docMk/>
            <pc:sldMk cId="2855984808" sldId="316"/>
            <ac:spMk id="4" creationId="{F8B543D7-6BAF-4459-A5AD-599FBDBBB826}"/>
          </ac:spMkLst>
        </pc:spChg>
      </pc:sldChg>
      <pc:sldChg chg="addSp delSp modSp new mod modAnim">
        <pc:chgData name="Antonio-Marius Tricolici" userId="4ca5b4ffc4fcfb59" providerId="LiveId" clId="{76A66AB3-5E65-4EEC-A004-D0AF7458A85D}" dt="2022-02-12T10:42:08.428" v="7642"/>
        <pc:sldMkLst>
          <pc:docMk/>
          <pc:sldMk cId="2567998135" sldId="317"/>
        </pc:sldMkLst>
        <pc:spChg chg="mod">
          <ac:chgData name="Antonio-Marius Tricolici" userId="4ca5b4ffc4fcfb59" providerId="LiveId" clId="{76A66AB3-5E65-4EEC-A004-D0AF7458A85D}" dt="2022-02-12T10:39:23.844" v="7519" actId="20577"/>
          <ac:spMkLst>
            <pc:docMk/>
            <pc:sldMk cId="2567998135" sldId="317"/>
            <ac:spMk id="2" creationId="{7A415230-9873-41F8-A678-0CAEAC1EFB2B}"/>
          </ac:spMkLst>
        </pc:spChg>
        <pc:spChg chg="add del mod">
          <ac:chgData name="Antonio-Marius Tricolici" userId="4ca5b4ffc4fcfb59" providerId="LiveId" clId="{76A66AB3-5E65-4EEC-A004-D0AF7458A85D}" dt="2022-02-12T10:39:24.685" v="7521"/>
          <ac:spMkLst>
            <pc:docMk/>
            <pc:sldMk cId="2567998135" sldId="317"/>
            <ac:spMk id="3" creationId="{28ADA211-C8AD-480B-B596-BA51BD5A18AC}"/>
          </ac:spMkLst>
        </pc:spChg>
        <pc:spChg chg="add mod">
          <ac:chgData name="Antonio-Marius Tricolici" userId="4ca5b4ffc4fcfb59" providerId="LiveId" clId="{76A66AB3-5E65-4EEC-A004-D0AF7458A85D}" dt="2022-02-12T10:39:48.002" v="7603" actId="20577"/>
          <ac:spMkLst>
            <pc:docMk/>
            <pc:sldMk cId="2567998135" sldId="317"/>
            <ac:spMk id="4" creationId="{BA607A67-7508-435E-9D75-11B93942D1CC}"/>
          </ac:spMkLst>
        </pc:spChg>
        <pc:spChg chg="add del mod">
          <ac:chgData name="Antonio-Marius Tricolici" userId="4ca5b4ffc4fcfb59" providerId="LiveId" clId="{76A66AB3-5E65-4EEC-A004-D0AF7458A85D}" dt="2022-02-12T10:39:59.171" v="7606"/>
          <ac:spMkLst>
            <pc:docMk/>
            <pc:sldMk cId="2567998135" sldId="317"/>
            <ac:spMk id="5" creationId="{B616FED6-C646-49D6-A89E-6CB72BDA7EA4}"/>
          </ac:spMkLst>
        </pc:spChg>
        <pc:spChg chg="add mod">
          <ac:chgData name="Antonio-Marius Tricolici" userId="4ca5b4ffc4fcfb59" providerId="LiveId" clId="{76A66AB3-5E65-4EEC-A004-D0AF7458A85D}" dt="2022-02-12T10:40:03.054" v="7608" actId="20577"/>
          <ac:spMkLst>
            <pc:docMk/>
            <pc:sldMk cId="2567998135" sldId="317"/>
            <ac:spMk id="6" creationId="{DED4BEE4-115D-436C-B83E-8637930DD628}"/>
          </ac:spMkLst>
        </pc:spChg>
        <pc:spChg chg="add mod">
          <ac:chgData name="Antonio-Marius Tricolici" userId="4ca5b4ffc4fcfb59" providerId="LiveId" clId="{76A66AB3-5E65-4EEC-A004-D0AF7458A85D}" dt="2022-02-12T10:41:49.491" v="7628" actId="403"/>
          <ac:spMkLst>
            <pc:docMk/>
            <pc:sldMk cId="2567998135" sldId="317"/>
            <ac:spMk id="7" creationId="{FAC7ED8D-723B-4D46-B68B-BE07791990FF}"/>
          </ac:spMkLst>
        </pc:spChg>
        <pc:spChg chg="add mod">
          <ac:chgData name="Antonio-Marius Tricolici" userId="4ca5b4ffc4fcfb59" providerId="LiveId" clId="{76A66AB3-5E65-4EEC-A004-D0AF7458A85D}" dt="2022-02-12T10:42:03.404" v="7641" actId="1076"/>
          <ac:spMkLst>
            <pc:docMk/>
            <pc:sldMk cId="2567998135" sldId="317"/>
            <ac:spMk id="8" creationId="{91477AAF-C703-44A9-B7A9-AE4B5DB2ABDA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addSp modSp new mod">
        <pc:chgData name="Antonio-Marius Tricolici" userId="4ca5b4ffc4fcfb59" providerId="LiveId" clId="{76A66AB3-5E65-4EEC-A004-D0AF7458A85D}" dt="2022-02-12T10:39:10.771" v="7506" actId="20577"/>
        <pc:sldMkLst>
          <pc:docMk/>
          <pc:sldMk cId="1704427608" sldId="318"/>
        </pc:sldMkLst>
        <pc:spChg chg="mod">
          <ac:chgData name="Antonio-Marius Tricolici" userId="4ca5b4ffc4fcfb59" providerId="LiveId" clId="{76A66AB3-5E65-4EEC-A004-D0AF7458A85D}" dt="2022-02-12T10:38:43.576" v="7407" actId="20577"/>
          <ac:spMkLst>
            <pc:docMk/>
            <pc:sldMk cId="1704427608" sldId="318"/>
            <ac:spMk id="2" creationId="{F33FF9D4-EDF1-4EC2-A88C-FD84D014F000}"/>
          </ac:spMkLst>
        </pc:spChg>
        <pc:spChg chg="add mod">
          <ac:chgData name="Antonio-Marius Tricolici" userId="4ca5b4ffc4fcfb59" providerId="LiveId" clId="{76A66AB3-5E65-4EEC-A004-D0AF7458A85D}" dt="2022-02-12T10:39:10.771" v="7506" actId="20577"/>
          <ac:spMkLst>
            <pc:docMk/>
            <pc:sldMk cId="1704427608" sldId="318"/>
            <ac:spMk id="3" creationId="{E44C8583-D7D5-4B27-94A0-59C7BBB56F6F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4625" y="18233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Collections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193-F5D7-45C1-A68A-1EA2450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3E9F9-9436-4692-A2B6-396AD4B81216}"/>
              </a:ext>
            </a:extLst>
          </p:cNvPr>
          <p:cNvSpPr txBox="1"/>
          <p:nvPr/>
        </p:nvSpPr>
        <p:spPr>
          <a:xfrm>
            <a:off x="234462" y="875323"/>
            <a:ext cx="8042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Tuples, are a structure like lists, in regard to being able to store multiple values.</a:t>
            </a:r>
          </a:p>
          <a:p>
            <a:endParaRPr lang="en-US" dirty="0"/>
          </a:p>
          <a:p>
            <a:r>
              <a:rPr lang="en-US" dirty="0"/>
              <a:t>They differ from lists in the following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 items can not be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add or remove items from a tuple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3658E-A147-4A6D-95C3-362E1F8D7DA4}"/>
              </a:ext>
            </a:extLst>
          </p:cNvPr>
          <p:cNvSpPr txBox="1"/>
          <p:nvPr/>
        </p:nvSpPr>
        <p:spPr>
          <a:xfrm>
            <a:off x="234462" y="2516591"/>
            <a:ext cx="56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declare a tuple, we can use the </a:t>
            </a:r>
            <a:r>
              <a:rPr lang="en-US" b="1" dirty="0" err="1"/>
              <a:t>parentheisis</a:t>
            </a:r>
            <a:r>
              <a:rPr lang="en-US" dirty="0"/>
              <a:t> or the </a:t>
            </a:r>
            <a:r>
              <a:rPr lang="en-US" b="1" dirty="0"/>
              <a:t>constructor</a:t>
            </a:r>
            <a:endParaRPr lang="ro-RO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BDBCEF3-C857-4071-9B8C-FBB25E08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62" y="3033712"/>
            <a:ext cx="227427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my_tuple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my_tuple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33489B-BA37-4A31-9214-317DC216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62" y="4459365"/>
            <a:ext cx="8331127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'Tuesday'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'Wednesday'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'Thursday'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'Friday'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'Saturday'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720EC-5A4B-47C1-9D2B-3F081B893333}"/>
              </a:ext>
            </a:extLst>
          </p:cNvPr>
          <p:cNvSpPr txBox="1"/>
          <p:nvPr/>
        </p:nvSpPr>
        <p:spPr>
          <a:xfrm>
            <a:off x="234462" y="4000454"/>
            <a:ext cx="149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65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FC51-5FB9-4E70-98CD-9DF38E54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tuples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A3593-647F-40B6-B9EA-98E7780EBF97}"/>
              </a:ext>
            </a:extLst>
          </p:cNvPr>
          <p:cNvSpPr txBox="1"/>
          <p:nvPr/>
        </p:nvSpPr>
        <p:spPr>
          <a:xfrm>
            <a:off x="101599" y="914400"/>
            <a:ext cx="6518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Tuples</a:t>
            </a:r>
            <a:r>
              <a:rPr lang="en-US" dirty="0"/>
              <a:t> are useful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they are a fixed size collection, they use less space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b="1" dirty="0"/>
              <a:t>immutable</a:t>
            </a:r>
            <a:r>
              <a:rPr lang="en-US" dirty="0"/>
              <a:t>, so the data inside the tuple </a:t>
            </a:r>
            <a:r>
              <a:rPr lang="en-US" b="1" dirty="0"/>
              <a:t>will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can be accessed the same way as in a </a:t>
            </a:r>
            <a:r>
              <a:rPr lang="en-US" b="1" dirty="0"/>
              <a:t>list</a:t>
            </a:r>
            <a:endParaRPr lang="ro-RO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DAA6D9-C5D7-4D7B-88A8-050525E1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1868507"/>
            <a:ext cx="833112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'Tuesday'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'Wednesday'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'Thursday'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'Friday'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'Saturday'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weekends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E542B-06B8-4E40-BD45-F30E33D24073}"/>
              </a:ext>
            </a:extLst>
          </p:cNvPr>
          <p:cNvSpPr txBox="1"/>
          <p:nvPr/>
        </p:nvSpPr>
        <p:spPr>
          <a:xfrm>
            <a:off x="98250" y="3407389"/>
            <a:ext cx="8331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Subsets of tuples are also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Tuples only support: .index, .count()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Attempting to change a value inside a </a:t>
            </a:r>
            <a:r>
              <a:rPr lang="en-US" b="1" dirty="0"/>
              <a:t>tuple</a:t>
            </a:r>
            <a:r>
              <a:rPr lang="en-US" dirty="0"/>
              <a:t> will result in an error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5EC8EF-E4E1-485D-B830-4F3F8D932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231" y="3838276"/>
            <a:ext cx="2100255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weekends[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Simbata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E0B39B-DF97-4789-90FE-3601CEBD961B}"/>
              </a:ext>
            </a:extLst>
          </p:cNvPr>
          <p:cNvSpPr/>
          <p:nvPr/>
        </p:nvSpPr>
        <p:spPr>
          <a:xfrm>
            <a:off x="7932615" y="3838276"/>
            <a:ext cx="932114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816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1085-1504-4C02-A833-6F0D3345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use the constructors 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217437-E05A-46AD-810F-BB58163E8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8" y="2571750"/>
            <a:ext cx="829746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'Tuesday'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'Wednesday'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'Thursday'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'Friday'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'Saturday'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days_of_week_tuple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tuple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# List to tuple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days_of_week_tuple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# Tuple to list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D1FDF-F2A6-4010-A1C4-35E9D84FD4FB}"/>
              </a:ext>
            </a:extLst>
          </p:cNvPr>
          <p:cNvSpPr txBox="1"/>
          <p:nvPr/>
        </p:nvSpPr>
        <p:spPr>
          <a:xfrm>
            <a:off x="362819" y="1333790"/>
            <a:ext cx="85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constructor functions for </a:t>
            </a:r>
            <a:r>
              <a:rPr lang="en-US" b="1" dirty="0"/>
              <a:t>lists </a:t>
            </a:r>
            <a:r>
              <a:rPr lang="en-US" dirty="0"/>
              <a:t>or </a:t>
            </a:r>
            <a:r>
              <a:rPr lang="en-US" b="1" dirty="0"/>
              <a:t>tuples </a:t>
            </a:r>
            <a:r>
              <a:rPr lang="en-US" dirty="0"/>
              <a:t>take only another </a:t>
            </a:r>
            <a:r>
              <a:rPr lang="en-US" b="1" dirty="0"/>
              <a:t>collection</a:t>
            </a:r>
            <a:r>
              <a:rPr lang="en-US" dirty="0"/>
              <a:t> as an argument. And is used to convert (cast) a collection to another.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221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0D3-5A9E-4596-B377-A2C92143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FAD1B-D262-4647-9951-ED0E6F2D117D}"/>
              </a:ext>
            </a:extLst>
          </p:cNvPr>
          <p:cNvSpPr txBox="1"/>
          <p:nvPr/>
        </p:nvSpPr>
        <p:spPr>
          <a:xfrm>
            <a:off x="265723" y="781538"/>
            <a:ext cx="8393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important pillar of programming is </a:t>
            </a:r>
            <a:r>
              <a:rPr lang="en-US" b="1" dirty="0"/>
              <a:t>iteration</a:t>
            </a:r>
          </a:p>
          <a:p>
            <a:endParaRPr lang="en-US" b="1" dirty="0"/>
          </a:p>
          <a:p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loops</a:t>
            </a:r>
            <a:r>
              <a:rPr lang="en-US" dirty="0"/>
              <a:t> are the main way of iteration in Python and it provides a way to iterate over a finite collection of items</a:t>
            </a:r>
            <a:endParaRPr lang="en-US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FE9099-6FA2-4D31-9DAE-742E8842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23" y="1759634"/>
            <a:ext cx="347082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'First'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'Second'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'Third'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(element)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First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Second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Third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8379F-1DCD-48C3-A1B6-F482B05D9D73}"/>
              </a:ext>
            </a:extLst>
          </p:cNvPr>
          <p:cNvSpPr txBox="1"/>
          <p:nvPr/>
        </p:nvSpPr>
        <p:spPr>
          <a:xfrm>
            <a:off x="3923322" y="1898133"/>
            <a:ext cx="4814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with </a:t>
            </a:r>
            <a:r>
              <a:rPr lang="en-US" b="1" dirty="0"/>
              <a:t>if</a:t>
            </a:r>
            <a:r>
              <a:rPr lang="en-US" dirty="0"/>
              <a:t> blocks,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blocks use indentation to indicate the body of the </a:t>
            </a:r>
            <a:r>
              <a:rPr lang="en-US" b="1" dirty="0"/>
              <a:t>iterative </a:t>
            </a:r>
            <a:r>
              <a:rPr lang="en-US" dirty="0"/>
              <a:t>block</a:t>
            </a:r>
          </a:p>
          <a:p>
            <a:endParaRPr lang="en-US" dirty="0"/>
          </a:p>
          <a:p>
            <a:r>
              <a:rPr lang="en-US" dirty="0"/>
              <a:t>The iterative block will be repeated for </a:t>
            </a:r>
            <a:r>
              <a:rPr lang="en-US" b="1" dirty="0"/>
              <a:t>each </a:t>
            </a:r>
            <a:r>
              <a:rPr lang="en-US" dirty="0"/>
              <a:t>item of the collection provided after the </a:t>
            </a:r>
            <a:r>
              <a:rPr lang="en-US" b="1" dirty="0"/>
              <a:t>in</a:t>
            </a:r>
            <a:r>
              <a:rPr lang="en-US" dirty="0"/>
              <a:t> keyword</a:t>
            </a:r>
            <a:endParaRPr lang="ro-RO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96E75-84DE-4513-AFFA-CBCCE4004057}"/>
              </a:ext>
            </a:extLst>
          </p:cNvPr>
          <p:cNvSpPr txBox="1"/>
          <p:nvPr/>
        </p:nvSpPr>
        <p:spPr>
          <a:xfrm>
            <a:off x="265723" y="3953447"/>
            <a:ext cx="8393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 above, we </a:t>
            </a:r>
            <a:r>
              <a:rPr lang="en-US" b="1" dirty="0"/>
              <a:t>print</a:t>
            </a:r>
            <a:r>
              <a:rPr lang="en-US" dirty="0"/>
              <a:t> each element of the list 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Any collection can be </a:t>
            </a:r>
            <a:r>
              <a:rPr lang="en-US" dirty="0" err="1"/>
              <a:t>itterated</a:t>
            </a:r>
            <a:r>
              <a:rPr lang="en-US" dirty="0"/>
              <a:t> using the </a:t>
            </a:r>
            <a:r>
              <a:rPr lang="en-US" b="1" dirty="0"/>
              <a:t>for in </a:t>
            </a:r>
            <a:r>
              <a:rPr lang="en-US" dirty="0"/>
              <a:t>iterative block, tuples, lists, etc.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9636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7DF4-FE42-40EA-9A92-C12EE691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F47A4-265F-427C-AF45-E2D9BE467426}"/>
              </a:ext>
            </a:extLst>
          </p:cNvPr>
          <p:cNvSpPr txBox="1"/>
          <p:nvPr/>
        </p:nvSpPr>
        <p:spPr>
          <a:xfrm>
            <a:off x="265723" y="956763"/>
            <a:ext cx="6221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sum in a list of numbers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EB5CB5-CE5E-4BC6-91AB-62F1B174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23" y="1602254"/>
            <a:ext cx="643987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list_of_numbers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list_of_numbers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f'Adding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sum += number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3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16DB-AAA2-4AE0-AE30-9BB2DB3F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3CBE5-C961-4D1B-B007-90339DD98502}"/>
              </a:ext>
            </a:extLst>
          </p:cNvPr>
          <p:cNvSpPr txBox="1"/>
          <p:nvPr/>
        </p:nvSpPr>
        <p:spPr>
          <a:xfrm>
            <a:off x="328246" y="875323"/>
            <a:ext cx="8284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program, that contains a list of numbers: [23, 94, 78, 12, 90, 32, 3, 10]</a:t>
            </a:r>
          </a:p>
          <a:p>
            <a:endParaRPr lang="en-US" dirty="0"/>
          </a:p>
          <a:p>
            <a:r>
              <a:rPr lang="en-US" dirty="0"/>
              <a:t>Implement a program that will print each number from the list squared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A47B64-BF02-404B-9A68-A6A31A04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173" y="3483347"/>
            <a:ext cx="4712677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list_of_numbers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sum += number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97B55-6A49-4C5C-9FA9-A2F1FA94F991}"/>
              </a:ext>
            </a:extLst>
          </p:cNvPr>
          <p:cNvSpPr txBox="1"/>
          <p:nvPr/>
        </p:nvSpPr>
        <p:spPr>
          <a:xfrm>
            <a:off x="328246" y="3063377"/>
            <a:ext cx="278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example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685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CE6E-0F4F-4F88-900A-585D8868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023B9-D65F-460F-9BFD-20083479B701}"/>
              </a:ext>
            </a:extLst>
          </p:cNvPr>
          <p:cNvSpPr txBox="1"/>
          <p:nvPr/>
        </p:nvSpPr>
        <p:spPr>
          <a:xfrm>
            <a:off x="135315" y="820090"/>
            <a:ext cx="85289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loops</a:t>
            </a:r>
            <a:r>
              <a:rPr lang="en-US" dirty="0"/>
              <a:t> can be nested. In case of nested loops, the inner loop will be processed </a:t>
            </a:r>
            <a:r>
              <a:rPr lang="en-US" b="1" dirty="0"/>
              <a:t>n</a:t>
            </a:r>
            <a:r>
              <a:rPr lang="en-US" dirty="0"/>
              <a:t> number of times, where </a:t>
            </a:r>
            <a:r>
              <a:rPr lang="en-US" b="1" dirty="0"/>
              <a:t>n </a:t>
            </a:r>
            <a:r>
              <a:rPr lang="en-US" dirty="0"/>
              <a:t>is the size of the outer loop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3A8CF2-31F0-4DB8-8B32-9939C247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069" y="1907616"/>
            <a:ext cx="405110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numbers_1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numbers_2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numbers_1: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f'Outer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numbers_2: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f'Inner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n1 + n2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EE70-7449-4435-AF76-142ECD8D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F6522-0872-4063-A504-405FD64287B0}"/>
              </a:ext>
            </a:extLst>
          </p:cNvPr>
          <p:cNvSpPr txBox="1"/>
          <p:nvPr/>
        </p:nvSpPr>
        <p:spPr>
          <a:xfrm>
            <a:off x="250092" y="898769"/>
            <a:ext cx="875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is a type of collection, that allows only unique values to exist inside. This means that one specific value can exist in a set only once.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86BCC-8644-4AD5-AA39-1DA6EEA640A0}"/>
              </a:ext>
            </a:extLst>
          </p:cNvPr>
          <p:cNvSpPr txBox="1"/>
          <p:nvPr/>
        </p:nvSpPr>
        <p:spPr>
          <a:xfrm>
            <a:off x="246344" y="1631516"/>
            <a:ext cx="865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declare a set we can use either </a:t>
            </a:r>
            <a:r>
              <a:rPr lang="en-US" b="1" dirty="0"/>
              <a:t>curly brackets {}</a:t>
            </a:r>
            <a:r>
              <a:rPr lang="en-US" dirty="0"/>
              <a:t> or the </a:t>
            </a:r>
            <a:r>
              <a:rPr lang="en-US" b="1" dirty="0"/>
              <a:t>set </a:t>
            </a:r>
            <a:r>
              <a:rPr lang="en-US" b="1" dirty="0" err="1"/>
              <a:t>contructor</a:t>
            </a:r>
            <a:endParaRPr lang="en-US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9E66CC-70D1-4BFA-B073-86DF7A8F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8" y="1992065"/>
            <a:ext cx="1632178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4F86F-0505-4822-A5C8-1A47EF6515A6}"/>
              </a:ext>
            </a:extLst>
          </p:cNvPr>
          <p:cNvSpPr txBox="1"/>
          <p:nvPr/>
        </p:nvSpPr>
        <p:spPr>
          <a:xfrm>
            <a:off x="246344" y="3120657"/>
            <a:ext cx="835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with other collections you can initialize a set from another collection.</a:t>
            </a:r>
          </a:p>
          <a:p>
            <a:r>
              <a:rPr lang="en-US" dirty="0"/>
              <a:t>The resulting set will only contain unique values</a:t>
            </a:r>
            <a:endParaRPr lang="ro-RO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00C1DDA-D09C-4B26-BF24-AFCFE92A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8" y="3741300"/>
            <a:ext cx="24978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{1, 2, 3, 4}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F9D4-EDF1-4EC2-A88C-FD84D014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C8583-D7D5-4B27-94A0-59C7BBB56F6F}"/>
              </a:ext>
            </a:extLst>
          </p:cNvPr>
          <p:cNvSpPr txBox="1"/>
          <p:nvPr/>
        </p:nvSpPr>
        <p:spPr>
          <a:xfrm>
            <a:off x="98250" y="781539"/>
            <a:ext cx="770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Operations on Sets are a bit different than lists, although they carry the same idea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E98B99-FB00-462E-8176-F9D48724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9" y="1675474"/>
            <a:ext cx="74879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Adds 5 to 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Does nothing (element already exists)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my_set.pop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Removes and returns item form beginning of 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my_set.discard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Removes 4 from set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2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A4F5-F513-4B91-AAF6-B8D10EE3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can be iterated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940F1-D904-45AC-AA62-4306CB272733}"/>
              </a:ext>
            </a:extLst>
          </p:cNvPr>
          <p:cNvSpPr txBox="1"/>
          <p:nvPr/>
        </p:nvSpPr>
        <p:spPr>
          <a:xfrm>
            <a:off x="171938" y="870485"/>
            <a:ext cx="701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with any other collection you can iterate through sets using the </a:t>
            </a:r>
            <a:r>
              <a:rPr lang="en-US" b="1" dirty="0"/>
              <a:t>for in </a:t>
            </a:r>
            <a:r>
              <a:rPr lang="en-US" dirty="0"/>
              <a:t>block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B543D7-6BAF-4459-A5AD-599FBDBBB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3" y="1429697"/>
            <a:ext cx="521286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(item)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8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  <a:p>
            <a:r>
              <a:rPr lang="en-US" dirty="0"/>
              <a:t>List/Tuple/Set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Working with collections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BB51-4DCC-4B87-B6E9-767F1BA5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specific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537396-90F7-43B8-BA6A-BE0CF0660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5" y="1985852"/>
            <a:ext cx="8834470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set_1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set_2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set_1.difference(set_2)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Items from set 1 that are not in set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union = set_1.union(set_2)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Items from set 1 combined with items from set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intersect = set_1.intersection(set_2)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Returns Items that are both in set 1 and set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set_1.intersection_update(set_2)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keep in set_1 only items that are also in set 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set_1.update(set_2)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add values from set_2 into set_1 if value isn't in set_1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set_1.difference_update(set_2)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Will keep in set_1 only values from set_1 that are not in set_2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A49FC-8500-4452-ABC6-20EC858933EE}"/>
              </a:ext>
            </a:extLst>
          </p:cNvPr>
          <p:cNvSpPr txBox="1"/>
          <p:nvPr/>
        </p:nvSpPr>
        <p:spPr>
          <a:xfrm>
            <a:off x="123015" y="807788"/>
            <a:ext cx="617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Sets offer some unique functionality compared to other built-in collection</a:t>
            </a:r>
          </a:p>
        </p:txBody>
      </p:sp>
    </p:spTree>
    <p:extLst>
      <p:ext uri="{BB962C8B-B14F-4D97-AF65-F5344CB8AC3E}">
        <p14:creationId xmlns:p14="http://schemas.microsoft.com/office/powerpoint/2010/main" val="407321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5099-6DD9-48A5-A76F-58332CEF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in a set can not be accessed directly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7F5DC-EF3E-4D6B-8C45-260059C8244B}"/>
              </a:ext>
            </a:extLst>
          </p:cNvPr>
          <p:cNvSpPr txBox="1"/>
          <p:nvPr/>
        </p:nvSpPr>
        <p:spPr>
          <a:xfrm>
            <a:off x="156308" y="883138"/>
            <a:ext cx="862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ways to access items inside a set, is through </a:t>
            </a:r>
            <a:r>
              <a:rPr lang="en-US" b="1" dirty="0"/>
              <a:t>iteration</a:t>
            </a:r>
            <a:r>
              <a:rPr lang="en-US" dirty="0"/>
              <a:t>, or using the .</a:t>
            </a:r>
            <a:r>
              <a:rPr lang="en-US" b="1" dirty="0"/>
              <a:t>pop</a:t>
            </a:r>
            <a:r>
              <a:rPr lang="en-US" dirty="0"/>
              <a:t>() method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877CB-3672-45EF-BBEF-1FE87A19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356" y="2054594"/>
            <a:ext cx="3506088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Results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Erroor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list_from_set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list_from_set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Works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8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5230-9873-41F8-A678-0CAEAC1E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Quiz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07A67-7508-435E-9D75-11B93942D1CC}"/>
              </a:ext>
            </a:extLst>
          </p:cNvPr>
          <p:cNvSpPr txBox="1"/>
          <p:nvPr/>
        </p:nvSpPr>
        <p:spPr>
          <a:xfrm>
            <a:off x="257908" y="828431"/>
            <a:ext cx="794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to calculate the number of non-unique records in a list, using only a set</a:t>
            </a:r>
            <a:endParaRPr lang="ro-RO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4BEE4-115D-436C-B83E-8637930DD628}"/>
              </a:ext>
            </a:extLst>
          </p:cNvPr>
          <p:cNvSpPr txBox="1"/>
          <p:nvPr/>
        </p:nvSpPr>
        <p:spPr>
          <a:xfrm>
            <a:off x="390769" y="1922585"/>
            <a:ext cx="753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7ED8D-723B-4D46-B68B-BE07791990FF}"/>
              </a:ext>
            </a:extLst>
          </p:cNvPr>
          <p:cNvSpPr txBox="1"/>
          <p:nvPr/>
        </p:nvSpPr>
        <p:spPr>
          <a:xfrm>
            <a:off x="390769" y="2672862"/>
            <a:ext cx="765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Answer:</a:t>
            </a:r>
          </a:p>
          <a:p>
            <a:endParaRPr lang="ro-RO" sz="12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477AAF-C703-44A9-B7A9-AE4B5DB2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31" y="2672862"/>
            <a:ext cx="373852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non_unique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87CA-3CB3-401C-9EF0-5E9ABF8E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AF750-329F-4BA7-9DFC-6BE7E6B92215}"/>
              </a:ext>
            </a:extLst>
          </p:cNvPr>
          <p:cNvSpPr txBox="1"/>
          <p:nvPr/>
        </p:nvSpPr>
        <p:spPr>
          <a:xfrm>
            <a:off x="164123" y="883138"/>
            <a:ext cx="8760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the user to input two sentences without punctuation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str.split</a:t>
            </a:r>
            <a:r>
              <a:rPr lang="en-US" dirty="0"/>
              <a:t>(‘ ‘) to make a list of word from each of the two </a:t>
            </a:r>
            <a:r>
              <a:rPr lang="en-US" dirty="0" err="1"/>
              <a:t>sentenses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sets, find out the list of words used in the first sentence that were also found in the second sentence:</a:t>
            </a:r>
          </a:p>
          <a:p>
            <a:endParaRPr lang="en-US" dirty="0"/>
          </a:p>
          <a:p>
            <a:r>
              <a:rPr lang="en-US" dirty="0"/>
              <a:t>Hint: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set.interesction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260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301A-3269-49E1-8321-F1BE30D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8445C-6DE2-4114-9E49-A79FE3631730}"/>
              </a:ext>
            </a:extLst>
          </p:cNvPr>
          <p:cNvSpPr txBox="1"/>
          <p:nvPr/>
        </p:nvSpPr>
        <p:spPr>
          <a:xfrm>
            <a:off x="184520" y="856994"/>
            <a:ext cx="841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  <a:r>
              <a:rPr lang="en-US" dirty="0"/>
              <a:t> is a built-in function that allows the programmer to </a:t>
            </a:r>
            <a:r>
              <a:rPr lang="en-US" b="1" dirty="0"/>
              <a:t>generate</a:t>
            </a:r>
            <a:r>
              <a:rPr lang="en-US" dirty="0"/>
              <a:t> a collection from given parameters </a:t>
            </a:r>
            <a:endParaRPr lang="en-US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97E1A1-65E2-435A-A25F-87D6D0CB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27" y="1251505"/>
            <a:ext cx="351731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zero_to_9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(zero_to_9)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[0, 1, 2, 3, 4, 5, 6, 7, 8, 9]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one_to_10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(one_to_10)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2, 3, 4, 5, 6, 7, 8, 9, 10]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95A16-21C1-419F-B736-0F093D84D294}"/>
              </a:ext>
            </a:extLst>
          </p:cNvPr>
          <p:cNvSpPr txBox="1"/>
          <p:nvPr/>
        </p:nvSpPr>
        <p:spPr>
          <a:xfrm>
            <a:off x="315734" y="3423874"/>
            <a:ext cx="8101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Range </a:t>
            </a:r>
            <a:r>
              <a:rPr lang="en-US" dirty="0"/>
              <a:t>takes a minimum of 1 and maximum of 3 arguments</a:t>
            </a:r>
          </a:p>
          <a:p>
            <a:r>
              <a:rPr lang="en-US" b="1" dirty="0"/>
              <a:t>range(</a:t>
            </a:r>
            <a:r>
              <a:rPr lang="en-US" b="1" dirty="0" err="1"/>
              <a:t>stop_at</a:t>
            </a:r>
            <a:r>
              <a:rPr lang="en-US" b="1" dirty="0"/>
              <a:t>) – Starts at 0</a:t>
            </a:r>
          </a:p>
          <a:p>
            <a:r>
              <a:rPr lang="en-US" b="1" dirty="0"/>
              <a:t>range(</a:t>
            </a:r>
            <a:r>
              <a:rPr lang="en-US" b="1" dirty="0" err="1"/>
              <a:t>start_at</a:t>
            </a:r>
            <a:r>
              <a:rPr lang="en-US" b="1" dirty="0"/>
              <a:t>, </a:t>
            </a:r>
            <a:r>
              <a:rPr lang="en-US" b="1" dirty="0" err="1"/>
              <a:t>stop_at</a:t>
            </a:r>
            <a:r>
              <a:rPr lang="en-US" b="1" dirty="0"/>
              <a:t>)</a:t>
            </a:r>
          </a:p>
          <a:p>
            <a:r>
              <a:rPr lang="en-US" b="1" dirty="0"/>
              <a:t>range(</a:t>
            </a:r>
            <a:r>
              <a:rPr lang="en-US" b="1" dirty="0" err="1"/>
              <a:t>start_at</a:t>
            </a:r>
            <a:r>
              <a:rPr lang="en-US" b="1" dirty="0"/>
              <a:t>, </a:t>
            </a:r>
            <a:r>
              <a:rPr lang="en-US" b="1" dirty="0" err="1"/>
              <a:t>stop_at</a:t>
            </a:r>
            <a:r>
              <a:rPr lang="en-US" b="1" dirty="0"/>
              <a:t>, step) – Step indicates the “step” between each number (default 1)</a:t>
            </a:r>
          </a:p>
        </p:txBody>
      </p:sp>
    </p:spTree>
    <p:extLst>
      <p:ext uri="{BB962C8B-B14F-4D97-AF65-F5344CB8AC3E}">
        <p14:creationId xmlns:p14="http://schemas.microsoft.com/office/powerpoint/2010/main" val="166358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B660-772C-4D93-A2D4-1374B346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examples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4A03B5-82B0-4F6C-8730-59DA51CB3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008" y="1367506"/>
            <a:ext cx="458811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peste_doi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Start at 0, Stop at 10 (Exclusive), Step = 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peste_doi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[0, 2, 4, 6, 8]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peste_trei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Start at 0, stop at 12 (Exclusive), Step = 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peste_trei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#[0, 3, 6, 9]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C24-8F8B-4FE6-AA1E-37A15221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 range examples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71B182-4573-41E6-A376-73988589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597" y="1089593"/>
            <a:ext cx="447590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reversed_range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Start at 10, stop at 0, step -1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reversed_range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[10, 9, 8, 7, 6, 5, 4, 3, 2, 1]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negative_range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Start at 0, stop at -10, step -1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reversed_range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[0, -1, -2, -3, -4, -5, -6, -7, -8, -9]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7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483-A971-4F7A-B469-2AF5FC38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range()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4584B-F3E3-421C-B2BE-8F8150112254}"/>
              </a:ext>
            </a:extLst>
          </p:cNvPr>
          <p:cNvSpPr txBox="1"/>
          <p:nvPr/>
        </p:nvSpPr>
        <p:spPr>
          <a:xfrm>
            <a:off x="98250" y="795487"/>
            <a:ext cx="804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is most commonly used when you need to execute an instruction a finite amount of times</a:t>
            </a:r>
          </a:p>
          <a:p>
            <a:r>
              <a:rPr lang="en-US" dirty="0"/>
              <a:t>or when you want to quickly create a sequential list of items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D612C1-72A4-448F-A8B7-2B12B5E9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6" y="1532145"/>
            <a:ext cx="318548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f'Printing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time'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2B43B-CD40-43A1-B968-C80FFAE941D8}"/>
              </a:ext>
            </a:extLst>
          </p:cNvPr>
          <p:cNvSpPr txBox="1"/>
          <p:nvPr/>
        </p:nvSpPr>
        <p:spPr>
          <a:xfrm>
            <a:off x="3873097" y="1532145"/>
            <a:ext cx="580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print a message 10 times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80B5F8-E97B-41F7-9CFC-2102EF04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16" y="3020427"/>
            <a:ext cx="449514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input(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'Type a number'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user_numbers.append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user numbers: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D12BD-D927-4345-BFC7-53AA286BB0D5}"/>
              </a:ext>
            </a:extLst>
          </p:cNvPr>
          <p:cNvSpPr txBox="1"/>
          <p:nvPr/>
        </p:nvSpPr>
        <p:spPr>
          <a:xfrm>
            <a:off x="4965643" y="3083537"/>
            <a:ext cx="389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ask user for input 5 times and add it to a list</a:t>
            </a:r>
          </a:p>
        </p:txBody>
      </p:sp>
    </p:spTree>
    <p:extLst>
      <p:ext uri="{BB962C8B-B14F-4D97-AF65-F5344CB8AC3E}">
        <p14:creationId xmlns:p14="http://schemas.microsoft.com/office/powerpoint/2010/main" val="6016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A41F-DAAB-4CDE-A321-2235EF1A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range to iterate a list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660CC7-CD7A-4930-9793-00D81B77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524" y="1913193"/>
            <a:ext cx="5134739" cy="153888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'One'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'Two'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'Three'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'Four'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at index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[index]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5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33B5-DD30-44D4-A5DA-439F477E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B7F50-8C41-481D-91EB-4CF08F3F2DFB}"/>
              </a:ext>
            </a:extLst>
          </p:cNvPr>
          <p:cNvSpPr txBox="1"/>
          <p:nvPr/>
        </p:nvSpPr>
        <p:spPr>
          <a:xfrm>
            <a:off x="770885" y="844692"/>
            <a:ext cx="69789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the user to input 5 numbers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number is even, add it to the list of even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number is odd, add it to the list of odd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After that, print the odd and even numbers from the user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Even: [1, 5, 9]</a:t>
            </a:r>
          </a:p>
          <a:p>
            <a:r>
              <a:rPr lang="en-US" dirty="0"/>
              <a:t>Odd: [8, 4]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18E02B-906B-4C61-BC92-8408F90D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600" y="3075135"/>
            <a:ext cx="449514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input(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'Type a number'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user_numbers.append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user numbers: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user_numbers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939-D47E-4164-B497-4BC98637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8385D-3AD4-4485-853A-DA562BD5EFFA}"/>
              </a:ext>
            </a:extLst>
          </p:cNvPr>
          <p:cNvSpPr txBox="1"/>
          <p:nvPr/>
        </p:nvSpPr>
        <p:spPr>
          <a:xfrm>
            <a:off x="359508" y="844062"/>
            <a:ext cx="1602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Data types</a:t>
            </a:r>
            <a:endParaRPr lang="ro-RO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85148F-C9F3-4F1C-B1FE-FA13F555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01066"/>
              </p:ext>
            </p:extLst>
          </p:nvPr>
        </p:nvGraphicFramePr>
        <p:xfrm>
          <a:off x="1055077" y="2628353"/>
          <a:ext cx="1680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08">
                  <a:extLst>
                    <a:ext uri="{9D8B030D-6E8A-4147-A177-3AD203B41FA5}">
                      <a16:colId xmlns:a16="http://schemas.microsoft.com/office/drawing/2014/main" val="30339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7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0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5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418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169E4C-6AA0-4B1F-9ACF-B7CED3EA6F74}"/>
              </a:ext>
            </a:extLst>
          </p:cNvPr>
          <p:cNvSpPr txBox="1"/>
          <p:nvPr/>
        </p:nvSpPr>
        <p:spPr>
          <a:xfrm>
            <a:off x="5517660" y="851876"/>
            <a:ext cx="176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  <a:endParaRPr lang="ro-RO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08BAFF3-2A31-448A-B39D-F8A8283D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29900"/>
              </p:ext>
            </p:extLst>
          </p:nvPr>
        </p:nvGraphicFramePr>
        <p:xfrm>
          <a:off x="6314828" y="2636168"/>
          <a:ext cx="15630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7">
                  <a:extLst>
                    <a:ext uri="{9D8B030D-6E8A-4147-A177-3AD203B41FA5}">
                      <a16:colId xmlns:a16="http://schemas.microsoft.com/office/drawing/2014/main" val="13803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9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69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769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AA6437-B075-42E8-964B-5AF6805EAA9A}"/>
              </a:ext>
            </a:extLst>
          </p:cNvPr>
          <p:cNvSpPr txBox="1"/>
          <p:nvPr/>
        </p:nvSpPr>
        <p:spPr>
          <a:xfrm>
            <a:off x="461108" y="1258277"/>
            <a:ext cx="3368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a single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us to perform operations on said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5DBF9-A1E5-4FF1-BDB2-466A4552E318}"/>
              </a:ext>
            </a:extLst>
          </p:cNvPr>
          <p:cNvSpPr txBox="1"/>
          <p:nvPr/>
        </p:nvSpPr>
        <p:spPr>
          <a:xfrm>
            <a:off x="5517660" y="1334195"/>
            <a:ext cx="3407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represent multiple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contain any other data type (including other collections)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65427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70AD-ACB4-48E4-A0FF-DF798E48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Excersise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B6E74-3094-402B-B6D7-3E3323C1C388}"/>
              </a:ext>
            </a:extLst>
          </p:cNvPr>
          <p:cNvSpPr txBox="1"/>
          <p:nvPr/>
        </p:nvSpPr>
        <p:spPr>
          <a:xfrm>
            <a:off x="258328" y="910300"/>
            <a:ext cx="8459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value of a number </a:t>
            </a:r>
            <a:r>
              <a:rPr lang="en-US" b="1" dirty="0"/>
              <a:t>factorial</a:t>
            </a:r>
          </a:p>
          <a:p>
            <a:r>
              <a:rPr lang="en-US" dirty="0"/>
              <a:t>The number is taken from user input()</a:t>
            </a:r>
          </a:p>
          <a:p>
            <a:endParaRPr lang="en-US" dirty="0"/>
          </a:p>
          <a:p>
            <a:r>
              <a:rPr lang="en-US" dirty="0"/>
              <a:t>Print the </a:t>
            </a:r>
            <a:r>
              <a:rPr lang="en-US" dirty="0" err="1"/>
              <a:t>factoreal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Factorial ex: 5! = 5 * 4 * 3 * 2 * 1 = 120</a:t>
            </a:r>
          </a:p>
        </p:txBody>
      </p:sp>
    </p:spTree>
    <p:extLst>
      <p:ext uri="{BB962C8B-B14F-4D97-AF65-F5344CB8AC3E}">
        <p14:creationId xmlns:p14="http://schemas.microsoft.com/office/powerpoint/2010/main" val="4029100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CE0B-825E-440F-A14B-92053B7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57A2-6B60-4029-8206-8D084342E87F}"/>
              </a:ext>
            </a:extLst>
          </p:cNvPr>
          <p:cNvSpPr txBox="1"/>
          <p:nvPr/>
        </p:nvSpPr>
        <p:spPr>
          <a:xfrm>
            <a:off x="98250" y="836246"/>
            <a:ext cx="652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are the most convenient way to store multiple items in Python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C93ED-640F-4F42-B7BB-AC790A4252B0}"/>
              </a:ext>
            </a:extLst>
          </p:cNvPr>
          <p:cNvSpPr txBox="1"/>
          <p:nvPr/>
        </p:nvSpPr>
        <p:spPr>
          <a:xfrm>
            <a:off x="98250" y="1346930"/>
            <a:ext cx="414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lists can be initialized in two ways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579180-5192-48C2-B344-FF8C8C3A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12" y="1745395"/>
            <a:ext cx="177644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 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32947B-F880-4624-B021-0D1558F7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12" y="3724743"/>
            <a:ext cx="829746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'Tuesday'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'Wednesday'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'Thursday'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'Friday'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'Saturday'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22531-6C12-4994-A739-007A4AE08774}"/>
              </a:ext>
            </a:extLst>
          </p:cNvPr>
          <p:cNvSpPr txBox="1"/>
          <p:nvPr/>
        </p:nvSpPr>
        <p:spPr>
          <a:xfrm>
            <a:off x="2173235" y="1805354"/>
            <a:ext cx="323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list() </a:t>
            </a:r>
            <a:r>
              <a:rPr lang="en-US" dirty="0"/>
              <a:t>constructor</a:t>
            </a:r>
            <a:endParaRPr lang="ro-RO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16F9B-CE93-44B2-A3F6-24926AE828C9}"/>
              </a:ext>
            </a:extLst>
          </p:cNvPr>
          <p:cNvSpPr txBox="1"/>
          <p:nvPr/>
        </p:nvSpPr>
        <p:spPr>
          <a:xfrm>
            <a:off x="2173235" y="2099338"/>
            <a:ext cx="323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[] </a:t>
            </a:r>
            <a:r>
              <a:rPr lang="en-US" dirty="0"/>
              <a:t>square brackets</a:t>
            </a:r>
            <a:endParaRPr lang="ro-RO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BE05C-7161-49F8-B452-322F7D609A20}"/>
              </a:ext>
            </a:extLst>
          </p:cNvPr>
          <p:cNvSpPr txBox="1"/>
          <p:nvPr/>
        </p:nvSpPr>
        <p:spPr>
          <a:xfrm>
            <a:off x="194612" y="3079262"/>
            <a:ext cx="839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Non-empty lists are usually initialized using the square brackets, having the values provided inside the square brackets.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D084C-1627-4166-96AA-D935BEE9BC17}"/>
              </a:ext>
            </a:extLst>
          </p:cNvPr>
          <p:cNvSpPr txBox="1"/>
          <p:nvPr/>
        </p:nvSpPr>
        <p:spPr>
          <a:xfrm>
            <a:off x="194613" y="4251569"/>
            <a:ext cx="829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Item in the list, must be separated by a comma </a:t>
            </a:r>
            <a:r>
              <a:rPr lang="en-US" b="1" dirty="0"/>
              <a:t>,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D79F-6FFD-4C46-B201-59074A85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5508F-5F49-479A-9B98-D1FCFA064F35}"/>
              </a:ext>
            </a:extLst>
          </p:cNvPr>
          <p:cNvSpPr txBox="1"/>
          <p:nvPr/>
        </p:nvSpPr>
        <p:spPr>
          <a:xfrm>
            <a:off x="539261" y="1833086"/>
            <a:ext cx="8065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List items are: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Ordered - They maintain the order in which they have been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Changeable - You can change any item in the list regardless of its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Non-Unique - You can have more of the same value anywhere in the list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412301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18A9-6053-444B-BA36-7D4A0A98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items in a list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60C2F-6771-4EAE-AE39-64E621ACD65D}"/>
              </a:ext>
            </a:extLst>
          </p:cNvPr>
          <p:cNvSpPr txBox="1"/>
          <p:nvPr/>
        </p:nvSpPr>
        <p:spPr>
          <a:xfrm>
            <a:off x="187569" y="820615"/>
            <a:ext cx="865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items in a list, is done the same way as accessing a character in a String. By providing its index in the square brackets [].</a:t>
            </a:r>
            <a:endParaRPr lang="ro-RO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55296D-7C5A-4FE2-8BF7-3AD08838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8" y="1966674"/>
            <a:ext cx="829746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'Monday'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'Tuesday'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'Wednesday'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'Thursday'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'Friday'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'Saturday'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'Sunday'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first_day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Monday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fifth_day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Friday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last_day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Sunday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weekends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[Saturday, Sunday]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CD276-98FA-4EBB-A66C-B1341F4476BA}"/>
              </a:ext>
            </a:extLst>
          </p:cNvPr>
          <p:cNvSpPr txBox="1"/>
          <p:nvPr/>
        </p:nvSpPr>
        <p:spPr>
          <a:xfrm>
            <a:off x="250092" y="4061275"/>
            <a:ext cx="858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possible to create a sub-list (as with the sub-string) by providing the range of the sub-list inside the square brackets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670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9D68-A3D6-4205-B672-C9EB9EE8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values in a list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4D2185-5400-47D9-A0DB-BDFBBA8E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141" y="1623554"/>
            <a:ext cx="3289683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'blue'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'green'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print(colors[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'black'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print(colors[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black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5653D-BA0A-47A8-80E7-8061BBF9AFA5}"/>
              </a:ext>
            </a:extLst>
          </p:cNvPr>
          <p:cNvSpPr txBox="1"/>
          <p:nvPr/>
        </p:nvSpPr>
        <p:spPr>
          <a:xfrm>
            <a:off x="281353" y="859692"/>
            <a:ext cx="8159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are mutable, which means that you can easily replace any element in the list with a new value.</a:t>
            </a:r>
          </a:p>
          <a:p>
            <a:r>
              <a:rPr lang="en-US" dirty="0"/>
              <a:t>This is done by </a:t>
            </a:r>
            <a:r>
              <a:rPr lang="en-US" b="1" dirty="0"/>
              <a:t>assigning a new value </a:t>
            </a:r>
            <a:r>
              <a:rPr lang="en-US" dirty="0"/>
              <a:t>to the </a:t>
            </a:r>
            <a:r>
              <a:rPr lang="en-US" b="1" dirty="0"/>
              <a:t>index</a:t>
            </a:r>
            <a:r>
              <a:rPr lang="en-US" dirty="0"/>
              <a:t> you want to replace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F425A-3BD0-4DE3-BD45-1098ACDB6676}"/>
              </a:ext>
            </a:extLst>
          </p:cNvPr>
          <p:cNvSpPr txBox="1"/>
          <p:nvPr/>
        </p:nvSpPr>
        <p:spPr>
          <a:xfrm>
            <a:off x="343877" y="3384062"/>
            <a:ext cx="847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Assigning is only allowed to items already in the list</a:t>
            </a:r>
            <a:endParaRPr 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1FC10-389C-4D3F-A577-B8E54A5B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16" y="3917091"/>
            <a:ext cx="271099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'Yellow'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56FB7A6-8C66-49D8-A510-B791408AAC5B}"/>
              </a:ext>
            </a:extLst>
          </p:cNvPr>
          <p:cNvSpPr/>
          <p:nvPr/>
        </p:nvSpPr>
        <p:spPr>
          <a:xfrm>
            <a:off x="3298092" y="4001477"/>
            <a:ext cx="359508" cy="28233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CEE71-81AB-4871-B660-7F7D3CC9CE77}"/>
              </a:ext>
            </a:extLst>
          </p:cNvPr>
          <p:cNvSpPr txBox="1"/>
          <p:nvPr/>
        </p:nvSpPr>
        <p:spPr>
          <a:xfrm>
            <a:off x="3830477" y="3998222"/>
            <a:ext cx="132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error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01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5E26-5A39-4FD8-B823-02DC4A8F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52E42-0981-45B3-A931-1AD17789447A}"/>
              </a:ext>
            </a:extLst>
          </p:cNvPr>
          <p:cNvSpPr txBox="1"/>
          <p:nvPr/>
        </p:nvSpPr>
        <p:spPr>
          <a:xfrm>
            <a:off x="336062" y="851877"/>
            <a:ext cx="8198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list, that will contain 3 numbers</a:t>
            </a:r>
          </a:p>
          <a:p>
            <a:endParaRPr lang="en-US" dirty="0"/>
          </a:p>
          <a:p>
            <a:r>
              <a:rPr lang="en-US" dirty="0"/>
              <a:t>Print each number in the list</a:t>
            </a:r>
          </a:p>
          <a:p>
            <a:endParaRPr lang="en-US" dirty="0"/>
          </a:p>
          <a:p>
            <a:r>
              <a:rPr lang="en-US" dirty="0"/>
              <a:t>Then assign a different value to one of the numbers</a:t>
            </a:r>
          </a:p>
          <a:p>
            <a:endParaRPr lang="en-US" dirty="0"/>
          </a:p>
          <a:p>
            <a:r>
              <a:rPr lang="en-US" dirty="0"/>
              <a:t>Print the changed item from the list again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6629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9985-875E-427C-86CE-0D432BDF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  <a:endParaRPr lang="ro-RO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FD60C0-DFD7-4F95-8E1B-A3E176D5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61456"/>
              </p:ext>
            </p:extLst>
          </p:nvPr>
        </p:nvGraphicFramePr>
        <p:xfrm>
          <a:off x="98249" y="814278"/>
          <a:ext cx="4176766" cy="411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383">
                  <a:extLst>
                    <a:ext uri="{9D8B030D-6E8A-4147-A177-3AD203B41FA5}">
                      <a16:colId xmlns:a16="http://schemas.microsoft.com/office/drawing/2014/main" val="3270341493"/>
                    </a:ext>
                  </a:extLst>
                </a:gridCol>
                <a:gridCol w="2088383">
                  <a:extLst>
                    <a:ext uri="{9D8B030D-6E8A-4147-A177-3AD203B41FA5}">
                      <a16:colId xmlns:a16="http://schemas.microsoft.com/office/drawing/2014/main" val="832493951"/>
                    </a:ext>
                  </a:extLst>
                </a:gridCol>
              </a:tblGrid>
              <a:tr h="436158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67555"/>
                  </a:ext>
                </a:extLst>
              </a:tr>
              <a:tr h="436158">
                <a:tc>
                  <a:txBody>
                    <a:bodyPr/>
                    <a:lstStyle/>
                    <a:p>
                      <a:r>
                        <a:rPr lang="en-US" dirty="0"/>
                        <a:t>append(value)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element to list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35459"/>
                  </a:ext>
                </a:extLst>
              </a:tr>
              <a:tr h="609426">
                <a:tc>
                  <a:txBody>
                    <a:bodyPr/>
                    <a:lstStyle/>
                    <a:p>
                      <a:r>
                        <a:rPr lang="en-US" dirty="0"/>
                        <a:t>remove(value)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first </a:t>
                      </a:r>
                      <a:r>
                        <a:rPr lang="en-US" dirty="0" err="1"/>
                        <a:t>occurence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53687"/>
                  </a:ext>
                </a:extLst>
              </a:tr>
              <a:tr h="609426">
                <a:tc>
                  <a:txBody>
                    <a:bodyPr/>
                    <a:lstStyle/>
                    <a:p>
                      <a:r>
                        <a:rPr lang="en-US" dirty="0"/>
                        <a:t>count(value)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all </a:t>
                      </a:r>
                      <a:r>
                        <a:rPr lang="en-US" dirty="0" err="1"/>
                        <a:t>occurences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45988"/>
                  </a:ext>
                </a:extLst>
              </a:tr>
              <a:tr h="784282">
                <a:tc>
                  <a:txBody>
                    <a:bodyPr/>
                    <a:lstStyle/>
                    <a:p>
                      <a:r>
                        <a:rPr lang="en-US" dirty="0"/>
                        <a:t>index(value)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index of the first occurrence or </a:t>
                      </a:r>
                    </a:p>
                    <a:p>
                      <a:r>
                        <a:rPr lang="en-US" dirty="0"/>
                        <a:t>Error if not in list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77163"/>
                  </a:ext>
                </a:extLst>
              </a:tr>
              <a:tr h="1241780">
                <a:tc>
                  <a:txBody>
                    <a:bodyPr/>
                    <a:lstStyle/>
                    <a:p>
                      <a:r>
                        <a:rPr lang="en-US" dirty="0"/>
                        <a:t>pop(index: optional)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and removes item from list. </a:t>
                      </a:r>
                    </a:p>
                    <a:p>
                      <a:r>
                        <a:rPr lang="en-US" dirty="0"/>
                        <a:t>If no index specified will return and remove last item in list.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4198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48791FF-EAC1-45CD-B1C1-C4C45B3E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416" y="887734"/>
            <a:ext cx="4033476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 = 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'blue'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'green'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'Yellow'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['blue', 'green', 'Yellow']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colors.remove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'Yellow'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['blue', 'green']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0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['blue', 'green']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'red’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['blue', 'green', 'red']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'red'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['blue', 'green', 'red', 'red']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'green'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popped_color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Removes from the 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['blue', 'green', 'red']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popped_color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colors.pop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Removes from the front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['green', 'red']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(colors)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Number of items in the list #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8715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2884</Words>
  <Application>Microsoft Office PowerPoint</Application>
  <PresentationFormat>On-screen Show (16:9)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Roboto</vt:lpstr>
      <vt:lpstr>Arial</vt:lpstr>
      <vt:lpstr>Material</vt:lpstr>
      <vt:lpstr>Collections</vt:lpstr>
      <vt:lpstr>Lectia de azi</vt:lpstr>
      <vt:lpstr>Collections</vt:lpstr>
      <vt:lpstr>Lists</vt:lpstr>
      <vt:lpstr>Lists</vt:lpstr>
      <vt:lpstr>Accessing items in a list</vt:lpstr>
      <vt:lpstr>Modifying values in a list</vt:lpstr>
      <vt:lpstr>Exercise</vt:lpstr>
      <vt:lpstr>Operations on lists</vt:lpstr>
      <vt:lpstr>Tuples</vt:lpstr>
      <vt:lpstr>More about tuples</vt:lpstr>
      <vt:lpstr>When use the constructors </vt:lpstr>
      <vt:lpstr>For loops</vt:lpstr>
      <vt:lpstr>Example</vt:lpstr>
      <vt:lpstr>Exercise</vt:lpstr>
      <vt:lpstr>Nested Loops</vt:lpstr>
      <vt:lpstr>Set</vt:lpstr>
      <vt:lpstr>Set operations</vt:lpstr>
      <vt:lpstr>Sets can be iterated</vt:lpstr>
      <vt:lpstr>Set specific functionality</vt:lpstr>
      <vt:lpstr>Items in a set can not be accessed directly</vt:lpstr>
      <vt:lpstr>Quick Quiz</vt:lpstr>
      <vt:lpstr>Exercise</vt:lpstr>
      <vt:lpstr>Range</vt:lpstr>
      <vt:lpstr>Range examples</vt:lpstr>
      <vt:lpstr>More  range examples</vt:lpstr>
      <vt:lpstr>When to use range()</vt:lpstr>
      <vt:lpstr>Using range to iterate a list</vt:lpstr>
      <vt:lpstr>Exercise</vt:lpstr>
      <vt:lpstr>Excersise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2022-02-14T18:23:21Z</dcterms:modified>
</cp:coreProperties>
</file>