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89" r:id="rId3"/>
    <p:sldId id="320" r:id="rId4"/>
    <p:sldId id="321" r:id="rId5"/>
    <p:sldId id="322" r:id="rId6"/>
    <p:sldId id="323" r:id="rId7"/>
    <p:sldId id="324" r:id="rId8"/>
    <p:sldId id="337" r:id="rId9"/>
    <p:sldId id="338" r:id="rId10"/>
    <p:sldId id="328" r:id="rId11"/>
    <p:sldId id="329" r:id="rId12"/>
    <p:sldId id="331" r:id="rId13"/>
    <p:sldId id="332" r:id="rId14"/>
    <p:sldId id="339" r:id="rId15"/>
    <p:sldId id="333" r:id="rId16"/>
    <p:sldId id="334" r:id="rId17"/>
    <p:sldId id="335" r:id="rId18"/>
    <p:sldId id="336" r:id="rId19"/>
    <p:sldId id="341" r:id="rId20"/>
    <p:sldId id="342" r:id="rId21"/>
    <p:sldId id="343" r:id="rId22"/>
    <p:sldId id="344" r:id="rId23"/>
    <p:sldId id="349" r:id="rId24"/>
    <p:sldId id="345" r:id="rId25"/>
    <p:sldId id="346" r:id="rId26"/>
    <p:sldId id="347" r:id="rId27"/>
    <p:sldId id="348" r:id="rId28"/>
    <p:sldId id="350" r:id="rId29"/>
    <p:sldId id="340" r:id="rId30"/>
    <p:sldId id="301" r:id="rId3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386B353-6B2C-497E-9024-2A322AC4F127}">
          <p14:sldIdLst>
            <p14:sldId id="256"/>
            <p14:sldId id="289"/>
            <p14:sldId id="320"/>
            <p14:sldId id="321"/>
            <p14:sldId id="322"/>
            <p14:sldId id="323"/>
            <p14:sldId id="324"/>
            <p14:sldId id="337"/>
            <p14:sldId id="338"/>
            <p14:sldId id="328"/>
            <p14:sldId id="329"/>
            <p14:sldId id="331"/>
            <p14:sldId id="332"/>
            <p14:sldId id="339"/>
            <p14:sldId id="333"/>
            <p14:sldId id="334"/>
            <p14:sldId id="335"/>
            <p14:sldId id="336"/>
            <p14:sldId id="341"/>
            <p14:sldId id="342"/>
            <p14:sldId id="343"/>
            <p14:sldId id="344"/>
            <p14:sldId id="349"/>
            <p14:sldId id="345"/>
            <p14:sldId id="346"/>
            <p14:sldId id="347"/>
            <p14:sldId id="348"/>
            <p14:sldId id="350"/>
            <p14:sldId id="34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D4486-38BB-489B-AF14-6B31D6F698E4}" v="295" dt="2022-02-18T16:11:11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30" autoAdjust="0"/>
  </p:normalViewPr>
  <p:slideViewPr>
    <p:cSldViewPr snapToGrid="0">
      <p:cViewPr varScale="1">
        <p:scale>
          <a:sx n="122" d="100"/>
          <a:sy n="122" d="100"/>
        </p:scale>
        <p:origin x="12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-Marius Tricolici" userId="4ca5b4ffc4fcfb59" providerId="LiveId" clId="{6B7D4486-38BB-489B-AF14-6B31D6F698E4}"/>
    <pc:docChg chg="undo custSel addSld delSld modSld sldOrd modSection">
      <pc:chgData name="Antonio-Marius Tricolici" userId="4ca5b4ffc4fcfb59" providerId="LiveId" clId="{6B7D4486-38BB-489B-AF14-6B31D6F698E4}" dt="2022-02-18T16:29:07.335" v="2747" actId="20577"/>
      <pc:docMkLst>
        <pc:docMk/>
      </pc:docMkLst>
      <pc:sldChg chg="modSp mod">
        <pc:chgData name="Antonio-Marius Tricolici" userId="4ca5b4ffc4fcfb59" providerId="LiveId" clId="{6B7D4486-38BB-489B-AF14-6B31D6F698E4}" dt="2022-02-18T16:29:07.335" v="2747" actId="20577"/>
        <pc:sldMkLst>
          <pc:docMk/>
          <pc:sldMk cId="0" sldId="256"/>
        </pc:sldMkLst>
        <pc:spChg chg="mod">
          <ac:chgData name="Antonio-Marius Tricolici" userId="4ca5b4ffc4fcfb59" providerId="LiveId" clId="{6B7D4486-38BB-489B-AF14-6B31D6F698E4}" dt="2022-02-18T16:29:07.335" v="2747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5427431" sldId="282"/>
        </pc:sldMkLst>
      </pc:sldChg>
      <pc:sldChg chg="modSp mod">
        <pc:chgData name="Antonio-Marius Tricolici" userId="4ca5b4ffc4fcfb59" providerId="LiveId" clId="{6B7D4486-38BB-489B-AF14-6B31D6F698E4}" dt="2022-02-18T16:11:48.447" v="2698" actId="20577"/>
        <pc:sldMkLst>
          <pc:docMk/>
          <pc:sldMk cId="1307481501" sldId="289"/>
        </pc:sldMkLst>
        <pc:spChg chg="mod">
          <ac:chgData name="Antonio-Marius Tricolici" userId="4ca5b4ffc4fcfb59" providerId="LiveId" clId="{6B7D4486-38BB-489B-AF14-6B31D6F698E4}" dt="2022-02-18T16:11:48.447" v="269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084801" sldId="30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655103441" sldId="30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5015613" sldId="30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77553395" sldId="30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67216105" sldId="30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3470443" sldId="30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91583450" sldId="309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235768257" sldId="310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902135315" sldId="311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58128394" sldId="312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754821651" sldId="31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72428119" sldId="31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431103393" sldId="31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8788532" sldId="31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133089890" sldId="31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87460969" sldId="31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230243996" sldId="319"/>
        </pc:sldMkLst>
      </pc:sldChg>
      <pc:sldChg chg="modSp">
        <pc:chgData name="Antonio-Marius Tricolici" userId="4ca5b4ffc4fcfb59" providerId="LiveId" clId="{6B7D4486-38BB-489B-AF14-6B31D6F698E4}" dt="2022-02-18T16:11:11.176" v="2693" actId="20577"/>
        <pc:sldMkLst>
          <pc:docMk/>
          <pc:sldMk cId="4039160169" sldId="320"/>
        </pc:sldMkLst>
        <pc:spChg chg="mod">
          <ac:chgData name="Antonio-Marius Tricolici" userId="4ca5b4ffc4fcfb59" providerId="LiveId" clId="{6B7D4486-38BB-489B-AF14-6B31D6F698E4}" dt="2022-02-18T16:11:11.176" v="2693" actId="20577"/>
          <ac:spMkLst>
            <pc:docMk/>
            <pc:sldMk cId="4039160169" sldId="320"/>
            <ac:spMk id="8" creationId="{98D3D06C-5C70-4D47-BE69-8DDF5BE867A5}"/>
          </ac:spMkLst>
        </pc:spChg>
      </pc:sldChg>
      <pc:sldChg chg="modSp mod">
        <pc:chgData name="Antonio-Marius Tricolici" userId="4ca5b4ffc4fcfb59" providerId="LiveId" clId="{6B7D4486-38BB-489B-AF14-6B31D6F698E4}" dt="2022-02-17T18:45:33.668" v="83" actId="20577"/>
        <pc:sldMkLst>
          <pc:docMk/>
          <pc:sldMk cId="2753888884" sldId="324"/>
        </pc:sldMkLst>
        <pc:spChg chg="mod">
          <ac:chgData name="Antonio-Marius Tricolici" userId="4ca5b4ffc4fcfb59" providerId="LiveId" clId="{6B7D4486-38BB-489B-AF14-6B31D6F698E4}" dt="2022-02-17T18:45:33.668" v="83" actId="20577"/>
          <ac:spMkLst>
            <pc:docMk/>
            <pc:sldMk cId="2753888884" sldId="324"/>
            <ac:spMk id="3" creationId="{14EC05EB-6723-4020-B44D-A485A4AFE40B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370937408" sldId="32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768971870" sldId="32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033204444" sldId="327"/>
        </pc:sldMkLst>
      </pc:sldChg>
      <pc:sldChg chg="addSp modSp">
        <pc:chgData name="Antonio-Marius Tricolici" userId="4ca5b4ffc4fcfb59" providerId="LiveId" clId="{6B7D4486-38BB-489B-AF14-6B31D6F698E4}" dt="2022-02-17T19:06:15.427" v="815" actId="1076"/>
        <pc:sldMkLst>
          <pc:docMk/>
          <pc:sldMk cId="1624422981" sldId="331"/>
        </pc:sldMkLst>
        <pc:spChg chg="add mod">
          <ac:chgData name="Antonio-Marius Tricolici" userId="4ca5b4ffc4fcfb59" providerId="LiveId" clId="{6B7D4486-38BB-489B-AF14-6B31D6F698E4}" dt="2022-02-17T19:06:15.427" v="815" actId="1076"/>
          <ac:spMkLst>
            <pc:docMk/>
            <pc:sldMk cId="1624422981" sldId="331"/>
            <ac:spMk id="4" creationId="{E75033BC-7F3B-4A8C-ACDA-01C47572E6BB}"/>
          </ac:spMkLst>
        </pc:spChg>
      </pc:sldChg>
      <pc:sldChg chg="addSp modSp mod modAnim">
        <pc:chgData name="Antonio-Marius Tricolici" userId="4ca5b4ffc4fcfb59" providerId="LiveId" clId="{6B7D4486-38BB-489B-AF14-6B31D6F698E4}" dt="2022-02-17T19:14:58.740" v="884"/>
        <pc:sldMkLst>
          <pc:docMk/>
          <pc:sldMk cId="2452926291" sldId="332"/>
        </pc:sldMkLst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4" creationId="{E10462DD-C27E-42F9-8658-FCE7AF945F5B}"/>
          </ac:spMkLst>
        </pc:spChg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6B7D4486-38BB-489B-AF14-6B31D6F698E4}" dt="2022-02-17T19:14:54.001" v="883" actId="339"/>
          <ac:spMkLst>
            <pc:docMk/>
            <pc:sldMk cId="2452926291" sldId="332"/>
            <ac:spMk id="7" creationId="{6CEDC15E-4D4D-4091-9F88-963C2E6CF097}"/>
          </ac:spMkLst>
        </pc:spChg>
      </pc:sldChg>
      <pc:sldChg chg="addSp delSp modSp new mod">
        <pc:chgData name="Antonio-Marius Tricolici" userId="4ca5b4ffc4fcfb59" providerId="LiveId" clId="{6B7D4486-38BB-489B-AF14-6B31D6F698E4}" dt="2022-02-17T18:48:17.947" v="134" actId="339"/>
        <pc:sldMkLst>
          <pc:docMk/>
          <pc:sldMk cId="3539073049" sldId="337"/>
        </pc:sldMkLst>
        <pc:spChg chg="mod">
          <ac:chgData name="Antonio-Marius Tricolici" userId="4ca5b4ffc4fcfb59" providerId="LiveId" clId="{6B7D4486-38BB-489B-AF14-6B31D6F698E4}" dt="2022-02-17T18:47:08.621" v="108" actId="20577"/>
          <ac:spMkLst>
            <pc:docMk/>
            <pc:sldMk cId="3539073049" sldId="337"/>
            <ac:spMk id="2" creationId="{27B6DD8B-D6D6-454D-AF56-0CBDB3F11608}"/>
          </ac:spMkLst>
        </pc:spChg>
        <pc:spChg chg="add del mod">
          <ac:chgData name="Antonio-Marius Tricolici" userId="4ca5b4ffc4fcfb59" providerId="LiveId" clId="{6B7D4486-38BB-489B-AF14-6B31D6F698E4}" dt="2022-02-17T18:47:40.412" v="122"/>
          <ac:spMkLst>
            <pc:docMk/>
            <pc:sldMk cId="3539073049" sldId="337"/>
            <ac:spMk id="3" creationId="{96846386-3905-4158-9FAE-E7AD0BCC79F2}"/>
          </ac:spMkLst>
        </pc:spChg>
        <pc:spChg chg="add mod">
          <ac:chgData name="Antonio-Marius Tricolici" userId="4ca5b4ffc4fcfb59" providerId="LiveId" clId="{6B7D4486-38BB-489B-AF14-6B31D6F698E4}" dt="2022-02-17T18:48:17.947" v="134" actId="339"/>
          <ac:spMkLst>
            <pc:docMk/>
            <pc:sldMk cId="3539073049" sldId="337"/>
            <ac:spMk id="4" creationId="{DB5DFB4C-C87C-4336-95B7-D9278692B8C8}"/>
          </ac:spMkLst>
        </pc:spChg>
      </pc:sldChg>
      <pc:sldChg chg="addSp modSp new mod">
        <pc:chgData name="Antonio-Marius Tricolici" userId="4ca5b4ffc4fcfb59" providerId="LiveId" clId="{6B7D4486-38BB-489B-AF14-6B31D6F698E4}" dt="2022-02-17T19:05:11.114" v="808" actId="20577"/>
        <pc:sldMkLst>
          <pc:docMk/>
          <pc:sldMk cId="3703784909" sldId="338"/>
        </pc:sldMkLst>
        <pc:spChg chg="mod">
          <ac:chgData name="Antonio-Marius Tricolici" userId="4ca5b4ffc4fcfb59" providerId="LiveId" clId="{6B7D4486-38BB-489B-AF14-6B31D6F698E4}" dt="2022-02-17T19:01:22.186" v="172" actId="20577"/>
          <ac:spMkLst>
            <pc:docMk/>
            <pc:sldMk cId="3703784909" sldId="338"/>
            <ac:spMk id="2" creationId="{3218AC49-5C2A-4A54-86AC-DEC87A7C5FC1}"/>
          </ac:spMkLst>
        </pc:spChg>
        <pc:spChg chg="add mod">
          <ac:chgData name="Antonio-Marius Tricolici" userId="4ca5b4ffc4fcfb59" providerId="LiveId" clId="{6B7D4486-38BB-489B-AF14-6B31D6F698E4}" dt="2022-02-17T19:05:11.114" v="808" actId="20577"/>
          <ac:spMkLst>
            <pc:docMk/>
            <pc:sldMk cId="3703784909" sldId="338"/>
            <ac:spMk id="3" creationId="{93D69599-7371-4346-B713-84BACB1E8FF3}"/>
          </ac:spMkLst>
        </pc:spChg>
        <pc:spChg chg="add mod">
          <ac:chgData name="Antonio-Marius Tricolici" userId="4ca5b4ffc4fcfb59" providerId="LiveId" clId="{6B7D4486-38BB-489B-AF14-6B31D6F698E4}" dt="2022-02-17T19:01:45.541" v="207" actId="1076"/>
          <ac:spMkLst>
            <pc:docMk/>
            <pc:sldMk cId="3703784909" sldId="338"/>
            <ac:spMk id="4" creationId="{E666EEEF-44BC-4D5A-8082-0044947E9E37}"/>
          </ac:spMkLst>
        </pc:spChg>
      </pc:sldChg>
      <pc:sldChg chg="addSp modSp new mod modAnim">
        <pc:chgData name="Antonio-Marius Tricolici" userId="4ca5b4ffc4fcfb59" providerId="LiveId" clId="{6B7D4486-38BB-489B-AF14-6B31D6F698E4}" dt="2022-02-17T19:54:51.877" v="1138"/>
        <pc:sldMkLst>
          <pc:docMk/>
          <pc:sldMk cId="974853470" sldId="339"/>
        </pc:sldMkLst>
        <pc:spChg chg="mod">
          <ac:chgData name="Antonio-Marius Tricolici" userId="4ca5b4ffc4fcfb59" providerId="LiveId" clId="{6B7D4486-38BB-489B-AF14-6B31D6F698E4}" dt="2022-02-17T19:16:12.652" v="892" actId="20577"/>
          <ac:spMkLst>
            <pc:docMk/>
            <pc:sldMk cId="974853470" sldId="339"/>
            <ac:spMk id="2" creationId="{209D32E8-75E0-436A-A449-3B379A60BB2A}"/>
          </ac:spMkLst>
        </pc:spChg>
        <pc:spChg chg="add mod">
          <ac:chgData name="Antonio-Marius Tricolici" userId="4ca5b4ffc4fcfb59" providerId="LiveId" clId="{6B7D4486-38BB-489B-AF14-6B31D6F698E4}" dt="2022-02-17T19:17:29.446" v="1137" actId="20577"/>
          <ac:spMkLst>
            <pc:docMk/>
            <pc:sldMk cId="974853470" sldId="339"/>
            <ac:spMk id="3" creationId="{FD6C1799-BC99-4C12-80A8-2864A379196A}"/>
          </ac:spMkLst>
        </pc:spChg>
        <pc:spChg chg="add mod">
          <ac:chgData name="Antonio-Marius Tricolici" userId="4ca5b4ffc4fcfb59" providerId="LiveId" clId="{6B7D4486-38BB-489B-AF14-6B31D6F698E4}" dt="2022-02-17T19:16:34.126" v="960"/>
          <ac:spMkLst>
            <pc:docMk/>
            <pc:sldMk cId="974853470" sldId="339"/>
            <ac:spMk id="4" creationId="{E86EF0A4-51E9-4190-984A-57E078E6781E}"/>
          </ac:spMkLst>
        </pc:spChg>
      </pc:sldChg>
      <pc:sldChg chg="addSp delSp modSp new del mod">
        <pc:chgData name="Antonio-Marius Tricolici" userId="4ca5b4ffc4fcfb59" providerId="LiveId" clId="{6B7D4486-38BB-489B-AF14-6B31D6F698E4}" dt="2022-02-17T19:09:57.929" v="867" actId="2696"/>
        <pc:sldMkLst>
          <pc:docMk/>
          <pc:sldMk cId="3485110303" sldId="339"/>
        </pc:sldMkLst>
        <pc:spChg chg="mod">
          <ac:chgData name="Antonio-Marius Tricolici" userId="4ca5b4ffc4fcfb59" providerId="LiveId" clId="{6B7D4486-38BB-489B-AF14-6B31D6F698E4}" dt="2022-02-17T19:08:22.519" v="863" actId="20577"/>
          <ac:spMkLst>
            <pc:docMk/>
            <pc:sldMk cId="3485110303" sldId="339"/>
            <ac:spMk id="2" creationId="{D9532976-F766-4B6F-B8CA-A4D7E248A8B5}"/>
          </ac:spMkLst>
        </pc:spChg>
        <pc:spChg chg="add del mod">
          <ac:chgData name="Antonio-Marius Tricolici" userId="4ca5b4ffc4fcfb59" providerId="LiveId" clId="{6B7D4486-38BB-489B-AF14-6B31D6F698E4}" dt="2022-02-17T19:09:55.913" v="866"/>
          <ac:spMkLst>
            <pc:docMk/>
            <pc:sldMk cId="3485110303" sldId="339"/>
            <ac:spMk id="3" creationId="{F6E5CA4B-B453-431C-9C30-854BEB73F58B}"/>
          </ac:spMkLst>
        </pc:spChg>
      </pc:sldChg>
      <pc:sldChg chg="new del">
        <pc:chgData name="Antonio-Marius Tricolici" userId="4ca5b4ffc4fcfb59" providerId="LiveId" clId="{6B7D4486-38BB-489B-AF14-6B31D6F698E4}" dt="2022-02-17T19:12:03.278" v="869" actId="2696"/>
        <pc:sldMkLst>
          <pc:docMk/>
          <pc:sldMk cId="4268872118" sldId="339"/>
        </pc:sldMkLst>
      </pc:sldChg>
      <pc:sldChg chg="addSp modSp new mod ord">
        <pc:chgData name="Antonio-Marius Tricolici" userId="4ca5b4ffc4fcfb59" providerId="LiveId" clId="{6B7D4486-38BB-489B-AF14-6B31D6F698E4}" dt="2022-02-18T11:54:07.497" v="2039"/>
        <pc:sldMkLst>
          <pc:docMk/>
          <pc:sldMk cId="1285638904" sldId="340"/>
        </pc:sldMkLst>
        <pc:spChg chg="mod">
          <ac:chgData name="Antonio-Marius Tricolici" userId="4ca5b4ffc4fcfb59" providerId="LiveId" clId="{6B7D4486-38BB-489B-AF14-6B31D6F698E4}" dt="2022-02-18T07:52:34.859" v="1268" actId="20577"/>
          <ac:spMkLst>
            <pc:docMk/>
            <pc:sldMk cId="1285638904" sldId="340"/>
            <ac:spMk id="2" creationId="{8367D181-F08B-4AD1-94C3-F1B6DA3E86D2}"/>
          </ac:spMkLst>
        </pc:spChg>
        <pc:spChg chg="add mod">
          <ac:chgData name="Antonio-Marius Tricolici" userId="4ca5b4ffc4fcfb59" providerId="LiveId" clId="{6B7D4486-38BB-489B-AF14-6B31D6F698E4}" dt="2022-02-18T07:10:05.041" v="1183" actId="339"/>
          <ac:spMkLst>
            <pc:docMk/>
            <pc:sldMk cId="1285638904" sldId="340"/>
            <ac:spMk id="3" creationId="{EBDCE819-3977-4531-9720-2A305976E0CE}"/>
          </ac:spMkLst>
        </pc:spChg>
      </pc:sldChg>
      <pc:sldChg chg="addSp modSp new mod">
        <pc:chgData name="Antonio-Marius Tricolici" userId="4ca5b4ffc4fcfb59" providerId="LiveId" clId="{6B7D4486-38BB-489B-AF14-6B31D6F698E4}" dt="2022-02-18T14:31:55.156" v="2075" actId="1076"/>
        <pc:sldMkLst>
          <pc:docMk/>
          <pc:sldMk cId="1447171329" sldId="341"/>
        </pc:sldMkLst>
        <pc:spChg chg="add mod">
          <ac:chgData name="Antonio-Marius Tricolici" userId="4ca5b4ffc4fcfb59" providerId="LiveId" clId="{6B7D4486-38BB-489B-AF14-6B31D6F698E4}" dt="2022-02-18T07:49:40.328" v="1244" actId="1076"/>
          <ac:spMkLst>
            <pc:docMk/>
            <pc:sldMk cId="1447171329" sldId="341"/>
            <ac:spMk id="3" creationId="{BEE6DE83-BC12-460C-8C00-AE60FE0F3557}"/>
          </ac:spMkLst>
        </pc:spChg>
        <pc:spChg chg="add mod">
          <ac:chgData name="Antonio-Marius Tricolici" userId="4ca5b4ffc4fcfb59" providerId="LiveId" clId="{6B7D4486-38BB-489B-AF14-6B31D6F698E4}" dt="2022-02-18T07:45:53.086" v="1240" actId="20577"/>
          <ac:spMkLst>
            <pc:docMk/>
            <pc:sldMk cId="1447171329" sldId="341"/>
            <ac:spMk id="4" creationId="{948930D9-8574-45C4-A72D-C61578676D0F}"/>
          </ac:spMkLst>
        </pc:spChg>
        <pc:spChg chg="add mod">
          <ac:chgData name="Antonio-Marius Tricolici" userId="4ca5b4ffc4fcfb59" providerId="LiveId" clId="{6B7D4486-38BB-489B-AF14-6B31D6F698E4}" dt="2022-02-18T14:31:55.156" v="2075" actId="1076"/>
          <ac:spMkLst>
            <pc:docMk/>
            <pc:sldMk cId="1447171329" sldId="341"/>
            <ac:spMk id="5" creationId="{C1C30228-E5B4-4D32-9C35-1E1B2ABF5389}"/>
          </ac:spMkLst>
        </pc:spChg>
      </pc:sldChg>
      <pc:sldChg chg="addSp delSp modSp new mod">
        <pc:chgData name="Antonio-Marius Tricolici" userId="4ca5b4ffc4fcfb59" providerId="LiveId" clId="{6B7D4486-38BB-489B-AF14-6B31D6F698E4}" dt="2022-02-18T14:30:33.814" v="2057" actId="478"/>
        <pc:sldMkLst>
          <pc:docMk/>
          <pc:sldMk cId="353185224" sldId="342"/>
        </pc:sldMkLst>
        <pc:spChg chg="add del mod">
          <ac:chgData name="Antonio-Marius Tricolici" userId="4ca5b4ffc4fcfb59" providerId="LiveId" clId="{6B7D4486-38BB-489B-AF14-6B31D6F698E4}" dt="2022-02-18T14:30:33.814" v="2057" actId="478"/>
          <ac:spMkLst>
            <pc:docMk/>
            <pc:sldMk cId="353185224" sldId="342"/>
            <ac:spMk id="3" creationId="{8C597418-88A1-419F-A2B9-5256B403CDB5}"/>
          </ac:spMkLst>
        </pc:spChg>
        <pc:spChg chg="add del mod">
          <ac:chgData name="Antonio-Marius Tricolici" userId="4ca5b4ffc4fcfb59" providerId="LiveId" clId="{6B7D4486-38BB-489B-AF14-6B31D6F698E4}" dt="2022-02-18T14:30:33.670" v="2056"/>
          <ac:spMkLst>
            <pc:docMk/>
            <pc:sldMk cId="353185224" sldId="342"/>
            <ac:spMk id="4" creationId="{32CF2244-735D-4EF7-8758-3EC3D3BCA7EF}"/>
          </ac:spMkLst>
        </pc:spChg>
      </pc:sldChg>
      <pc:sldChg chg="addSp modSp new mod">
        <pc:chgData name="Antonio-Marius Tricolici" userId="4ca5b4ffc4fcfb59" providerId="LiveId" clId="{6B7D4486-38BB-489B-AF14-6B31D6F698E4}" dt="2022-02-18T08:07:50.566" v="1596" actId="20577"/>
        <pc:sldMkLst>
          <pc:docMk/>
          <pc:sldMk cId="3482838410" sldId="343"/>
        </pc:sldMkLst>
        <pc:spChg chg="mod">
          <ac:chgData name="Antonio-Marius Tricolici" userId="4ca5b4ffc4fcfb59" providerId="LiveId" clId="{6B7D4486-38BB-489B-AF14-6B31D6F698E4}" dt="2022-02-18T07:55:29.277" v="1316" actId="20577"/>
          <ac:spMkLst>
            <pc:docMk/>
            <pc:sldMk cId="3482838410" sldId="343"/>
            <ac:spMk id="2" creationId="{9AB94DF5-5610-42A9-8050-210D245285E5}"/>
          </ac:spMkLst>
        </pc:spChg>
        <pc:spChg chg="add mod">
          <ac:chgData name="Antonio-Marius Tricolici" userId="4ca5b4ffc4fcfb59" providerId="LiveId" clId="{6B7D4486-38BB-489B-AF14-6B31D6F698E4}" dt="2022-02-18T07:56:04.857" v="1456" actId="20577"/>
          <ac:spMkLst>
            <pc:docMk/>
            <pc:sldMk cId="3482838410" sldId="343"/>
            <ac:spMk id="3" creationId="{47401DDD-323C-4705-BAA8-AFFB3E29A8E1}"/>
          </ac:spMkLst>
        </pc:spChg>
        <pc:spChg chg="add mod">
          <ac:chgData name="Antonio-Marius Tricolici" userId="4ca5b4ffc4fcfb59" providerId="LiveId" clId="{6B7D4486-38BB-489B-AF14-6B31D6F698E4}" dt="2022-02-18T08:00:20.408" v="1470" actId="1076"/>
          <ac:spMkLst>
            <pc:docMk/>
            <pc:sldMk cId="3482838410" sldId="343"/>
            <ac:spMk id="4" creationId="{2624B1A4-48A9-4D87-BEA0-7067CD96B1A8}"/>
          </ac:spMkLst>
        </pc:spChg>
        <pc:spChg chg="add mod">
          <ac:chgData name="Antonio-Marius Tricolici" userId="4ca5b4ffc4fcfb59" providerId="LiveId" clId="{6B7D4486-38BB-489B-AF14-6B31D6F698E4}" dt="2022-02-18T08:07:50.566" v="1596" actId="20577"/>
          <ac:spMkLst>
            <pc:docMk/>
            <pc:sldMk cId="3482838410" sldId="343"/>
            <ac:spMk id="5" creationId="{93A030F0-8C58-4D3D-9FD4-6519BCA31A8E}"/>
          </ac:spMkLst>
        </pc:spChg>
      </pc:sldChg>
      <pc:sldChg chg="addSp delSp modSp new mod modAnim">
        <pc:chgData name="Antonio-Marius Tricolici" userId="4ca5b4ffc4fcfb59" providerId="LiveId" clId="{6B7D4486-38BB-489B-AF14-6B31D6F698E4}" dt="2022-02-18T08:10:33.076" v="1770"/>
        <pc:sldMkLst>
          <pc:docMk/>
          <pc:sldMk cId="3432091128" sldId="344"/>
        </pc:sldMkLst>
        <pc:spChg chg="mod">
          <ac:chgData name="Antonio-Marius Tricolici" userId="4ca5b4ffc4fcfb59" providerId="LiveId" clId="{6B7D4486-38BB-489B-AF14-6B31D6F698E4}" dt="2022-02-18T08:08:00.105" v="1619" actId="20577"/>
          <ac:spMkLst>
            <pc:docMk/>
            <pc:sldMk cId="3432091128" sldId="344"/>
            <ac:spMk id="2" creationId="{839199A2-27C4-4946-8FE2-5BD12567C2A6}"/>
          </ac:spMkLst>
        </pc:spChg>
        <pc:spChg chg="add del mod">
          <ac:chgData name="Antonio-Marius Tricolici" userId="4ca5b4ffc4fcfb59" providerId="LiveId" clId="{6B7D4486-38BB-489B-AF14-6B31D6F698E4}" dt="2022-02-18T08:09:26.885" v="1742"/>
          <ac:spMkLst>
            <pc:docMk/>
            <pc:sldMk cId="3432091128" sldId="344"/>
            <ac:spMk id="3" creationId="{88290178-4B4F-47AB-B4DB-39A90FCFFE25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4" creationId="{71F94297-6D35-4FCE-88B1-1A17DB82D6C7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5" creationId="{73D89156-3677-493F-9455-70502F0120C8}"/>
          </ac:spMkLst>
        </pc:spChg>
      </pc:sldChg>
      <pc:sldChg chg="addSp modSp new mod modAnim">
        <pc:chgData name="Antonio-Marius Tricolici" userId="4ca5b4ffc4fcfb59" providerId="LiveId" clId="{6B7D4486-38BB-489B-AF14-6B31D6F698E4}" dt="2022-02-18T14:33:13.524" v="2076" actId="1076"/>
        <pc:sldMkLst>
          <pc:docMk/>
          <pc:sldMk cId="3992703899" sldId="345"/>
        </pc:sldMkLst>
        <pc:spChg chg="mod">
          <ac:chgData name="Antonio-Marius Tricolici" userId="4ca5b4ffc4fcfb59" providerId="LiveId" clId="{6B7D4486-38BB-489B-AF14-6B31D6F698E4}" dt="2022-02-18T08:39:47.672" v="1787" actId="20577"/>
          <ac:spMkLst>
            <pc:docMk/>
            <pc:sldMk cId="3992703899" sldId="345"/>
            <ac:spMk id="2" creationId="{99EFBC1A-6E50-4FBB-A508-B7A36C525DA6}"/>
          </ac:spMkLst>
        </pc:spChg>
        <pc:spChg chg="add mod">
          <ac:chgData name="Antonio-Marius Tricolici" userId="4ca5b4ffc4fcfb59" providerId="LiveId" clId="{6B7D4486-38BB-489B-AF14-6B31D6F698E4}" dt="2022-02-18T08:41:19.903" v="2000" actId="20577"/>
          <ac:spMkLst>
            <pc:docMk/>
            <pc:sldMk cId="3992703899" sldId="345"/>
            <ac:spMk id="3" creationId="{60AA0FDD-8970-46EC-A978-FD009C1328D9}"/>
          </ac:spMkLst>
        </pc:spChg>
        <pc:spChg chg="add mod">
          <ac:chgData name="Antonio-Marius Tricolici" userId="4ca5b4ffc4fcfb59" providerId="LiveId" clId="{6B7D4486-38BB-489B-AF14-6B31D6F698E4}" dt="2022-02-18T14:33:13.524" v="2076" actId="1076"/>
          <ac:spMkLst>
            <pc:docMk/>
            <pc:sldMk cId="3992703899" sldId="345"/>
            <ac:spMk id="4" creationId="{B2F2709C-7031-40C5-B721-AB8E8EFCD898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10.844" v="2621" actId="20577"/>
        <pc:sldMkLst>
          <pc:docMk/>
          <pc:sldMk cId="1212492921" sldId="346"/>
        </pc:sldMkLst>
        <pc:spChg chg="mod">
          <ac:chgData name="Antonio-Marius Tricolici" userId="4ca5b4ffc4fcfb59" providerId="LiveId" clId="{6B7D4486-38BB-489B-AF14-6B31D6F698E4}" dt="2022-02-18T15:38:10.844" v="2621" actId="20577"/>
          <ac:spMkLst>
            <pc:docMk/>
            <pc:sldMk cId="1212492921" sldId="346"/>
            <ac:spMk id="2" creationId="{A1C6A9A1-482F-4E23-A3C7-4B3045B689C9}"/>
          </ac:spMkLst>
        </pc:spChg>
        <pc:spChg chg="add del mod">
          <ac:chgData name="Antonio-Marius Tricolici" userId="4ca5b4ffc4fcfb59" providerId="LiveId" clId="{6B7D4486-38BB-489B-AF14-6B31D6F698E4}" dt="2022-02-18T11:52:54.943" v="2026" actId="478"/>
          <ac:spMkLst>
            <pc:docMk/>
            <pc:sldMk cId="1212492921" sldId="346"/>
            <ac:spMk id="3" creationId="{26121E6E-5216-426D-B451-577FA9317AB7}"/>
          </ac:spMkLst>
        </pc:spChg>
        <pc:spChg chg="add del mod">
          <ac:chgData name="Antonio-Marius Tricolici" userId="4ca5b4ffc4fcfb59" providerId="LiveId" clId="{6B7D4486-38BB-489B-AF14-6B31D6F698E4}" dt="2022-02-18T14:30:39.460" v="2058" actId="478"/>
          <ac:spMkLst>
            <pc:docMk/>
            <pc:sldMk cId="1212492921" sldId="346"/>
            <ac:spMk id="4" creationId="{A842F35D-CB90-43DA-AFF3-5E206E1A2CE1}"/>
          </ac:spMkLst>
        </pc:spChg>
        <pc:spChg chg="add mod">
          <ac:chgData name="Antonio-Marius Tricolici" userId="4ca5b4ffc4fcfb59" providerId="LiveId" clId="{6B7D4486-38BB-489B-AF14-6B31D6F698E4}" dt="2022-02-18T14:50:09.367" v="2080" actId="20577"/>
          <ac:spMkLst>
            <pc:docMk/>
            <pc:sldMk cId="1212492921" sldId="346"/>
            <ac:spMk id="5" creationId="{DEE761A5-3D15-4EB2-A876-3635F7635F2B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22.843" v="2654" actId="20577"/>
        <pc:sldMkLst>
          <pc:docMk/>
          <pc:sldMk cId="1336893594" sldId="347"/>
        </pc:sldMkLst>
        <pc:spChg chg="mod">
          <ac:chgData name="Antonio-Marius Tricolici" userId="4ca5b4ffc4fcfb59" providerId="LiveId" clId="{6B7D4486-38BB-489B-AF14-6B31D6F698E4}" dt="2022-02-18T15:38:22.843" v="2654" actId="20577"/>
          <ac:spMkLst>
            <pc:docMk/>
            <pc:sldMk cId="1336893594" sldId="347"/>
            <ac:spMk id="2" creationId="{9D7D07FF-3F74-49F6-8D97-C2CB2A542119}"/>
          </ac:spMkLst>
        </pc:spChg>
        <pc:spChg chg="add mod">
          <ac:chgData name="Antonio-Marius Tricolici" userId="4ca5b4ffc4fcfb59" providerId="LiveId" clId="{6B7D4486-38BB-489B-AF14-6B31D6F698E4}" dt="2022-02-18T15:18:30.303" v="2223" actId="1076"/>
          <ac:spMkLst>
            <pc:docMk/>
            <pc:sldMk cId="1336893594" sldId="347"/>
            <ac:spMk id="3" creationId="{624FB659-F6D5-4CEA-90D6-23743096096E}"/>
          </ac:spMkLst>
        </pc:spChg>
        <pc:spChg chg="add mod">
          <ac:chgData name="Antonio-Marius Tricolici" userId="4ca5b4ffc4fcfb59" providerId="LiveId" clId="{6B7D4486-38BB-489B-AF14-6B31D6F698E4}" dt="2022-02-18T15:18:27.688" v="2222" actId="1076"/>
          <ac:spMkLst>
            <pc:docMk/>
            <pc:sldMk cId="1336893594" sldId="347"/>
            <ac:spMk id="4" creationId="{32BB3665-4ADE-4E97-8C98-B2F05826807B}"/>
          </ac:spMkLst>
        </pc:spChg>
        <pc:spChg chg="add del mod">
          <ac:chgData name="Antonio-Marius Tricolici" userId="4ca5b4ffc4fcfb59" providerId="LiveId" clId="{6B7D4486-38BB-489B-AF14-6B31D6F698E4}" dt="2022-02-18T15:16:55.163" v="2153" actId="478"/>
          <ac:spMkLst>
            <pc:docMk/>
            <pc:sldMk cId="1336893594" sldId="347"/>
            <ac:spMk id="5" creationId="{88799AC7-1CBC-47A6-9EC2-D20DA1583165}"/>
          </ac:spMkLst>
        </pc:spChg>
        <pc:spChg chg="add mod">
          <ac:chgData name="Antonio-Marius Tricolici" userId="4ca5b4ffc4fcfb59" providerId="LiveId" clId="{6B7D4486-38BB-489B-AF14-6B31D6F698E4}" dt="2022-02-18T15:14:00.551" v="2131" actId="20577"/>
          <ac:spMkLst>
            <pc:docMk/>
            <pc:sldMk cId="1336893594" sldId="347"/>
            <ac:spMk id="6" creationId="{0EAD0A8F-E40F-4562-AC66-7E32F1CB0804}"/>
          </ac:spMkLst>
        </pc:spChg>
        <pc:spChg chg="add del mod">
          <ac:chgData name="Antonio-Marius Tricolici" userId="4ca5b4ffc4fcfb59" providerId="LiveId" clId="{6B7D4486-38BB-489B-AF14-6B31D6F698E4}" dt="2022-02-18T15:17:03.939" v="2162" actId="478"/>
          <ac:spMkLst>
            <pc:docMk/>
            <pc:sldMk cId="1336893594" sldId="347"/>
            <ac:spMk id="7" creationId="{B56B5783-C72F-4479-9AF1-6CDA3706D6CF}"/>
          </ac:spMkLst>
        </pc:spChg>
        <pc:spChg chg="add del mod">
          <ac:chgData name="Antonio-Marius Tricolici" userId="4ca5b4ffc4fcfb59" providerId="LiveId" clId="{6B7D4486-38BB-489B-AF14-6B31D6F698E4}" dt="2022-02-18T15:18:38.509" v="2225" actId="21"/>
          <ac:spMkLst>
            <pc:docMk/>
            <pc:sldMk cId="1336893594" sldId="347"/>
            <ac:spMk id="8" creationId="{36EA0A52-7ACA-42C0-BE71-5CDDCBA7B8BC}"/>
          </ac:spMkLst>
        </pc:spChg>
        <pc:spChg chg="add mod">
          <ac:chgData name="Antonio-Marius Tricolici" userId="4ca5b4ffc4fcfb59" providerId="LiveId" clId="{6B7D4486-38BB-489B-AF14-6B31D6F698E4}" dt="2022-02-18T15:18:15.377" v="2219" actId="1076"/>
          <ac:spMkLst>
            <pc:docMk/>
            <pc:sldMk cId="1336893594" sldId="347"/>
            <ac:spMk id="9" creationId="{6F38346B-88A3-4ACF-8F29-4881DC862536}"/>
          </ac:spMkLst>
        </pc:spChg>
      </pc:sldChg>
      <pc:sldChg chg="addSp modSp new">
        <pc:chgData name="Antonio-Marius Tricolici" userId="4ca5b4ffc4fcfb59" providerId="LiveId" clId="{6B7D4486-38BB-489B-AF14-6B31D6F698E4}" dt="2022-02-18T15:18:44.582" v="2227" actId="1076"/>
        <pc:sldMkLst>
          <pc:docMk/>
          <pc:sldMk cId="3436089330" sldId="348"/>
        </pc:sldMkLst>
        <pc:spChg chg="add mod">
          <ac:chgData name="Antonio-Marius Tricolici" userId="4ca5b4ffc4fcfb59" providerId="LiveId" clId="{6B7D4486-38BB-489B-AF14-6B31D6F698E4}" dt="2022-02-18T15:18:44.582" v="2227" actId="1076"/>
          <ac:spMkLst>
            <pc:docMk/>
            <pc:sldMk cId="3436089330" sldId="348"/>
            <ac:spMk id="3" creationId="{1AB7F037-FC76-461D-981D-6DF7DA95D685}"/>
          </ac:spMkLst>
        </pc:spChg>
      </pc:sldChg>
      <pc:sldChg chg="addSp modSp new mod ord">
        <pc:chgData name="Antonio-Marius Tricolici" userId="4ca5b4ffc4fcfb59" providerId="LiveId" clId="{6B7D4486-38BB-489B-AF14-6B31D6F698E4}" dt="2022-02-18T15:36:12.250" v="2340"/>
        <pc:sldMkLst>
          <pc:docMk/>
          <pc:sldMk cId="2631398837" sldId="349"/>
        </pc:sldMkLst>
        <pc:spChg chg="mod">
          <ac:chgData name="Antonio-Marius Tricolici" userId="4ca5b4ffc4fcfb59" providerId="LiveId" clId="{6B7D4486-38BB-489B-AF14-6B31D6F698E4}" dt="2022-02-18T15:33:42.040" v="2236" actId="20577"/>
          <ac:spMkLst>
            <pc:docMk/>
            <pc:sldMk cId="2631398837" sldId="349"/>
            <ac:spMk id="2" creationId="{1E6B806D-165F-4BBB-92DE-A356E7F72CD3}"/>
          </ac:spMkLst>
        </pc:spChg>
        <pc:spChg chg="add mod">
          <ac:chgData name="Antonio-Marius Tricolici" userId="4ca5b4ffc4fcfb59" providerId="LiveId" clId="{6B7D4486-38BB-489B-AF14-6B31D6F698E4}" dt="2022-02-18T15:35:31.505" v="2338" actId="20577"/>
          <ac:spMkLst>
            <pc:docMk/>
            <pc:sldMk cId="2631398837" sldId="349"/>
            <ac:spMk id="3" creationId="{77457B12-4E25-4ABE-9355-BE5F478F880C}"/>
          </ac:spMkLst>
        </pc:spChg>
        <pc:spChg chg="add mod">
          <ac:chgData name="Antonio-Marius Tricolici" userId="4ca5b4ffc4fcfb59" providerId="LiveId" clId="{6B7D4486-38BB-489B-AF14-6B31D6F698E4}" dt="2022-02-18T15:35:24.529" v="2337" actId="339"/>
          <ac:spMkLst>
            <pc:docMk/>
            <pc:sldMk cId="2631398837" sldId="349"/>
            <ac:spMk id="4" creationId="{92A5F1E3-0F60-4A95-A811-8720E891AEA0}"/>
          </ac:spMkLst>
        </pc:spChg>
      </pc:sldChg>
      <pc:sldChg chg="addSp modSp new mod ord">
        <pc:chgData name="Antonio-Marius Tricolici" userId="4ca5b4ffc4fcfb59" providerId="LiveId" clId="{6B7D4486-38BB-489B-AF14-6B31D6F698E4}" dt="2022-02-18T15:42:45.233" v="2683" actId="20577"/>
        <pc:sldMkLst>
          <pc:docMk/>
          <pc:sldMk cId="2456997221" sldId="350"/>
        </pc:sldMkLst>
        <pc:spChg chg="mod">
          <ac:chgData name="Antonio-Marius Tricolici" userId="4ca5b4ffc4fcfb59" providerId="LiveId" clId="{6B7D4486-38BB-489B-AF14-6B31D6F698E4}" dt="2022-02-18T15:36:29.141" v="2349" actId="20577"/>
          <ac:spMkLst>
            <pc:docMk/>
            <pc:sldMk cId="2456997221" sldId="350"/>
            <ac:spMk id="2" creationId="{5AE12FCF-F32A-41BF-BAD6-17A25C2DC0AD}"/>
          </ac:spMkLst>
        </pc:spChg>
        <pc:spChg chg="add mod">
          <ac:chgData name="Antonio-Marius Tricolici" userId="4ca5b4ffc4fcfb59" providerId="LiveId" clId="{6B7D4486-38BB-489B-AF14-6B31D6F698E4}" dt="2022-02-18T15:37:46.803" v="2611" actId="20577"/>
          <ac:spMkLst>
            <pc:docMk/>
            <pc:sldMk cId="2456997221" sldId="350"/>
            <ac:spMk id="3" creationId="{487BB8E0-2AD0-4532-9CDE-62493F0C5242}"/>
          </ac:spMkLst>
        </pc:spChg>
        <pc:spChg chg="add mod">
          <ac:chgData name="Antonio-Marius Tricolici" userId="4ca5b4ffc4fcfb59" providerId="LiveId" clId="{6B7D4486-38BB-489B-AF14-6B31D6F698E4}" dt="2022-02-18T15:42:45.233" v="2683" actId="20577"/>
          <ac:spMkLst>
            <pc:docMk/>
            <pc:sldMk cId="2456997221" sldId="350"/>
            <ac:spMk id="4" creationId="{33172C39-0613-40D5-BEF2-4BCA0DF43A6E}"/>
          </ac:spMkLst>
        </pc:spChg>
      </pc:sldChg>
    </pc:docChg>
  </pc:docChgLst>
  <pc:docChgLst>
    <pc:chgData name="Antonio-Marius Tricolici" userId="4ca5b4ffc4fcfb59" providerId="LiveId" clId="{39D5A7E7-BFEF-4799-BC08-1D3A5F3A27E5}"/>
    <pc:docChg chg="undo custSel addSld delSld modSld sldOrd modSection">
      <pc:chgData name="Antonio-Marius Tricolici" userId="4ca5b4ffc4fcfb59" providerId="LiveId" clId="{39D5A7E7-BFEF-4799-BC08-1D3A5F3A27E5}" dt="2022-02-05T17:35:04.238" v="2582" actId="2696"/>
      <pc:docMkLst>
        <pc:docMk/>
      </pc:docMkLst>
      <pc:sldChg chg="modSp mod">
        <pc:chgData name="Antonio-Marius Tricolici" userId="4ca5b4ffc4fcfb59" providerId="LiveId" clId="{39D5A7E7-BFEF-4799-BC08-1D3A5F3A27E5}" dt="2022-02-05T06:44:24.394" v="103" actId="20577"/>
        <pc:sldMkLst>
          <pc:docMk/>
          <pc:sldMk cId="0" sldId="256"/>
        </pc:sldMkLst>
        <pc:spChg chg="mod">
          <ac:chgData name="Antonio-Marius Tricolici" userId="4ca5b4ffc4fcfb59" providerId="LiveId" clId="{39D5A7E7-BFEF-4799-BC08-1D3A5F3A27E5}" dt="2022-02-05T06:44:14.148" v="53" actId="2763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39D5A7E7-BFEF-4799-BC08-1D3A5F3A27E5}" dt="2022-02-05T06:44:24.394" v="103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679984175" sldId="257"/>
        </pc:sldMkLst>
        <pc:spChg chg="del">
          <ac:chgData name="Antonio-Marius Tricolici" userId="4ca5b4ffc4fcfb59" providerId="LiveId" clId="{39D5A7E7-BFEF-4799-BC08-1D3A5F3A27E5}" dt="2022-02-05T06:44:42.665" v="106" actId="700"/>
          <ac:spMkLst>
            <pc:docMk/>
            <pc:sldMk cId="1679984175" sldId="257"/>
            <ac:spMk id="2" creationId="{D0F6171E-53A1-48FB-800C-975AC52F4E9D}"/>
          </ac:spMkLst>
        </pc:spChg>
        <pc:spChg chg="add del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3" creationId="{5F651F79-1A05-4936-BFCD-6D778D8070AF}"/>
          </ac:spMkLst>
        </pc:spChg>
        <pc:spChg chg="add mod ord">
          <ac:chgData name="Antonio-Marius Tricolici" userId="4ca5b4ffc4fcfb59" providerId="LiveId" clId="{39D5A7E7-BFEF-4799-BC08-1D3A5F3A27E5}" dt="2022-02-05T06:46:22.718" v="134" actId="20577"/>
          <ac:spMkLst>
            <pc:docMk/>
            <pc:sldMk cId="1679984175" sldId="257"/>
            <ac:spMk id="4" creationId="{7ED99BCA-65CA-4E6C-AAA1-E737DAA0D74F}"/>
          </ac:spMkLst>
        </pc:spChg>
        <pc:spChg chg="add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5" creationId="{431A75B8-F7D7-480F-A99D-3E53FA94439A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8"/>
        </pc:sldMkLst>
      </pc:sldChg>
      <pc:sldChg chg="addSp delSp modSp new del mod modClrScheme chgLayout">
        <pc:chgData name="Antonio-Marius Tricolici" userId="4ca5b4ffc4fcfb59" providerId="LiveId" clId="{39D5A7E7-BFEF-4799-BC08-1D3A5F3A27E5}" dt="2022-02-05T06:48:45.174" v="201" actId="2696"/>
        <pc:sldMkLst>
          <pc:docMk/>
          <pc:sldMk cId="1696839875" sldId="258"/>
        </pc:sldMkLst>
        <pc:spChg chg="del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2" creationId="{61B25EFA-9FE2-4E0B-ABAB-B6AE3DACD719}"/>
          </ac:spMkLst>
        </pc:spChg>
        <pc:spChg chg="del mod ord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3" creationId="{DA6A70F4-5555-4F57-8CC4-3C710BCB7C84}"/>
          </ac:spMkLst>
        </pc:spChg>
        <pc:spChg chg="add mod ord">
          <ac:chgData name="Antonio-Marius Tricolici" userId="4ca5b4ffc4fcfb59" providerId="LiveId" clId="{39D5A7E7-BFEF-4799-BC08-1D3A5F3A27E5}" dt="2022-02-05T06:46:57.604" v="172" actId="20577"/>
          <ac:spMkLst>
            <pc:docMk/>
            <pc:sldMk cId="1696839875" sldId="258"/>
            <ac:spMk id="4" creationId="{7049CC46-F3E2-45A8-952B-A2DEB18498B6}"/>
          </ac:spMkLst>
        </pc:spChg>
        <pc:spChg chg="add mod">
          <ac:chgData name="Antonio-Marius Tricolici" userId="4ca5b4ffc4fcfb59" providerId="LiveId" clId="{39D5A7E7-BFEF-4799-BC08-1D3A5F3A27E5}" dt="2022-02-05T06:47:22.401" v="174" actId="1076"/>
          <ac:spMkLst>
            <pc:docMk/>
            <pc:sldMk cId="1696839875" sldId="258"/>
            <ac:spMk id="6" creationId="{7D0B0944-BB8C-4EB4-86F8-5753E018C79B}"/>
          </ac:spMkLst>
        </pc:spChg>
        <pc:picChg chg="add mod">
          <ac:chgData name="Antonio-Marius Tricolici" userId="4ca5b4ffc4fcfb59" providerId="LiveId" clId="{39D5A7E7-BFEF-4799-BC08-1D3A5F3A27E5}" dt="2022-02-05T06:46:49.220" v="136" actId="1076"/>
          <ac:picMkLst>
            <pc:docMk/>
            <pc:sldMk cId="1696839875" sldId="258"/>
            <ac:picMk id="5" creationId="{42587FC5-B457-4201-B2A5-01E6039408D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9"/>
        </pc:sldMkLst>
      </pc:sldChg>
      <pc:sldChg chg="new del setBg">
        <pc:chgData name="Antonio-Marius Tricolici" userId="4ca5b4ffc4fcfb59" providerId="LiveId" clId="{39D5A7E7-BFEF-4799-BC08-1D3A5F3A27E5}" dt="2022-02-05T06:57:57.255" v="867" actId="2696"/>
        <pc:sldMkLst>
          <pc:docMk/>
          <pc:sldMk cId="137787242" sldId="25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7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8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7"/>
        </pc:sldMkLst>
      </pc:sldChg>
      <pc:sldChg chg="addSp delSp modSp add del mod">
        <pc:chgData name="Antonio-Marius Tricolici" userId="4ca5b4ffc4fcfb59" providerId="LiveId" clId="{39D5A7E7-BFEF-4799-BC08-1D3A5F3A27E5}" dt="2022-02-05T17:35:04.238" v="2582" actId="2696"/>
        <pc:sldMkLst>
          <pc:docMk/>
          <pc:sldMk cId="0" sldId="278"/>
        </pc:sldMkLst>
        <pc:spChg chg="add del mod">
          <ac:chgData name="Antonio-Marius Tricolici" userId="4ca5b4ffc4fcfb59" providerId="LiveId" clId="{39D5A7E7-BFEF-4799-BC08-1D3A5F3A27E5}" dt="2022-02-05T17:33:26.172" v="2581"/>
          <ac:spMkLst>
            <pc:docMk/>
            <pc:sldMk cId="0" sldId="278"/>
            <ac:spMk id="2" creationId="{46F79FA1-11AC-4ADB-84CA-642D3B7051A9}"/>
          </ac:spMkLst>
        </pc:spChg>
        <pc:spChg chg="mod">
          <ac:chgData name="Antonio-Marius Tricolici" userId="4ca5b4ffc4fcfb59" providerId="LiveId" clId="{39D5A7E7-BFEF-4799-BC08-1D3A5F3A27E5}" dt="2022-02-05T06:50:14.517" v="305" actId="20577"/>
          <ac:spMkLst>
            <pc:docMk/>
            <pc:sldMk cId="0" sldId="278"/>
            <ac:spMk id="219" creationId="{00000000-0000-0000-0000-000000000000}"/>
          </ac:spMkLst>
        </pc:spChg>
        <pc:picChg chg="mod">
          <ac:chgData name="Antonio-Marius Tricolici" userId="4ca5b4ffc4fcfb59" providerId="LiveId" clId="{39D5A7E7-BFEF-4799-BC08-1D3A5F3A27E5}" dt="2022-02-05T17:33:22.181" v="2570" actId="403"/>
          <ac:picMkLst>
            <pc:docMk/>
            <pc:sldMk cId="0" sldId="278"/>
            <ac:picMk id="218" creationId="{00000000-0000-0000-0000-00000000000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9"/>
        </pc:sldMkLst>
      </pc:sldChg>
      <pc:sldChg chg="addSp delSp modSp add del mod">
        <pc:chgData name="Antonio-Marius Tricolici" userId="4ca5b4ffc4fcfb59" providerId="LiveId" clId="{39D5A7E7-BFEF-4799-BC08-1D3A5F3A27E5}" dt="2022-02-05T07:02:08.436" v="899" actId="2696"/>
        <pc:sldMkLst>
          <pc:docMk/>
          <pc:sldMk cId="1353660613" sldId="279"/>
        </pc:sldMkLst>
        <pc:spChg chg="add mod">
          <ac:chgData name="Antonio-Marius Tricolici" userId="4ca5b4ffc4fcfb59" providerId="LiveId" clId="{39D5A7E7-BFEF-4799-BC08-1D3A5F3A27E5}" dt="2022-02-05T06:55:14.075" v="756" actId="20577"/>
          <ac:spMkLst>
            <pc:docMk/>
            <pc:sldMk cId="1353660613" sldId="279"/>
            <ac:spMk id="2" creationId="{8E446382-299C-4A5E-B254-742C46985421}"/>
          </ac:spMkLst>
        </pc:spChg>
        <pc:spChg chg="add mod">
          <ac:chgData name="Antonio-Marius Tricolici" userId="4ca5b4ffc4fcfb59" providerId="LiveId" clId="{39D5A7E7-BFEF-4799-BC08-1D3A5F3A27E5}" dt="2022-02-05T06:57:01.559" v="866" actId="20577"/>
          <ac:spMkLst>
            <pc:docMk/>
            <pc:sldMk cId="1353660613" sldId="279"/>
            <ac:spMk id="6" creationId="{54EC660E-354B-4FCC-9F9F-C7A3C360B230}"/>
          </ac:spMkLst>
        </pc:spChg>
        <pc:spChg chg="mod">
          <ac:chgData name="Antonio-Marius Tricolici" userId="4ca5b4ffc4fcfb59" providerId="LiveId" clId="{39D5A7E7-BFEF-4799-BC08-1D3A5F3A27E5}" dt="2022-02-05T06:50:28.795" v="344" actId="20577"/>
          <ac:spMkLst>
            <pc:docMk/>
            <pc:sldMk cId="1353660613" sldId="279"/>
            <ac:spMk id="217" creationId="{00000000-0000-0000-0000-000000000000}"/>
          </ac:spMkLst>
        </pc:spChg>
        <pc:spChg chg="del">
          <ac:chgData name="Antonio-Marius Tricolici" userId="4ca5b4ffc4fcfb59" providerId="LiveId" clId="{39D5A7E7-BFEF-4799-BC08-1D3A5F3A27E5}" dt="2022-02-05T06:50:34.909" v="345" actId="478"/>
          <ac:spMkLst>
            <pc:docMk/>
            <pc:sldMk cId="1353660613" sldId="279"/>
            <ac:spMk id="219" creationId="{00000000-0000-0000-0000-000000000000}"/>
          </ac:spMkLst>
        </pc:spChg>
        <pc:picChg chg="del">
          <ac:chgData name="Antonio-Marius Tricolici" userId="4ca5b4ffc4fcfb59" providerId="LiveId" clId="{39D5A7E7-BFEF-4799-BC08-1D3A5F3A27E5}" dt="2022-02-05T06:50:34.909" v="345" actId="478"/>
          <ac:picMkLst>
            <pc:docMk/>
            <pc:sldMk cId="1353660613" sldId="279"/>
            <ac:picMk id="218" creationId="{00000000-0000-0000-0000-000000000000}"/>
          </ac:picMkLst>
        </pc:picChg>
      </pc:sldChg>
      <pc:sldChg chg="addSp delSp modSp add mod">
        <pc:chgData name="Antonio-Marius Tricolici" userId="4ca5b4ffc4fcfb59" providerId="LiveId" clId="{39D5A7E7-BFEF-4799-BC08-1D3A5F3A27E5}" dt="2022-02-05T17:31:19.895" v="2559" actId="947"/>
        <pc:sldMkLst>
          <pc:docMk/>
          <pc:sldMk cId="2712006679" sldId="280"/>
        </pc:sldMkLst>
        <pc:spChg chg="mod">
          <ac:chgData name="Antonio-Marius Tricolici" userId="4ca5b4ffc4fcfb59" providerId="LiveId" clId="{39D5A7E7-BFEF-4799-BC08-1D3A5F3A27E5}" dt="2022-02-05T17:31:19.895" v="2559" actId="947"/>
          <ac:spMkLst>
            <pc:docMk/>
            <pc:sldMk cId="2712006679" sldId="280"/>
            <ac:spMk id="2" creationId="{8E446382-299C-4A5E-B254-742C46985421}"/>
          </ac:spMkLst>
        </pc:spChg>
        <pc:spChg chg="add del">
          <ac:chgData name="Antonio-Marius Tricolici" userId="4ca5b4ffc4fcfb59" providerId="LiveId" clId="{39D5A7E7-BFEF-4799-BC08-1D3A5F3A27E5}" dt="2022-02-05T17:10:36.663" v="2436"/>
          <ac:spMkLst>
            <pc:docMk/>
            <pc:sldMk cId="2712006679" sldId="280"/>
            <ac:spMk id="8" creationId="{5FD7015A-3BD0-4652-8E8F-1EFEE055DDAD}"/>
          </ac:spMkLst>
        </pc:spChg>
        <pc:spChg chg="add mod">
          <ac:chgData name="Antonio-Marius Tricolici" userId="4ca5b4ffc4fcfb59" providerId="LiveId" clId="{39D5A7E7-BFEF-4799-BC08-1D3A5F3A27E5}" dt="2022-02-05T17:30:45.281" v="2556" actId="207"/>
          <ac:spMkLst>
            <pc:docMk/>
            <pc:sldMk cId="2712006679" sldId="280"/>
            <ac:spMk id="9" creationId="{1A78085C-DD82-4414-B06A-5093D8A6BB36}"/>
          </ac:spMkLst>
        </pc:spChg>
        <pc:spChg chg="add mod">
          <ac:chgData name="Antonio-Marius Tricolici" userId="4ca5b4ffc4fcfb59" providerId="LiveId" clId="{39D5A7E7-BFEF-4799-BC08-1D3A5F3A27E5}" dt="2022-02-05T17:31:02.755" v="2558" actId="207"/>
          <ac:spMkLst>
            <pc:docMk/>
            <pc:sldMk cId="2712006679" sldId="280"/>
            <ac:spMk id="10" creationId="{3760D405-3AC0-4227-8E27-94BC8E6EF8F3}"/>
          </ac:spMkLst>
        </pc:spChg>
        <pc:picChg chg="add del mod">
          <ac:chgData name="Antonio-Marius Tricolici" userId="4ca5b4ffc4fcfb59" providerId="LiveId" clId="{39D5A7E7-BFEF-4799-BC08-1D3A5F3A27E5}" dt="2022-02-05T17:11:27.926" v="2449" actId="478"/>
          <ac:picMkLst>
            <pc:docMk/>
            <pc:sldMk cId="2712006679" sldId="280"/>
            <ac:picMk id="4" creationId="{F6A02FFB-2B98-48CB-8D8F-4B972878670B}"/>
          </ac:picMkLst>
        </pc:picChg>
        <pc:picChg chg="add del mod modCrop">
          <ac:chgData name="Antonio-Marius Tricolici" userId="4ca5b4ffc4fcfb59" providerId="LiveId" clId="{39D5A7E7-BFEF-4799-BC08-1D3A5F3A27E5}" dt="2022-02-05T17:10:08.184" v="2434" actId="478"/>
          <ac:picMkLst>
            <pc:docMk/>
            <pc:sldMk cId="2712006679" sldId="280"/>
            <ac:picMk id="7" creationId="{ED7332BA-539C-4785-9B76-5C20417946FA}"/>
          </ac:picMkLst>
        </pc:picChg>
      </pc:sldChg>
      <pc:sldChg chg="add del">
        <pc:chgData name="Antonio-Marius Tricolici" userId="4ca5b4ffc4fcfb59" providerId="LiveId" clId="{39D5A7E7-BFEF-4799-BC08-1D3A5F3A27E5}" dt="2022-02-05T07:02:44.268" v="901" actId="2696"/>
        <pc:sldMkLst>
          <pc:docMk/>
          <pc:sldMk cId="3452531173" sldId="28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3610552011" sldId="281"/>
        </pc:sldMkLst>
      </pc:sldChg>
      <pc:sldChg chg="addSp delSp modSp new mod">
        <pc:chgData name="Antonio-Marius Tricolici" userId="4ca5b4ffc4fcfb59" providerId="LiveId" clId="{39D5A7E7-BFEF-4799-BC08-1D3A5F3A27E5}" dt="2022-02-05T07:06:39.094" v="1085" actId="12385"/>
        <pc:sldMkLst>
          <pc:docMk/>
          <pc:sldMk cId="3925220927" sldId="281"/>
        </pc:sldMkLst>
        <pc:spChg chg="mod">
          <ac:chgData name="Antonio-Marius Tricolici" userId="4ca5b4ffc4fcfb59" providerId="LiveId" clId="{39D5A7E7-BFEF-4799-BC08-1D3A5F3A27E5}" dt="2022-02-05T07:03:04.159" v="944" actId="20577"/>
          <ac:spMkLst>
            <pc:docMk/>
            <pc:sldMk cId="3925220927" sldId="281"/>
            <ac:spMk id="2" creationId="{F8954939-D47E-4164-B497-4BC9863734AE}"/>
          </ac:spMkLst>
        </pc:spChg>
        <pc:spChg chg="add del mod">
          <ac:chgData name="Antonio-Marius Tricolici" userId="4ca5b4ffc4fcfb59" providerId="LiveId" clId="{39D5A7E7-BFEF-4799-BC08-1D3A5F3A27E5}" dt="2022-02-05T07:03:23.309" v="946" actId="478"/>
          <ac:spMkLst>
            <pc:docMk/>
            <pc:sldMk cId="3925220927" sldId="281"/>
            <ac:spMk id="3" creationId="{3C565154-6499-4064-927A-3D8B5EAFD289}"/>
          </ac:spMkLst>
        </pc:spChg>
        <pc:graphicFrameChg chg="add mod modGraphic">
          <ac:chgData name="Antonio-Marius Tricolici" userId="4ca5b4ffc4fcfb59" providerId="LiveId" clId="{39D5A7E7-BFEF-4799-BC08-1D3A5F3A27E5}" dt="2022-02-05T07:06:39.094" v="1085" actId="12385"/>
          <ac:graphicFrameMkLst>
            <pc:docMk/>
            <pc:sldMk cId="3925220927" sldId="281"/>
            <ac:graphicFrameMk id="4" creationId="{EF06FBE8-BD21-4643-8B14-5671CB2A7273}"/>
          </ac:graphicFrameMkLst>
        </pc:graphicFrame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074208059" sldId="282"/>
        </pc:sldMkLst>
      </pc:sldChg>
      <pc:sldChg chg="addSp delSp modSp add mod">
        <pc:chgData name="Antonio-Marius Tricolici" userId="4ca5b4ffc4fcfb59" providerId="LiveId" clId="{39D5A7E7-BFEF-4799-BC08-1D3A5F3A27E5}" dt="2022-02-05T15:33:37.891" v="1620" actId="20577"/>
        <pc:sldMkLst>
          <pc:docMk/>
          <pc:sldMk cId="3565427431" sldId="282"/>
        </pc:sldMkLst>
        <pc:spChg chg="mod">
          <ac:chgData name="Antonio-Marius Tricolici" userId="4ca5b4ffc4fcfb59" providerId="LiveId" clId="{39D5A7E7-BFEF-4799-BC08-1D3A5F3A27E5}" dt="2022-02-05T07:08:11.235" v="1093" actId="20577"/>
          <ac:spMkLst>
            <pc:docMk/>
            <pc:sldMk cId="3565427431" sldId="282"/>
            <ac:spMk id="2" creationId="{F8954939-D47E-4164-B497-4BC9863734AE}"/>
          </ac:spMkLst>
        </pc:spChg>
        <pc:spChg chg="add mod">
          <ac:chgData name="Antonio-Marius Tricolici" userId="4ca5b4ffc4fcfb59" providerId="LiveId" clId="{39D5A7E7-BFEF-4799-BC08-1D3A5F3A27E5}" dt="2022-02-05T15:33:37.891" v="1620" actId="20577"/>
          <ac:spMkLst>
            <pc:docMk/>
            <pc:sldMk cId="3565427431" sldId="282"/>
            <ac:spMk id="3" creationId="{C36B375D-819E-40EA-93FD-95B37CF2A798}"/>
          </ac:spMkLst>
        </pc:spChg>
        <pc:graphicFrameChg chg="del modGraphic">
          <ac:chgData name="Antonio-Marius Tricolici" userId="4ca5b4ffc4fcfb59" providerId="LiveId" clId="{39D5A7E7-BFEF-4799-BC08-1D3A5F3A27E5}" dt="2022-02-05T07:08:23.061" v="1095" actId="478"/>
          <ac:graphicFrameMkLst>
            <pc:docMk/>
            <pc:sldMk cId="3565427431" sldId="282"/>
            <ac:graphicFrameMk id="4" creationId="{EF06FBE8-BD21-4643-8B14-5671CB2A7273}"/>
          </ac:graphicFrameMkLst>
        </pc:graphicFrameChg>
      </pc:sldChg>
      <pc:sldChg chg="addSp delSp modSp new mod">
        <pc:chgData name="Antonio-Marius Tricolici" userId="4ca5b4ffc4fcfb59" providerId="LiveId" clId="{39D5A7E7-BFEF-4799-BC08-1D3A5F3A27E5}" dt="2022-02-05T17:30:10.086" v="2554" actId="207"/>
        <pc:sldMkLst>
          <pc:docMk/>
          <pc:sldMk cId="1099309434" sldId="283"/>
        </pc:sldMkLst>
        <pc:spChg chg="mod">
          <ac:chgData name="Antonio-Marius Tricolici" userId="4ca5b4ffc4fcfb59" providerId="LiveId" clId="{39D5A7E7-BFEF-4799-BC08-1D3A5F3A27E5}" dt="2022-02-05T15:42:27.103" v="1766" actId="20577"/>
          <ac:spMkLst>
            <pc:docMk/>
            <pc:sldMk cId="1099309434" sldId="283"/>
            <ac:spMk id="2" creationId="{F41D8870-69EE-492A-8394-7CB6E7E2BEF3}"/>
          </ac:spMkLst>
        </pc:spChg>
        <pc:spChg chg="add del mod">
          <ac:chgData name="Antonio-Marius Tricolici" userId="4ca5b4ffc4fcfb59" providerId="LiveId" clId="{39D5A7E7-BFEF-4799-BC08-1D3A5F3A27E5}" dt="2022-02-05T15:32:28.768" v="1572"/>
          <ac:spMkLst>
            <pc:docMk/>
            <pc:sldMk cId="1099309434" sldId="283"/>
            <ac:spMk id="3" creationId="{05526328-8C4C-407C-B77F-EC3EAB661B95}"/>
          </ac:spMkLst>
        </pc:spChg>
        <pc:spChg chg="add mod">
          <ac:chgData name="Antonio-Marius Tricolici" userId="4ca5b4ffc4fcfb59" providerId="LiveId" clId="{39D5A7E7-BFEF-4799-BC08-1D3A5F3A27E5}" dt="2022-02-05T15:46:06.970" v="1837" actId="20577"/>
          <ac:spMkLst>
            <pc:docMk/>
            <pc:sldMk cId="1099309434" sldId="283"/>
            <ac:spMk id="10" creationId="{7678991A-B7C0-42B8-9A57-DBA9EC93711A}"/>
          </ac:spMkLst>
        </pc:spChg>
        <pc:spChg chg="add mod">
          <ac:chgData name="Antonio-Marius Tricolici" userId="4ca5b4ffc4fcfb59" providerId="LiveId" clId="{39D5A7E7-BFEF-4799-BC08-1D3A5F3A27E5}" dt="2022-02-05T15:46:10.609" v="1840" actId="20577"/>
          <ac:spMkLst>
            <pc:docMk/>
            <pc:sldMk cId="1099309434" sldId="283"/>
            <ac:spMk id="11" creationId="{9C1415BE-32D0-4012-9AA6-835B67F86F57}"/>
          </ac:spMkLst>
        </pc:spChg>
        <pc:spChg chg="add mod">
          <ac:chgData name="Antonio-Marius Tricolici" userId="4ca5b4ffc4fcfb59" providerId="LiveId" clId="{39D5A7E7-BFEF-4799-BC08-1D3A5F3A27E5}" dt="2022-02-05T17:30:10.086" v="2554" actId="207"/>
          <ac:spMkLst>
            <pc:docMk/>
            <pc:sldMk cId="1099309434" sldId="283"/>
            <ac:spMk id="12" creationId="{11F58F19-161F-4B91-84D1-EA00C56F4A4E}"/>
          </ac:spMkLst>
        </pc:spChg>
        <pc:spChg chg="add mod">
          <ac:chgData name="Antonio-Marius Tricolici" userId="4ca5b4ffc4fcfb59" providerId="LiveId" clId="{39D5A7E7-BFEF-4799-BC08-1D3A5F3A27E5}" dt="2022-02-05T17:29:33.329" v="2550" actId="207"/>
          <ac:spMkLst>
            <pc:docMk/>
            <pc:sldMk cId="1099309434" sldId="283"/>
            <ac:spMk id="13" creationId="{498BB14D-29D8-4C4C-8E1D-A0871AD839B4}"/>
          </ac:spMkLst>
        </pc:spChg>
        <pc:picChg chg="add del mod">
          <ac:chgData name="Antonio-Marius Tricolici" userId="4ca5b4ffc4fcfb59" providerId="LiveId" clId="{39D5A7E7-BFEF-4799-BC08-1D3A5F3A27E5}" dt="2022-02-05T15:44:38.619" v="1793" actId="478"/>
          <ac:picMkLst>
            <pc:docMk/>
            <pc:sldMk cId="1099309434" sldId="283"/>
            <ac:picMk id="5" creationId="{76808BA8-D507-4508-A175-5CA8D1C90471}"/>
          </ac:picMkLst>
        </pc:picChg>
        <pc:picChg chg="add del mod">
          <ac:chgData name="Antonio-Marius Tricolici" userId="4ca5b4ffc4fcfb59" providerId="LiveId" clId="{39D5A7E7-BFEF-4799-BC08-1D3A5F3A27E5}" dt="2022-02-05T17:14:33.135" v="2489" actId="478"/>
          <ac:picMkLst>
            <pc:docMk/>
            <pc:sldMk cId="1099309434" sldId="283"/>
            <ac:picMk id="7" creationId="{C626B91B-42F5-4F56-8F98-649C4EB413D0}"/>
          </ac:picMkLst>
        </pc:picChg>
        <pc:picChg chg="add del mod">
          <ac:chgData name="Antonio-Marius Tricolici" userId="4ca5b4ffc4fcfb59" providerId="LiveId" clId="{39D5A7E7-BFEF-4799-BC08-1D3A5F3A27E5}" dt="2022-02-05T17:14:52.429" v="2499" actId="478"/>
          <ac:picMkLst>
            <pc:docMk/>
            <pc:sldMk cId="1099309434" sldId="283"/>
            <ac:picMk id="9" creationId="{4A1506A8-051D-4887-A2DA-44E8852E00E4}"/>
          </ac:picMkLst>
        </pc:picChg>
      </pc:sldChg>
      <pc:sldChg chg="addSp delSp modSp new mod">
        <pc:chgData name="Antonio-Marius Tricolici" userId="4ca5b4ffc4fcfb59" providerId="LiveId" clId="{39D5A7E7-BFEF-4799-BC08-1D3A5F3A27E5}" dt="2022-02-05T17:30:37.688" v="2555" actId="2711"/>
        <pc:sldMkLst>
          <pc:docMk/>
          <pc:sldMk cId="1144164342" sldId="284"/>
        </pc:sldMkLst>
        <pc:spChg chg="mod">
          <ac:chgData name="Antonio-Marius Tricolici" userId="4ca5b4ffc4fcfb59" providerId="LiveId" clId="{39D5A7E7-BFEF-4799-BC08-1D3A5F3A27E5}" dt="2022-02-05T15:34:57.077" v="1717" actId="20577"/>
          <ac:spMkLst>
            <pc:docMk/>
            <pc:sldMk cId="1144164342" sldId="284"/>
            <ac:spMk id="2" creationId="{6AB6D663-AA6B-47D9-936D-7F9C54B08BD7}"/>
          </ac:spMkLst>
        </pc:spChg>
        <pc:spChg chg="add mod">
          <ac:chgData name="Antonio-Marius Tricolici" userId="4ca5b4ffc4fcfb59" providerId="LiveId" clId="{39D5A7E7-BFEF-4799-BC08-1D3A5F3A27E5}" dt="2022-02-05T17:30:37.688" v="2555" actId="2711"/>
          <ac:spMkLst>
            <pc:docMk/>
            <pc:sldMk cId="1144164342" sldId="284"/>
            <ac:spMk id="5" creationId="{6F002E93-128F-4D97-9D40-8A0A3E36EE94}"/>
          </ac:spMkLst>
        </pc:spChg>
        <pc:picChg chg="add del mod">
          <ac:chgData name="Antonio-Marius Tricolici" userId="4ca5b4ffc4fcfb59" providerId="LiveId" clId="{39D5A7E7-BFEF-4799-BC08-1D3A5F3A27E5}" dt="2022-02-05T17:13:02.598" v="2471" actId="478"/>
          <ac:picMkLst>
            <pc:docMk/>
            <pc:sldMk cId="1144164342" sldId="284"/>
            <ac:picMk id="4" creationId="{821F1D43-1D32-470F-BCE1-37FDFD065F1C}"/>
          </ac:picMkLst>
        </pc:picChg>
      </pc:sldChg>
      <pc:sldChg chg="modSp new del mod">
        <pc:chgData name="Antonio-Marius Tricolici" userId="4ca5b4ffc4fcfb59" providerId="LiveId" clId="{39D5A7E7-BFEF-4799-BC08-1D3A5F3A27E5}" dt="2022-02-05T15:33:19.549" v="1598" actId="2696"/>
        <pc:sldMkLst>
          <pc:docMk/>
          <pc:sldMk cId="2534529851" sldId="284"/>
        </pc:sldMkLst>
        <pc:spChg chg="mod">
          <ac:chgData name="Antonio-Marius Tricolici" userId="4ca5b4ffc4fcfb59" providerId="LiveId" clId="{39D5A7E7-BFEF-4799-BC08-1D3A5F3A27E5}" dt="2022-02-05T15:33:09.937" v="1597" actId="20577"/>
          <ac:spMkLst>
            <pc:docMk/>
            <pc:sldMk cId="2534529851" sldId="284"/>
            <ac:spMk id="2" creationId="{1D212404-C23F-46E2-B759-30A5658279A0}"/>
          </ac:spMkLst>
        </pc:spChg>
      </pc:sldChg>
      <pc:sldChg chg="addSp modSp new mod ord">
        <pc:chgData name="Antonio-Marius Tricolici" userId="4ca5b4ffc4fcfb59" providerId="LiveId" clId="{39D5A7E7-BFEF-4799-BC08-1D3A5F3A27E5}" dt="2022-02-05T15:44:22.100" v="1790"/>
        <pc:sldMkLst>
          <pc:docMk/>
          <pc:sldMk cId="2946385776" sldId="285"/>
        </pc:sldMkLst>
        <pc:spChg chg="mod">
          <ac:chgData name="Antonio-Marius Tricolici" userId="4ca5b4ffc4fcfb59" providerId="LiveId" clId="{39D5A7E7-BFEF-4799-BC08-1D3A5F3A27E5}" dt="2022-02-05T15:43:04.544" v="1787" actId="20577"/>
          <ac:spMkLst>
            <pc:docMk/>
            <pc:sldMk cId="2946385776" sldId="285"/>
            <ac:spMk id="2" creationId="{B03688EC-5062-4FC3-9581-27B2CDABA505}"/>
          </ac:spMkLst>
        </pc:spChg>
        <pc:picChg chg="add">
          <ac:chgData name="Antonio-Marius Tricolici" userId="4ca5b4ffc4fcfb59" providerId="LiveId" clId="{39D5A7E7-BFEF-4799-BC08-1D3A5F3A27E5}" dt="2022-02-05T15:43:56.760" v="1788"/>
          <ac:picMkLst>
            <pc:docMk/>
            <pc:sldMk cId="2946385776" sldId="285"/>
            <ac:picMk id="1026" creationId="{1AFC8FBC-3D4C-4DA2-B56D-B97BF4120C52}"/>
          </ac:picMkLst>
        </pc:picChg>
      </pc:sldChg>
      <pc:sldChg chg="addSp delSp modSp new mod modClrScheme chgLayout">
        <pc:chgData name="Antonio-Marius Tricolici" userId="4ca5b4ffc4fcfb59" providerId="LiveId" clId="{39D5A7E7-BFEF-4799-BC08-1D3A5F3A27E5}" dt="2022-02-05T16:47:32.659" v="2213" actId="14100"/>
        <pc:sldMkLst>
          <pc:docMk/>
          <pc:sldMk cId="1121848789" sldId="286"/>
        </pc:sldMkLst>
        <pc:spChg chg="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2" creationId="{EDE718DD-2FC2-4322-9F76-B41F8A656A6C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3" creationId="{0D1EA5E9-72FE-486A-8B2C-A8A249CA664F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4" creationId="{BDAB9AF4-6922-4598-810E-EDE1C0F87F77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5" creationId="{02FE3E86-3E11-4FCE-BB1F-27602195CAB1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6" creationId="{41FBA5F3-CC5F-41DB-AF11-15EE5F81358F}"/>
          </ac:spMkLst>
        </pc:spChg>
      </pc:sldChg>
      <pc:sldChg chg="addSp delSp modSp add mod">
        <pc:chgData name="Antonio-Marius Tricolici" userId="4ca5b4ffc4fcfb59" providerId="LiveId" clId="{39D5A7E7-BFEF-4799-BC08-1D3A5F3A27E5}" dt="2022-02-05T17:06:57.683" v="2433" actId="20577"/>
        <pc:sldMkLst>
          <pc:docMk/>
          <pc:sldMk cId="3602212586" sldId="287"/>
        </pc:sldMkLst>
        <pc:spChg chg="mod">
          <ac:chgData name="Antonio-Marius Tricolici" userId="4ca5b4ffc4fcfb59" providerId="LiveId" clId="{39D5A7E7-BFEF-4799-BC08-1D3A5F3A27E5}" dt="2022-02-05T16:44:05.061" v="2117" actId="20577"/>
          <ac:spMkLst>
            <pc:docMk/>
            <pc:sldMk cId="3602212586" sldId="287"/>
            <ac:spMk id="2" creationId="{EDE718DD-2FC2-4322-9F76-B41F8A656A6C}"/>
          </ac:spMkLst>
        </pc:spChg>
        <pc:spChg chg="del mod">
          <ac:chgData name="Antonio-Marius Tricolici" userId="4ca5b4ffc4fcfb59" providerId="LiveId" clId="{39D5A7E7-BFEF-4799-BC08-1D3A5F3A27E5}" dt="2022-02-05T16:44:14.530" v="2120" actId="478"/>
          <ac:spMkLst>
            <pc:docMk/>
            <pc:sldMk cId="3602212586" sldId="287"/>
            <ac:spMk id="5" creationId="{02FE3E86-3E11-4FCE-BB1F-27602195CAB1}"/>
          </ac:spMkLst>
        </pc:spChg>
        <pc:spChg chg="del">
          <ac:chgData name="Antonio-Marius Tricolici" userId="4ca5b4ffc4fcfb59" providerId="LiveId" clId="{39D5A7E7-BFEF-4799-BC08-1D3A5F3A27E5}" dt="2022-02-05T16:44:10.265" v="2118" actId="478"/>
          <ac:spMkLst>
            <pc:docMk/>
            <pc:sldMk cId="3602212586" sldId="287"/>
            <ac:spMk id="6" creationId="{41FBA5F3-CC5F-41DB-AF11-15EE5F81358F}"/>
          </ac:spMkLst>
        </pc:spChg>
        <pc:graphicFrameChg chg="add mod modGraphic">
          <ac:chgData name="Antonio-Marius Tricolici" userId="4ca5b4ffc4fcfb59" providerId="LiveId" clId="{39D5A7E7-BFEF-4799-BC08-1D3A5F3A27E5}" dt="2022-02-05T17:06:57.683" v="2433" actId="20577"/>
          <ac:graphicFrameMkLst>
            <pc:docMk/>
            <pc:sldMk cId="3602212586" sldId="287"/>
            <ac:graphicFrameMk id="3" creationId="{0981CB38-0861-422E-A44E-0A086BF21436}"/>
          </ac:graphicFrameMkLst>
        </pc:graphicFrameChg>
      </pc:sldChg>
      <pc:sldChg chg="new">
        <pc:chgData name="Antonio-Marius Tricolici" userId="4ca5b4ffc4fcfb59" providerId="LiveId" clId="{39D5A7E7-BFEF-4799-BC08-1D3A5F3A27E5}" dt="2022-02-05T17:06:17.240" v="2427" actId="680"/>
        <pc:sldMkLst>
          <pc:docMk/>
          <pc:sldMk cId="1358298685" sldId="288"/>
        </pc:sldMkLst>
      </pc:sldChg>
      <pc:sldMasterChg chg="delSldLayout">
        <pc:chgData name="Antonio-Marius Tricolici" userId="4ca5b4ffc4fcfb59" providerId="LiveId" clId="{39D5A7E7-BFEF-4799-BC08-1D3A5F3A27E5}" dt="2022-02-05T06:57:57.255" v="867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tonio-Marius Tricolici" userId="4ca5b4ffc4fcfb59" providerId="LiveId" clId="{39D5A7E7-BFEF-4799-BC08-1D3A5F3A27E5}" dt="2022-02-05T06:57:57.255" v="86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Antonio-Marius Tricolici" userId="4ca5b4ffc4fcfb59" providerId="LiveId" clId="{D81C0839-EA44-49A1-9BE7-D13F30D28CD7}"/>
    <pc:docChg chg="undo redo custSel addSld delSld modSld sldOrd modSection">
      <pc:chgData name="Antonio-Marius Tricolici" userId="4ca5b4ffc4fcfb59" providerId="LiveId" clId="{D81C0839-EA44-49A1-9BE7-D13F30D28CD7}" dt="2022-02-06T18:41:18.893" v="12199" actId="20577"/>
      <pc:docMkLst>
        <pc:docMk/>
      </pc:docMkLst>
      <pc:sldChg chg="modSp mod">
        <pc:chgData name="Antonio-Marius Tricolici" userId="4ca5b4ffc4fcfb59" providerId="LiveId" clId="{D81C0839-EA44-49A1-9BE7-D13F30D28CD7}" dt="2022-02-06T10:58:15.041" v="470" actId="2711"/>
        <pc:sldMkLst>
          <pc:docMk/>
          <pc:sldMk cId="0" sldId="256"/>
        </pc:sldMkLst>
        <pc:spChg chg="mod">
          <ac:chgData name="Antonio-Marius Tricolici" userId="4ca5b4ffc4fcfb59" providerId="LiveId" clId="{D81C0839-EA44-49A1-9BE7-D13F30D28CD7}" dt="2022-02-06T10:58:15.041" v="470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D81C0839-EA44-49A1-9BE7-D13F30D28CD7}" dt="2022-02-06T10:51:51.870" v="402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712006679" sldId="280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925220927" sldId="281"/>
        </pc:sldMkLst>
      </pc:sldChg>
      <pc:sldChg chg="addSp delSp modSp add del mod modAnim">
        <pc:chgData name="Antonio-Marius Tricolici" userId="4ca5b4ffc4fcfb59" providerId="LiveId" clId="{D81C0839-EA44-49A1-9BE7-D13F30D28CD7}" dt="2022-02-06T12:48:39.622" v="4503" actId="22"/>
        <pc:sldMkLst>
          <pc:docMk/>
          <pc:sldMk cId="3565427431" sldId="282"/>
        </pc:sldMkLst>
        <pc:spChg chg="mod">
          <ac:chgData name="Antonio-Marius Tricolici" userId="4ca5b4ffc4fcfb59" providerId="LiveId" clId="{D81C0839-EA44-49A1-9BE7-D13F30D28CD7}" dt="2022-02-06T10:58:13.842" v="468" actId="2711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D81C0839-EA44-49A1-9BE7-D13F30D28CD7}" dt="2022-02-06T10:59:29.704" v="621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D81C0839-EA44-49A1-9BE7-D13F30D28CD7}" dt="2022-02-06T10:58:46.224" v="488" actId="478"/>
          <ac:spMkLst>
            <pc:docMk/>
            <pc:sldMk cId="3565427431" sldId="282"/>
            <ac:spMk id="4" creationId="{BCCBDD09-7036-4853-A6E7-348706286D80}"/>
          </ac:spMkLst>
        </pc:spChg>
        <pc:spChg chg="add mod">
          <ac:chgData name="Antonio-Marius Tricolici" userId="4ca5b4ffc4fcfb59" providerId="LiveId" clId="{D81C0839-EA44-49A1-9BE7-D13F30D28CD7}" dt="2022-02-06T11:49:30.099" v="3302" actId="1076"/>
          <ac:spMkLst>
            <pc:docMk/>
            <pc:sldMk cId="3565427431" sldId="282"/>
            <ac:spMk id="5" creationId="{E83EA934-1647-4F83-8DD6-976F770AA657}"/>
          </ac:spMkLst>
        </pc:spChg>
        <pc:spChg chg="add mod">
          <ac:chgData name="Antonio-Marius Tricolici" userId="4ca5b4ffc4fcfb59" providerId="LiveId" clId="{D81C0839-EA44-49A1-9BE7-D13F30D28CD7}" dt="2022-02-06T11:49:32.748" v="3303" actId="1076"/>
          <ac:spMkLst>
            <pc:docMk/>
            <pc:sldMk cId="3565427431" sldId="282"/>
            <ac:spMk id="6" creationId="{FACEE75B-1F20-42C3-9F3C-0458092FEF6E}"/>
          </ac:spMkLst>
        </pc:spChg>
        <pc:spChg chg="add mod">
          <ac:chgData name="Antonio-Marius Tricolici" userId="4ca5b4ffc4fcfb59" providerId="LiveId" clId="{D81C0839-EA44-49A1-9BE7-D13F30D28CD7}" dt="2022-02-06T11:49:38.454" v="3304" actId="339"/>
          <ac:spMkLst>
            <pc:docMk/>
            <pc:sldMk cId="3565427431" sldId="282"/>
            <ac:spMk id="7" creationId="{6FFCA4AE-86E4-434C-A6A0-0B7F086DAAEB}"/>
          </ac:spMkLst>
        </pc:spChg>
        <pc:spChg chg="add del">
          <ac:chgData name="Antonio-Marius Tricolici" userId="4ca5b4ffc4fcfb59" providerId="LiveId" clId="{D81C0839-EA44-49A1-9BE7-D13F30D28CD7}" dt="2022-02-06T12:48:39.622" v="4503" actId="22"/>
          <ac:spMkLst>
            <pc:docMk/>
            <pc:sldMk cId="3565427431" sldId="282"/>
            <ac:spMk id="8" creationId="{EF67A75A-6966-4986-8DE8-44FC414BDE93}"/>
          </ac:spMkLst>
        </pc:spChg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9309434" sldId="283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1144164342" sldId="284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946385776" sldId="28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848789" sldId="28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602212586" sldId="28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358298685" sldId="288"/>
        </pc:sldMkLst>
      </pc:sldChg>
      <pc:sldChg chg="modSp mod">
        <pc:chgData name="Antonio-Marius Tricolici" userId="4ca5b4ffc4fcfb59" providerId="LiveId" clId="{D81C0839-EA44-49A1-9BE7-D13F30D28CD7}" dt="2022-02-06T17:20:47.476" v="10066" actId="20577"/>
        <pc:sldMkLst>
          <pc:docMk/>
          <pc:sldMk cId="1307481501" sldId="289"/>
        </pc:sldMkLst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3" creationId="{DB5C65D6-5150-4200-8A1A-62C29F4F765F}"/>
          </ac:spMkLst>
        </pc:spChg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4" creationId="{A95DB000-1F13-43B1-A6A7-DC52184592D3}"/>
          </ac:spMkLst>
        </pc:spChg>
        <pc:spChg chg="mod">
          <ac:chgData name="Antonio-Marius Tricolici" userId="4ca5b4ffc4fcfb59" providerId="LiveId" clId="{D81C0839-EA44-49A1-9BE7-D13F30D28CD7}" dt="2022-02-06T17:20:47.476" v="1006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143559266" sldId="290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91551081" sldId="291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11680360" sldId="292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624862317" sldId="293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852776830" sldId="294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231459128" sldId="29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2461397" sldId="29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225857392" sldId="29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376984" sldId="298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60628957" sldId="299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95441443" sldId="300"/>
        </pc:sldMkLst>
      </pc:sldChg>
      <pc:sldChg chg="modSp new del mod">
        <pc:chgData name="Antonio-Marius Tricolici" userId="4ca5b4ffc4fcfb59" providerId="LiveId" clId="{D81C0839-EA44-49A1-9BE7-D13F30D28CD7}" dt="2022-02-06T10:51:59.369" v="403" actId="2696"/>
        <pc:sldMkLst>
          <pc:docMk/>
          <pc:sldMk cId="957832991" sldId="303"/>
        </pc:sldMkLst>
        <pc:spChg chg="mod">
          <ac:chgData name="Antonio-Marius Tricolici" userId="4ca5b4ffc4fcfb59" providerId="LiveId" clId="{D81C0839-EA44-49A1-9BE7-D13F30D28CD7}" dt="2022-02-06T10:45:32.643" v="234" actId="20577"/>
          <ac:spMkLst>
            <pc:docMk/>
            <pc:sldMk cId="957832991" sldId="303"/>
            <ac:spMk id="4" creationId="{69594836-7086-45A4-81B6-4ED7C8FE737C}"/>
          </ac:spMkLst>
        </pc:spChg>
      </pc:sldChg>
      <pc:sldChg chg="new del">
        <pc:chgData name="Antonio-Marius Tricolici" userId="4ca5b4ffc4fcfb59" providerId="LiveId" clId="{D81C0839-EA44-49A1-9BE7-D13F30D28CD7}" dt="2022-02-06T10:52:34.530" v="406" actId="2696"/>
        <pc:sldMkLst>
          <pc:docMk/>
          <pc:sldMk cId="1669163700" sldId="303"/>
        </pc:sldMkLst>
      </pc:sldChg>
      <pc:sldChg chg="addSp delSp modSp new mod modAnim">
        <pc:chgData name="Antonio-Marius Tricolici" userId="4ca5b4ffc4fcfb59" providerId="LiveId" clId="{D81C0839-EA44-49A1-9BE7-D13F30D28CD7}" dt="2022-02-06T11:20:34.438" v="1684" actId="20577"/>
        <pc:sldMkLst>
          <pc:docMk/>
          <pc:sldMk cId="2496624720" sldId="303"/>
        </pc:sldMkLst>
        <pc:spChg chg="mod">
          <ac:chgData name="Antonio-Marius Tricolici" userId="4ca5b4ffc4fcfb59" providerId="LiveId" clId="{D81C0839-EA44-49A1-9BE7-D13F30D28CD7}" dt="2022-02-06T11:05:16.768" v="920" actId="20577"/>
          <ac:spMkLst>
            <pc:docMk/>
            <pc:sldMk cId="2496624720" sldId="303"/>
            <ac:spMk id="2" creationId="{F77C81E9-98B7-4065-962F-9CDC55E78BF4}"/>
          </ac:spMkLst>
        </pc:spChg>
        <pc:spChg chg="add mod">
          <ac:chgData name="Antonio-Marius Tricolici" userId="4ca5b4ffc4fcfb59" providerId="LiveId" clId="{D81C0839-EA44-49A1-9BE7-D13F30D28CD7}" dt="2022-02-06T11:05:53.246" v="1013" actId="20577"/>
          <ac:spMkLst>
            <pc:docMk/>
            <pc:sldMk cId="2496624720" sldId="303"/>
            <ac:spMk id="3" creationId="{236106F4-0C53-4660-B03D-31343B32BB44}"/>
          </ac:spMkLst>
        </pc:spChg>
        <pc:spChg chg="add mod">
          <ac:chgData name="Antonio-Marius Tricolici" userId="4ca5b4ffc4fcfb59" providerId="LiveId" clId="{D81C0839-EA44-49A1-9BE7-D13F30D28CD7}" dt="2022-02-06T11:10:08.609" v="1341" actId="2711"/>
          <ac:spMkLst>
            <pc:docMk/>
            <pc:sldMk cId="2496624720" sldId="303"/>
            <ac:spMk id="4" creationId="{A8B35D52-0805-4C3F-AD59-4B7E2207CB26}"/>
          </ac:spMkLst>
        </pc:spChg>
        <pc:spChg chg="add del mod">
          <ac:chgData name="Antonio-Marius Tricolici" userId="4ca5b4ffc4fcfb59" providerId="LiveId" clId="{D81C0839-EA44-49A1-9BE7-D13F30D28CD7}" dt="2022-02-06T11:07:48.155" v="1123" actId="478"/>
          <ac:spMkLst>
            <pc:docMk/>
            <pc:sldMk cId="2496624720" sldId="303"/>
            <ac:spMk id="5" creationId="{ED75AABC-80C1-47DA-8A56-6D8D425420CD}"/>
          </ac:spMkLst>
        </pc:spChg>
        <pc:spChg chg="add mod">
          <ac:chgData name="Antonio-Marius Tricolici" userId="4ca5b4ffc4fcfb59" providerId="LiveId" clId="{D81C0839-EA44-49A1-9BE7-D13F30D28CD7}" dt="2022-02-06T11:20:34.438" v="1684" actId="20577"/>
          <ac:spMkLst>
            <pc:docMk/>
            <pc:sldMk cId="2496624720" sldId="303"/>
            <ac:spMk id="6" creationId="{D4E2C166-E393-4C42-9CF3-C0FC558CCD07}"/>
          </ac:spMkLst>
        </pc:spChg>
        <pc:spChg chg="add del mod">
          <ac:chgData name="Antonio-Marius Tricolici" userId="4ca5b4ffc4fcfb59" providerId="LiveId" clId="{D81C0839-EA44-49A1-9BE7-D13F30D28CD7}" dt="2022-02-06T11:12:43.305" v="1390" actId="478"/>
          <ac:spMkLst>
            <pc:docMk/>
            <pc:sldMk cId="2496624720" sldId="303"/>
            <ac:spMk id="7" creationId="{F8DA3914-4A64-42E6-A811-6B3A3B823270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22:01.420" v="10071" actId="20577"/>
        <pc:sldMkLst>
          <pc:docMk/>
          <pc:sldMk cId="3997255581" sldId="304"/>
        </pc:sldMkLst>
        <pc:spChg chg="mod">
          <ac:chgData name="Antonio-Marius Tricolici" userId="4ca5b4ffc4fcfb59" providerId="LiveId" clId="{D81C0839-EA44-49A1-9BE7-D13F30D28CD7}" dt="2022-02-06T11:12:30.066" v="1385" actId="20577"/>
          <ac:spMkLst>
            <pc:docMk/>
            <pc:sldMk cId="3997255581" sldId="304"/>
            <ac:spMk id="2" creationId="{6680ED93-2FDB-4581-86BE-D7B1EFED6DB4}"/>
          </ac:spMkLst>
        </pc:spChg>
        <pc:spChg chg="add del mod">
          <ac:chgData name="Antonio-Marius Tricolici" userId="4ca5b4ffc4fcfb59" providerId="LiveId" clId="{D81C0839-EA44-49A1-9BE7-D13F30D28CD7}" dt="2022-02-06T11:13:05.680" v="1395"/>
          <ac:spMkLst>
            <pc:docMk/>
            <pc:sldMk cId="3997255581" sldId="304"/>
            <ac:spMk id="4" creationId="{F0C09AF9-6512-4E31-87DA-7238CD066531}"/>
          </ac:spMkLst>
        </pc:spChg>
        <pc:spChg chg="add mod">
          <ac:chgData name="Antonio-Marius Tricolici" userId="4ca5b4ffc4fcfb59" providerId="LiveId" clId="{D81C0839-EA44-49A1-9BE7-D13F30D28CD7}" dt="2022-02-06T17:22:01.420" v="10071" actId="20577"/>
          <ac:spMkLst>
            <pc:docMk/>
            <pc:sldMk cId="3997255581" sldId="304"/>
            <ac:spMk id="5" creationId="{32A0E4E6-8CF6-41A4-8515-23821CC00F87}"/>
          </ac:spMkLst>
        </pc:spChg>
        <pc:graphicFrameChg chg="add mod modGraphic">
          <ac:chgData name="Antonio-Marius Tricolici" userId="4ca5b4ffc4fcfb59" providerId="LiveId" clId="{D81C0839-EA44-49A1-9BE7-D13F30D28CD7}" dt="2022-02-06T11:22:12.508" v="1823" actId="1076"/>
          <ac:graphicFrameMkLst>
            <pc:docMk/>
            <pc:sldMk cId="3997255581" sldId="304"/>
            <ac:graphicFrameMk id="6" creationId="{7CBD3594-9CAC-464F-A1B6-65C867A33891}"/>
          </ac:graphicFrameMkLst>
        </pc:graphicFrameChg>
        <pc:picChg chg="add del">
          <ac:chgData name="Antonio-Marius Tricolici" userId="4ca5b4ffc4fcfb59" providerId="LiveId" clId="{D81C0839-EA44-49A1-9BE7-D13F30D28CD7}" dt="2022-02-06T11:12:46.955" v="1392"/>
          <ac:picMkLst>
            <pc:docMk/>
            <pc:sldMk cId="3997255581" sldId="304"/>
            <ac:picMk id="3" creationId="{36B564FB-C35C-47E6-989E-96966152BBEF}"/>
          </ac:picMkLst>
        </pc:picChg>
      </pc:sldChg>
      <pc:sldChg chg="modSp add del mod">
        <pc:chgData name="Antonio-Marius Tricolici" userId="4ca5b4ffc4fcfb59" providerId="LiveId" clId="{D81C0839-EA44-49A1-9BE7-D13F30D28CD7}" dt="2022-02-06T10:52:49.114" v="412" actId="2696"/>
        <pc:sldMkLst>
          <pc:docMk/>
          <pc:sldMk cId="4291840115" sldId="304"/>
        </pc:sldMkLst>
        <pc:spChg chg="mod">
          <ac:chgData name="Antonio-Marius Tricolici" userId="4ca5b4ffc4fcfb59" providerId="LiveId" clId="{D81C0839-EA44-49A1-9BE7-D13F30D28CD7}" dt="2022-02-06T10:52:40.718" v="411" actId="20577"/>
          <ac:spMkLst>
            <pc:docMk/>
            <pc:sldMk cId="4291840115" sldId="304"/>
            <ac:spMk id="3" creationId="{DB5C65D6-5150-4200-8A1A-62C29F4F765F}"/>
          </ac:spMkLst>
        </pc:spChg>
      </pc:sldChg>
      <pc:sldChg chg="modSp add mod ord modAnim">
        <pc:chgData name="Antonio-Marius Tricolici" userId="4ca5b4ffc4fcfb59" providerId="LiveId" clId="{D81C0839-EA44-49A1-9BE7-D13F30D28CD7}" dt="2022-02-06T13:32:54.003" v="6971" actId="20577"/>
        <pc:sldMkLst>
          <pc:docMk/>
          <pc:sldMk cId="2397199203" sldId="305"/>
        </pc:sldMkLst>
        <pc:spChg chg="mod">
          <ac:chgData name="Antonio-Marius Tricolici" userId="4ca5b4ffc4fcfb59" providerId="LiveId" clId="{D81C0839-EA44-49A1-9BE7-D13F30D28CD7}" dt="2022-02-06T13:32:54.003" v="6971" actId="20577"/>
          <ac:spMkLst>
            <pc:docMk/>
            <pc:sldMk cId="2397199203" sldId="305"/>
            <ac:spMk id="3" creationId="{236106F4-0C53-4660-B03D-31343B32BB44}"/>
          </ac:spMkLst>
        </pc:spChg>
        <pc:spChg chg="mod">
          <ac:chgData name="Antonio-Marius Tricolici" userId="4ca5b4ffc4fcfb59" providerId="LiveId" clId="{D81C0839-EA44-49A1-9BE7-D13F30D28CD7}" dt="2022-02-06T13:32:44.888" v="6968" actId="790"/>
          <ac:spMkLst>
            <pc:docMk/>
            <pc:sldMk cId="2397199203" sldId="305"/>
            <ac:spMk id="4" creationId="{A8B35D52-0805-4C3F-AD59-4B7E2207CB26}"/>
          </ac:spMkLst>
        </pc:spChg>
        <pc:spChg chg="mod">
          <ac:chgData name="Antonio-Marius Tricolici" userId="4ca5b4ffc4fcfb59" providerId="LiveId" clId="{D81C0839-EA44-49A1-9BE7-D13F30D28CD7}" dt="2022-02-06T13:32:51.260" v="6969" actId="790"/>
          <ac:spMkLst>
            <pc:docMk/>
            <pc:sldMk cId="2397199203" sldId="305"/>
            <ac:spMk id="6" creationId="{D4E2C166-E393-4C42-9CF3-C0FC558CCD07}"/>
          </ac:spMkLst>
        </pc:spChg>
        <pc:spChg chg="mod">
          <ac:chgData name="Antonio-Marius Tricolici" userId="4ca5b4ffc4fcfb59" providerId="LiveId" clId="{D81C0839-EA44-49A1-9BE7-D13F30D28CD7}" dt="2022-02-06T11:48:52.281" v="3294" actId="339"/>
          <ac:spMkLst>
            <pc:docMk/>
            <pc:sldMk cId="2397199203" sldId="305"/>
            <ac:spMk id="7" creationId="{F8DA3914-4A64-42E6-A811-6B3A3B823270}"/>
          </ac:spMkLst>
        </pc:spChg>
      </pc:sldChg>
      <pc:sldChg chg="addSp modSp new mod">
        <pc:chgData name="Antonio-Marius Tricolici" userId="4ca5b4ffc4fcfb59" providerId="LiveId" clId="{D81C0839-EA44-49A1-9BE7-D13F30D28CD7}" dt="2022-02-06T11:24:36.280" v="2148" actId="1076"/>
        <pc:sldMkLst>
          <pc:docMk/>
          <pc:sldMk cId="3016857261" sldId="306"/>
        </pc:sldMkLst>
        <pc:spChg chg="mod">
          <ac:chgData name="Antonio-Marius Tricolici" userId="4ca5b4ffc4fcfb59" providerId="LiveId" clId="{D81C0839-EA44-49A1-9BE7-D13F30D28CD7}" dt="2022-02-06T11:19:34.162" v="1654" actId="20577"/>
          <ac:spMkLst>
            <pc:docMk/>
            <pc:sldMk cId="3016857261" sldId="306"/>
            <ac:spMk id="2" creationId="{D64ED589-801A-497B-999C-4BC8BCC455D1}"/>
          </ac:spMkLst>
        </pc:spChg>
        <pc:spChg chg="add mod">
          <ac:chgData name="Antonio-Marius Tricolici" userId="4ca5b4ffc4fcfb59" providerId="LiveId" clId="{D81C0839-EA44-49A1-9BE7-D13F30D28CD7}" dt="2022-02-06T11:24:36.280" v="2148" actId="1076"/>
          <ac:spMkLst>
            <pc:docMk/>
            <pc:sldMk cId="3016857261" sldId="306"/>
            <ac:spMk id="3" creationId="{C3397728-A609-444D-A886-10C76FD546D4}"/>
          </ac:spMkLst>
        </pc:spChg>
      </pc:sldChg>
      <pc:sldChg chg="addSp modSp new mod">
        <pc:chgData name="Antonio-Marius Tricolici" userId="4ca5b4ffc4fcfb59" providerId="LiveId" clId="{D81C0839-EA44-49A1-9BE7-D13F30D28CD7}" dt="2022-02-06T11:29:50.466" v="2429" actId="20577"/>
        <pc:sldMkLst>
          <pc:docMk/>
          <pc:sldMk cId="2353686569" sldId="307"/>
        </pc:sldMkLst>
        <pc:spChg chg="mod">
          <ac:chgData name="Antonio-Marius Tricolici" userId="4ca5b4ffc4fcfb59" providerId="LiveId" clId="{D81C0839-EA44-49A1-9BE7-D13F30D28CD7}" dt="2022-02-06T11:27:23.740" v="2160" actId="20577"/>
          <ac:spMkLst>
            <pc:docMk/>
            <pc:sldMk cId="2353686569" sldId="307"/>
            <ac:spMk id="2" creationId="{3C69593E-9B26-4B2D-8429-E9701C84E275}"/>
          </ac:spMkLst>
        </pc:spChg>
        <pc:spChg chg="add mod">
          <ac:chgData name="Antonio-Marius Tricolici" userId="4ca5b4ffc4fcfb59" providerId="LiveId" clId="{D81C0839-EA44-49A1-9BE7-D13F30D28CD7}" dt="2022-02-06T11:29:50.466" v="2429" actId="20577"/>
          <ac:spMkLst>
            <pc:docMk/>
            <pc:sldMk cId="2353686569" sldId="307"/>
            <ac:spMk id="3" creationId="{8C7A4BA2-84A5-43DF-87BF-2BDC593C8A92}"/>
          </ac:spMkLst>
        </pc:spChg>
      </pc:sldChg>
      <pc:sldChg chg="addSp delSp modSp new mod delAnim modAnim">
        <pc:chgData name="Antonio-Marius Tricolici" userId="4ca5b4ffc4fcfb59" providerId="LiveId" clId="{D81C0839-EA44-49A1-9BE7-D13F30D28CD7}" dt="2022-02-06T12:01:40.606" v="3962" actId="20577"/>
        <pc:sldMkLst>
          <pc:docMk/>
          <pc:sldMk cId="679912243" sldId="308"/>
        </pc:sldMkLst>
        <pc:spChg chg="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2" creationId="{36A74669-D858-4975-9211-77E6A831D874}"/>
          </ac:spMkLst>
        </pc:spChg>
        <pc:spChg chg="add 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3" creationId="{BFA5ECF9-91BB-4FC3-8BFD-4CD1329A0177}"/>
          </ac:spMkLst>
        </pc:spChg>
        <pc:spChg chg="add del mod">
          <ac:chgData name="Antonio-Marius Tricolici" userId="4ca5b4ffc4fcfb59" providerId="LiveId" clId="{D81C0839-EA44-49A1-9BE7-D13F30D28CD7}" dt="2022-02-06T11:32:48.743" v="2833" actId="478"/>
          <ac:spMkLst>
            <pc:docMk/>
            <pc:sldMk cId="679912243" sldId="308"/>
            <ac:spMk id="4" creationId="{6AAC1723-4B2C-4A93-964E-B1AABBDF1F73}"/>
          </ac:spMkLst>
        </pc:spChg>
        <pc:spChg chg="add mod">
          <ac:chgData name="Antonio-Marius Tricolici" userId="4ca5b4ffc4fcfb59" providerId="LiveId" clId="{D81C0839-EA44-49A1-9BE7-D13F30D28CD7}" dt="2022-02-06T12:00:43.520" v="3769" actId="20577"/>
          <ac:spMkLst>
            <pc:docMk/>
            <pc:sldMk cId="679912243" sldId="308"/>
            <ac:spMk id="5" creationId="{1F79EE8F-4DDF-4BB9-9B0A-963C2C5EA27C}"/>
          </ac:spMkLst>
        </pc:spChg>
        <pc:spChg chg="add mod">
          <ac:chgData name="Antonio-Marius Tricolici" userId="4ca5b4ffc4fcfb59" providerId="LiveId" clId="{D81C0839-EA44-49A1-9BE7-D13F30D28CD7}" dt="2022-02-06T11:36:14.841" v="3025" actId="1076"/>
          <ac:spMkLst>
            <pc:docMk/>
            <pc:sldMk cId="679912243" sldId="308"/>
            <ac:spMk id="6" creationId="{5F24BD6A-B248-499C-BA66-20E70E062D5F}"/>
          </ac:spMkLst>
        </pc:spChg>
        <pc:spChg chg="add del mod">
          <ac:chgData name="Antonio-Marius Tricolici" userId="4ca5b4ffc4fcfb59" providerId="LiveId" clId="{D81C0839-EA44-49A1-9BE7-D13F30D28CD7}" dt="2022-02-06T12:00:38.148" v="3756" actId="1076"/>
          <ac:spMkLst>
            <pc:docMk/>
            <pc:sldMk cId="679912243" sldId="308"/>
            <ac:spMk id="7" creationId="{4BB4C17C-2F58-41BD-AE67-FA0093565806}"/>
          </ac:spMkLst>
        </pc:spChg>
        <pc:spChg chg="add del mod">
          <ac:chgData name="Antonio-Marius Tricolici" userId="4ca5b4ffc4fcfb59" providerId="LiveId" clId="{D81C0839-EA44-49A1-9BE7-D13F30D28CD7}" dt="2022-02-06T11:33:40.051" v="2927"/>
          <ac:spMkLst>
            <pc:docMk/>
            <pc:sldMk cId="679912243" sldId="308"/>
            <ac:spMk id="8" creationId="{BA16D540-2594-4571-A83F-A84430C315DB}"/>
          </ac:spMkLst>
        </pc:spChg>
        <pc:spChg chg="add del mod">
          <ac:chgData name="Antonio-Marius Tricolici" userId="4ca5b4ffc4fcfb59" providerId="LiveId" clId="{D81C0839-EA44-49A1-9BE7-D13F30D28CD7}" dt="2022-02-06T11:34:45.468" v="3010" actId="478"/>
          <ac:spMkLst>
            <pc:docMk/>
            <pc:sldMk cId="679912243" sldId="308"/>
            <ac:spMk id="9" creationId="{ABCF91E9-A962-45B7-A519-B016E30C3F7E}"/>
          </ac:spMkLst>
        </pc:spChg>
        <pc:spChg chg="add mod">
          <ac:chgData name="Antonio-Marius Tricolici" userId="4ca5b4ffc4fcfb59" providerId="LiveId" clId="{D81C0839-EA44-49A1-9BE7-D13F30D28CD7}" dt="2022-02-06T12:01:40.606" v="3962" actId="20577"/>
          <ac:spMkLst>
            <pc:docMk/>
            <pc:sldMk cId="679912243" sldId="308"/>
            <ac:spMk id="10" creationId="{C781A275-60C5-41CA-BCBE-2267A6FF1824}"/>
          </ac:spMkLst>
        </pc:spChg>
      </pc:sldChg>
      <pc:sldChg chg="addSp modSp new del mod">
        <pc:chgData name="Antonio-Marius Tricolici" userId="4ca5b4ffc4fcfb59" providerId="LiveId" clId="{D81C0839-EA44-49A1-9BE7-D13F30D28CD7}" dt="2022-02-06T12:29:29.039" v="4082" actId="2696"/>
        <pc:sldMkLst>
          <pc:docMk/>
          <pc:sldMk cId="4243630325" sldId="309"/>
        </pc:sldMkLst>
        <pc:spChg chg="mod">
          <ac:chgData name="Antonio-Marius Tricolici" userId="4ca5b4ffc4fcfb59" providerId="LiveId" clId="{D81C0839-EA44-49A1-9BE7-D13F30D28CD7}" dt="2022-02-06T11:34:53.913" v="3018" actId="20577"/>
          <ac:spMkLst>
            <pc:docMk/>
            <pc:sldMk cId="4243630325" sldId="309"/>
            <ac:spMk id="2" creationId="{13A66BE1-1081-45A3-BF23-98BBF903C73F}"/>
          </ac:spMkLst>
        </pc:spChg>
        <pc:spChg chg="add mod">
          <ac:chgData name="Antonio-Marius Tricolici" userId="4ca5b4ffc4fcfb59" providerId="LiveId" clId="{D81C0839-EA44-49A1-9BE7-D13F30D28CD7}" dt="2022-02-06T11:49:02.088" v="3296" actId="339"/>
          <ac:spMkLst>
            <pc:docMk/>
            <pc:sldMk cId="4243630325" sldId="309"/>
            <ac:spMk id="3" creationId="{801EA9B5-BEE0-4852-8C11-9C6DA397B13A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2:36:23.400" v="4308" actId="20577"/>
        <pc:sldMkLst>
          <pc:docMk/>
          <pc:sldMk cId="2872050178" sldId="310"/>
        </pc:sldMkLst>
        <pc:spChg chg="mod">
          <ac:chgData name="Antonio-Marius Tricolici" userId="4ca5b4ffc4fcfb59" providerId="LiveId" clId="{D81C0839-EA44-49A1-9BE7-D13F30D28CD7}" dt="2022-02-06T11:41:57.293" v="3075" actId="20577"/>
          <ac:spMkLst>
            <pc:docMk/>
            <pc:sldMk cId="2872050178" sldId="310"/>
            <ac:spMk id="2" creationId="{E264C669-D2CD-4255-83E7-2A24826F2400}"/>
          </ac:spMkLst>
        </pc:spChg>
        <pc:spChg chg="add mod">
          <ac:chgData name="Antonio-Marius Tricolici" userId="4ca5b4ffc4fcfb59" providerId="LiveId" clId="{D81C0839-EA44-49A1-9BE7-D13F30D28CD7}" dt="2022-02-06T12:05:05.333" v="4068" actId="113"/>
          <ac:spMkLst>
            <pc:docMk/>
            <pc:sldMk cId="2872050178" sldId="310"/>
            <ac:spMk id="3" creationId="{CA6BCEDC-8C3F-4F4B-833F-64A1E81BBA44}"/>
          </ac:spMkLst>
        </pc:spChg>
        <pc:spChg chg="add del mod">
          <ac:chgData name="Antonio-Marius Tricolici" userId="4ca5b4ffc4fcfb59" providerId="LiveId" clId="{D81C0839-EA44-49A1-9BE7-D13F30D28CD7}" dt="2022-02-06T11:43:31.292" v="3238" actId="478"/>
          <ac:spMkLst>
            <pc:docMk/>
            <pc:sldMk cId="2872050178" sldId="310"/>
            <ac:spMk id="4" creationId="{30EBBFCE-3DAC-40A2-8907-A6F610275B69}"/>
          </ac:spMkLst>
        </pc:spChg>
        <pc:spChg chg="add mod">
          <ac:chgData name="Antonio-Marius Tricolici" userId="4ca5b4ffc4fcfb59" providerId="LiveId" clId="{D81C0839-EA44-49A1-9BE7-D13F30D28CD7}" dt="2022-02-06T12:36:23.400" v="4308" actId="20577"/>
          <ac:spMkLst>
            <pc:docMk/>
            <pc:sldMk cId="2872050178" sldId="310"/>
            <ac:spMk id="4" creationId="{3C165C81-F8A4-4959-BFCC-6B2CF4698F28}"/>
          </ac:spMkLst>
        </pc:spChg>
        <pc:spChg chg="add del mod">
          <ac:chgData name="Antonio-Marius Tricolici" userId="4ca5b4ffc4fcfb59" providerId="LiveId" clId="{D81C0839-EA44-49A1-9BE7-D13F30D28CD7}" dt="2022-02-06T12:32:45.962" v="4108" actId="478"/>
          <ac:spMkLst>
            <pc:docMk/>
            <pc:sldMk cId="2872050178" sldId="310"/>
            <ac:spMk id="5" creationId="{7E8143F3-ED35-4DB7-9BF6-462FA0907AD1}"/>
          </ac:spMkLst>
        </pc:spChg>
        <pc:spChg chg="add mod">
          <ac:chgData name="Antonio-Marius Tricolici" userId="4ca5b4ffc4fcfb59" providerId="LiveId" clId="{D81C0839-EA44-49A1-9BE7-D13F30D28CD7}" dt="2022-02-06T12:00:31.816" v="3755" actId="1076"/>
          <ac:spMkLst>
            <pc:docMk/>
            <pc:sldMk cId="2872050178" sldId="310"/>
            <ac:spMk id="6" creationId="{F38F97D8-21E5-4D8E-8615-2E83FC0DAB21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31:51.296" v="4107" actId="1076"/>
        <pc:sldMkLst>
          <pc:docMk/>
          <pc:sldMk cId="1484601142" sldId="311"/>
        </pc:sldMkLst>
        <pc:spChg chg="mod">
          <ac:chgData name="Antonio-Marius Tricolici" userId="4ca5b4ffc4fcfb59" providerId="LiveId" clId="{D81C0839-EA44-49A1-9BE7-D13F30D28CD7}" dt="2022-02-06T11:40:44.725" v="3056" actId="20577"/>
          <ac:spMkLst>
            <pc:docMk/>
            <pc:sldMk cId="1484601142" sldId="311"/>
            <ac:spMk id="2" creationId="{07E2AB40-503B-4967-B706-103710DE3F11}"/>
          </ac:spMkLst>
        </pc:spChg>
        <pc:spChg chg="add del mod">
          <ac:chgData name="Antonio-Marius Tricolici" userId="4ca5b4ffc4fcfb59" providerId="LiveId" clId="{D81C0839-EA44-49A1-9BE7-D13F30D28CD7}" dt="2022-02-06T12:29:37.374" v="4091" actId="478"/>
          <ac:spMkLst>
            <pc:docMk/>
            <pc:sldMk cId="1484601142" sldId="311"/>
            <ac:spMk id="3" creationId="{11FC993F-69B0-4FB6-A2BF-218AE534BFA6}"/>
          </ac:spMkLst>
        </pc:spChg>
        <pc:spChg chg="add mod">
          <ac:chgData name="Antonio-Marius Tricolici" userId="4ca5b4ffc4fcfb59" providerId="LiveId" clId="{D81C0839-EA44-49A1-9BE7-D13F30D28CD7}" dt="2022-02-06T12:31:51.296" v="4107" actId="1076"/>
          <ac:spMkLst>
            <pc:docMk/>
            <pc:sldMk cId="1484601142" sldId="311"/>
            <ac:spMk id="4" creationId="{E67D7A4B-75F0-454E-83E4-91828D6D5392}"/>
          </ac:spMkLst>
        </pc:spChg>
      </pc:sldChg>
      <pc:sldChg chg="addSp modSp new mod modAnim">
        <pc:chgData name="Antonio-Marius Tricolici" userId="4ca5b4ffc4fcfb59" providerId="LiveId" clId="{D81C0839-EA44-49A1-9BE7-D13F30D28CD7}" dt="2022-02-06T12:39:25.636" v="4332"/>
        <pc:sldMkLst>
          <pc:docMk/>
          <pc:sldMk cId="3151221228" sldId="312"/>
        </pc:sldMkLst>
        <pc:spChg chg="mod">
          <ac:chgData name="Antonio-Marius Tricolici" userId="4ca5b4ffc4fcfb59" providerId="LiveId" clId="{D81C0839-EA44-49A1-9BE7-D13F30D28CD7}" dt="2022-02-06T11:55:21.584" v="3309" actId="20577"/>
          <ac:spMkLst>
            <pc:docMk/>
            <pc:sldMk cId="3151221228" sldId="312"/>
            <ac:spMk id="2" creationId="{4E4F5913-8C20-40C6-8679-F0D08045F289}"/>
          </ac:spMkLst>
        </pc:spChg>
        <pc:spChg chg="add mod">
          <ac:chgData name="Antonio-Marius Tricolici" userId="4ca5b4ffc4fcfb59" providerId="LiveId" clId="{D81C0839-EA44-49A1-9BE7-D13F30D28CD7}" dt="2022-02-06T11:57:15.869" v="3633" actId="20577"/>
          <ac:spMkLst>
            <pc:docMk/>
            <pc:sldMk cId="3151221228" sldId="312"/>
            <ac:spMk id="3" creationId="{DF6B53B9-1E25-4E6D-862B-24EEA22EDB80}"/>
          </ac:spMkLst>
        </pc:spChg>
        <pc:spChg chg="add mod">
          <ac:chgData name="Antonio-Marius Tricolici" userId="4ca5b4ffc4fcfb59" providerId="LiveId" clId="{D81C0839-EA44-49A1-9BE7-D13F30D28CD7}" dt="2022-02-06T12:37:40.369" v="4310" actId="1076"/>
          <ac:spMkLst>
            <pc:docMk/>
            <pc:sldMk cId="3151221228" sldId="312"/>
            <ac:spMk id="4" creationId="{315FA5EC-1C3D-4CB1-A3A5-137CEC10DC62}"/>
          </ac:spMkLst>
        </pc:spChg>
        <pc:spChg chg="add mod">
          <ac:chgData name="Antonio-Marius Tricolici" userId="4ca5b4ffc4fcfb59" providerId="LiveId" clId="{D81C0839-EA44-49A1-9BE7-D13F30D28CD7}" dt="2022-02-06T12:38:59.827" v="4330" actId="2711"/>
          <ac:spMkLst>
            <pc:docMk/>
            <pc:sldMk cId="3151221228" sldId="312"/>
            <ac:spMk id="5" creationId="{0A13D9AB-1A83-49A2-89AC-EB2D11CB7D48}"/>
          </ac:spMkLst>
        </pc:spChg>
      </pc:sldChg>
      <pc:sldChg chg="addSp modSp new del mod">
        <pc:chgData name="Antonio-Marius Tricolici" userId="4ca5b4ffc4fcfb59" providerId="LiveId" clId="{D81C0839-EA44-49A1-9BE7-D13F30D28CD7}" dt="2022-02-06T12:39:06.903" v="4331" actId="2696"/>
        <pc:sldMkLst>
          <pc:docMk/>
          <pc:sldMk cId="1155245968" sldId="313"/>
        </pc:sldMkLst>
        <pc:spChg chg="mod">
          <ac:chgData name="Antonio-Marius Tricolici" userId="4ca5b4ffc4fcfb59" providerId="LiveId" clId="{D81C0839-EA44-49A1-9BE7-D13F30D28CD7}" dt="2022-02-06T12:00:02.819" v="3725" actId="20577"/>
          <ac:spMkLst>
            <pc:docMk/>
            <pc:sldMk cId="1155245968" sldId="313"/>
            <ac:spMk id="2" creationId="{CBBDEB21-8298-4C9F-AB9E-E6ABF6629801}"/>
          </ac:spMkLst>
        </pc:spChg>
        <pc:spChg chg="add mod">
          <ac:chgData name="Antonio-Marius Tricolici" userId="4ca5b4ffc4fcfb59" providerId="LiveId" clId="{D81C0839-EA44-49A1-9BE7-D13F30D28CD7}" dt="2022-02-06T11:59:50.755" v="3718" actId="339"/>
          <ac:spMkLst>
            <pc:docMk/>
            <pc:sldMk cId="1155245968" sldId="313"/>
            <ac:spMk id="3" creationId="{B2C4EEAB-020E-4875-BCB2-A8EABEA638C6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19:15.198" v="10051" actId="1076"/>
        <pc:sldMkLst>
          <pc:docMk/>
          <pc:sldMk cId="1961997739" sldId="314"/>
        </pc:sldMkLst>
        <pc:spChg chg="mod">
          <ac:chgData name="Antonio-Marius Tricolici" userId="4ca5b4ffc4fcfb59" providerId="LiveId" clId="{D81C0839-EA44-49A1-9BE7-D13F30D28CD7}" dt="2022-02-06T17:15:10.957" v="9963" actId="20577"/>
          <ac:spMkLst>
            <pc:docMk/>
            <pc:sldMk cId="1961997739" sldId="314"/>
            <ac:spMk id="2" creationId="{705AE043-D52E-4402-AB20-24B0CEB3EA0B}"/>
          </ac:spMkLst>
        </pc:spChg>
        <pc:spChg chg="add del">
          <ac:chgData name="Antonio-Marius Tricolici" userId="4ca5b4ffc4fcfb59" providerId="LiveId" clId="{D81C0839-EA44-49A1-9BE7-D13F30D28CD7}" dt="2022-02-06T13:07:31.547" v="5292"/>
          <ac:spMkLst>
            <pc:docMk/>
            <pc:sldMk cId="1961997739" sldId="314"/>
            <ac:spMk id="3" creationId="{838D3E53-C9DA-468B-A3FD-6AAEEDB2ED0D}"/>
          </ac:spMkLst>
        </pc:spChg>
        <pc:spChg chg="add del">
          <ac:chgData name="Antonio-Marius Tricolici" userId="4ca5b4ffc4fcfb59" providerId="LiveId" clId="{D81C0839-EA44-49A1-9BE7-D13F30D28CD7}" dt="2022-02-06T17:16:17.614" v="9965"/>
          <ac:spMkLst>
            <pc:docMk/>
            <pc:sldMk cId="1961997739" sldId="314"/>
            <ac:spMk id="4" creationId="{A7CC3D69-EE60-4FD9-BC34-9C4144075DD2}"/>
          </ac:spMkLst>
        </pc:spChg>
        <pc:spChg chg="add mod">
          <ac:chgData name="Antonio-Marius Tricolici" userId="4ca5b4ffc4fcfb59" providerId="LiveId" clId="{D81C0839-EA44-49A1-9BE7-D13F30D28CD7}" dt="2022-02-06T17:19:08.379" v="10048" actId="14100"/>
          <ac:spMkLst>
            <pc:docMk/>
            <pc:sldMk cId="1961997739" sldId="314"/>
            <ac:spMk id="7" creationId="{B92DC497-4D28-4432-BE65-2FF6A2EFACAC}"/>
          </ac:spMkLst>
        </pc:spChg>
        <pc:spChg chg="add mod">
          <ac:chgData name="Antonio-Marius Tricolici" userId="4ca5b4ffc4fcfb59" providerId="LiveId" clId="{D81C0839-EA44-49A1-9BE7-D13F30D28CD7}" dt="2022-02-06T17:19:13.305" v="10050" actId="1076"/>
          <ac:spMkLst>
            <pc:docMk/>
            <pc:sldMk cId="1961997739" sldId="314"/>
            <ac:spMk id="8" creationId="{6C3CAB2E-D6DC-48EB-B3AD-915FF7DBE4BE}"/>
          </ac:spMkLst>
        </pc:spChg>
        <pc:spChg chg="add mod">
          <ac:chgData name="Antonio-Marius Tricolici" userId="4ca5b4ffc4fcfb59" providerId="LiveId" clId="{D81C0839-EA44-49A1-9BE7-D13F30D28CD7}" dt="2022-02-06T17:18:30.760" v="10025" actId="14100"/>
          <ac:spMkLst>
            <pc:docMk/>
            <pc:sldMk cId="1961997739" sldId="314"/>
            <ac:spMk id="9" creationId="{1234616E-51EE-46DA-BA38-FE0F0ABCA214}"/>
          </ac:spMkLst>
        </pc:spChg>
        <pc:spChg chg="add mod">
          <ac:chgData name="Antonio-Marius Tricolici" userId="4ca5b4ffc4fcfb59" providerId="LiveId" clId="{D81C0839-EA44-49A1-9BE7-D13F30D28CD7}" dt="2022-02-06T17:19:15.198" v="10051" actId="1076"/>
          <ac:spMkLst>
            <pc:docMk/>
            <pc:sldMk cId="1961997739" sldId="314"/>
            <ac:spMk id="10" creationId="{19DAB7B9-39B5-40CA-B910-625F2A590B53}"/>
          </ac:spMkLst>
        </pc:spChg>
        <pc:picChg chg="add del mod">
          <ac:chgData name="Antonio-Marius Tricolici" userId="4ca5b4ffc4fcfb59" providerId="LiveId" clId="{D81C0839-EA44-49A1-9BE7-D13F30D28CD7}" dt="2022-02-06T17:16:53.967" v="9968" actId="478"/>
          <ac:picMkLst>
            <pc:docMk/>
            <pc:sldMk cId="1961997739" sldId="314"/>
            <ac:picMk id="6" creationId="{623D9360-A5FD-4EEC-B39A-2D48216B3274}"/>
          </ac:picMkLst>
        </pc:picChg>
      </pc:sldChg>
      <pc:sldChg chg="addSp delSp modSp new mod">
        <pc:chgData name="Antonio-Marius Tricolici" userId="4ca5b4ffc4fcfb59" providerId="LiveId" clId="{D81C0839-EA44-49A1-9BE7-D13F30D28CD7}" dt="2022-02-06T12:36:20.361" v="4305" actId="20577"/>
        <pc:sldMkLst>
          <pc:docMk/>
          <pc:sldMk cId="240876497" sldId="315"/>
        </pc:sldMkLst>
        <pc:spChg chg="mod">
          <ac:chgData name="Antonio-Marius Tricolici" userId="4ca5b4ffc4fcfb59" providerId="LiveId" clId="{D81C0839-EA44-49A1-9BE7-D13F30D28CD7}" dt="2022-02-06T12:34:23.185" v="4179" actId="20577"/>
          <ac:spMkLst>
            <pc:docMk/>
            <pc:sldMk cId="240876497" sldId="315"/>
            <ac:spMk id="2" creationId="{8A4A237A-7AA5-4BAE-880E-E7C043B0858B}"/>
          </ac:spMkLst>
        </pc:spChg>
        <pc:spChg chg="add del mod">
          <ac:chgData name="Antonio-Marius Tricolici" userId="4ca5b4ffc4fcfb59" providerId="LiveId" clId="{D81C0839-EA44-49A1-9BE7-D13F30D28CD7}" dt="2022-02-06T12:35:15.049" v="4195" actId="478"/>
          <ac:spMkLst>
            <pc:docMk/>
            <pc:sldMk cId="240876497" sldId="315"/>
            <ac:spMk id="3" creationId="{66A3A4A1-E769-4031-9445-95F054209879}"/>
          </ac:spMkLst>
        </pc:spChg>
        <pc:spChg chg="add del">
          <ac:chgData name="Antonio-Marius Tricolici" userId="4ca5b4ffc4fcfb59" providerId="LiveId" clId="{D81C0839-EA44-49A1-9BE7-D13F30D28CD7}" dt="2022-02-06T12:35:12.858" v="4194"/>
          <ac:spMkLst>
            <pc:docMk/>
            <pc:sldMk cId="240876497" sldId="315"/>
            <ac:spMk id="4" creationId="{600A37BD-AEF9-4200-A1A6-8C93B05DAE25}"/>
          </ac:spMkLst>
        </pc:spChg>
        <pc:spChg chg="add mod">
          <ac:chgData name="Antonio-Marius Tricolici" userId="4ca5b4ffc4fcfb59" providerId="LiveId" clId="{D81C0839-EA44-49A1-9BE7-D13F30D28CD7}" dt="2022-02-06T12:36:20.361" v="4305" actId="20577"/>
          <ac:spMkLst>
            <pc:docMk/>
            <pc:sldMk cId="240876497" sldId="315"/>
            <ac:spMk id="5" creationId="{04A13BC5-264A-4B54-A4EC-DE1CD366BD74}"/>
          </ac:spMkLst>
        </pc:spChg>
        <pc:spChg chg="add mod">
          <ac:chgData name="Antonio-Marius Tricolici" userId="4ca5b4ffc4fcfb59" providerId="LiveId" clId="{D81C0839-EA44-49A1-9BE7-D13F30D28CD7}" dt="2022-02-06T12:35:52.094" v="4292" actId="20577"/>
          <ac:spMkLst>
            <pc:docMk/>
            <pc:sldMk cId="240876497" sldId="315"/>
            <ac:spMk id="6" creationId="{6096F3A3-73C4-4295-AFBB-93C74A440DE7}"/>
          </ac:spMkLst>
        </pc:spChg>
        <pc:spChg chg="add del mod">
          <ac:chgData name="Antonio-Marius Tricolici" userId="4ca5b4ffc4fcfb59" providerId="LiveId" clId="{D81C0839-EA44-49A1-9BE7-D13F30D28CD7}" dt="2022-02-06T12:36:12.151" v="4302"/>
          <ac:spMkLst>
            <pc:docMk/>
            <pc:sldMk cId="240876497" sldId="315"/>
            <ac:spMk id="7" creationId="{1CF34260-8474-4A77-989D-74F5CD397B8D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2:45:55.396" v="4501" actId="20577"/>
        <pc:sldMkLst>
          <pc:docMk/>
          <pc:sldMk cId="1589959573" sldId="316"/>
        </pc:sldMkLst>
        <pc:spChg chg="mod">
          <ac:chgData name="Antonio-Marius Tricolici" userId="4ca5b4ffc4fcfb59" providerId="LiveId" clId="{D81C0839-EA44-49A1-9BE7-D13F30D28CD7}" dt="2022-02-06T12:42:54.546" v="4339" actId="20577"/>
          <ac:spMkLst>
            <pc:docMk/>
            <pc:sldMk cId="1589959573" sldId="316"/>
            <ac:spMk id="2" creationId="{4E4F5913-8C20-40C6-8679-F0D08045F289}"/>
          </ac:spMkLst>
        </pc:spChg>
        <pc:spChg chg="mod">
          <ac:chgData name="Antonio-Marius Tricolici" userId="4ca5b4ffc4fcfb59" providerId="LiveId" clId="{D81C0839-EA44-49A1-9BE7-D13F30D28CD7}" dt="2022-02-06T12:43:40.420" v="4487" actId="20577"/>
          <ac:spMkLst>
            <pc:docMk/>
            <pc:sldMk cId="1589959573" sldId="316"/>
            <ac:spMk id="3" creationId="{DF6B53B9-1E25-4E6D-862B-24EEA22EDB80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4" creationId="{315FA5EC-1C3D-4CB1-A3A5-137CEC10DC62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5" creationId="{0A13D9AB-1A83-49A2-89AC-EB2D11CB7D48}"/>
          </ac:spMkLst>
        </pc:spChg>
        <pc:spChg chg="add mod">
          <ac:chgData name="Antonio-Marius Tricolici" userId="4ca5b4ffc4fcfb59" providerId="LiveId" clId="{D81C0839-EA44-49A1-9BE7-D13F30D28CD7}" dt="2022-02-06T12:45:55.396" v="4501" actId="20577"/>
          <ac:spMkLst>
            <pc:docMk/>
            <pc:sldMk cId="1589959573" sldId="316"/>
            <ac:spMk id="6" creationId="{20EACDC3-35DE-4754-A947-799D97C6B78C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52:47.062" v="4630" actId="1076"/>
        <pc:sldMkLst>
          <pc:docMk/>
          <pc:sldMk cId="3943101496" sldId="317"/>
        </pc:sldMkLst>
        <pc:spChg chg="mod">
          <ac:chgData name="Antonio-Marius Tricolici" userId="4ca5b4ffc4fcfb59" providerId="LiveId" clId="{D81C0839-EA44-49A1-9BE7-D13F30D28CD7}" dt="2022-02-06T12:49:38.942" v="4549" actId="20577"/>
          <ac:spMkLst>
            <pc:docMk/>
            <pc:sldMk cId="3943101496" sldId="317"/>
            <ac:spMk id="2" creationId="{B7A7DC50-58CB-4AF1-88A3-00BCBDED23CB}"/>
          </ac:spMkLst>
        </pc:spChg>
        <pc:spChg chg="add del mod">
          <ac:chgData name="Antonio-Marius Tricolici" userId="4ca5b4ffc4fcfb59" providerId="LiveId" clId="{D81C0839-EA44-49A1-9BE7-D13F30D28CD7}" dt="2022-02-06T12:51:48.181" v="4562" actId="478"/>
          <ac:spMkLst>
            <pc:docMk/>
            <pc:sldMk cId="3943101496" sldId="317"/>
            <ac:spMk id="3" creationId="{D2D87CA7-C07C-43BF-AEEB-23B6B2A24567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4" creationId="{A06A0CFE-30F7-46D2-B607-5C9A9EBFDB62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5" creationId="{C6CD29C5-4250-477D-99BA-C8AF799BBE18}"/>
          </ac:spMkLst>
        </pc:spChg>
        <pc:spChg chg="add mod">
          <ac:chgData name="Antonio-Marius Tricolici" userId="4ca5b4ffc4fcfb59" providerId="LiveId" clId="{D81C0839-EA44-49A1-9BE7-D13F30D28CD7}" dt="2022-02-06T12:52:45.286" v="4629" actId="1076"/>
          <ac:spMkLst>
            <pc:docMk/>
            <pc:sldMk cId="3943101496" sldId="317"/>
            <ac:spMk id="6" creationId="{CB26047B-1DDC-45E8-93F0-F8E6B8DEAF51}"/>
          </ac:spMkLst>
        </pc:spChg>
        <pc:spChg chg="add mod">
          <ac:chgData name="Antonio-Marius Tricolici" userId="4ca5b4ffc4fcfb59" providerId="LiveId" clId="{D81C0839-EA44-49A1-9BE7-D13F30D28CD7}" dt="2022-02-06T12:52:47.062" v="4630" actId="1076"/>
          <ac:spMkLst>
            <pc:docMk/>
            <pc:sldMk cId="3943101496" sldId="317"/>
            <ac:spMk id="7" creationId="{D9311DBE-63EF-420B-83F8-C161CFDC94A6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3:11:26.206" v="5643" actId="2711"/>
        <pc:sldMkLst>
          <pc:docMk/>
          <pc:sldMk cId="1363479942" sldId="318"/>
        </pc:sldMkLst>
        <pc:spChg chg="mod">
          <ac:chgData name="Antonio-Marius Tricolici" userId="4ca5b4ffc4fcfb59" providerId="LiveId" clId="{D81C0839-EA44-49A1-9BE7-D13F30D28CD7}" dt="2022-02-06T12:59:04.027" v="4674" actId="20577"/>
          <ac:spMkLst>
            <pc:docMk/>
            <pc:sldMk cId="1363479942" sldId="318"/>
            <ac:spMk id="2" creationId="{A61C67F9-388C-4C0C-B6A2-B8D0E5175159}"/>
          </ac:spMkLst>
        </pc:spChg>
        <pc:spChg chg="add mod">
          <ac:chgData name="Antonio-Marius Tricolici" userId="4ca5b4ffc4fcfb59" providerId="LiveId" clId="{D81C0839-EA44-49A1-9BE7-D13F30D28CD7}" dt="2022-02-06T13:10:43.603" v="5628" actId="403"/>
          <ac:spMkLst>
            <pc:docMk/>
            <pc:sldMk cId="1363479942" sldId="318"/>
            <ac:spMk id="3" creationId="{7C3FA0F2-5D65-4995-8879-9DAC56CBC837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4" creationId="{B9ABF2C7-9780-42E4-9D3B-B616469EFA55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5" creationId="{E17BE670-38D0-4C93-B783-E78CB2849B89}"/>
          </ac:spMkLst>
        </pc:spChg>
        <pc:spChg chg="add del mod">
          <ac:chgData name="Antonio-Marius Tricolici" userId="4ca5b4ffc4fcfb59" providerId="LiveId" clId="{D81C0839-EA44-49A1-9BE7-D13F30D28CD7}" dt="2022-02-06T13:04:48.863" v="5035"/>
          <ac:spMkLst>
            <pc:docMk/>
            <pc:sldMk cId="1363479942" sldId="318"/>
            <ac:spMk id="6" creationId="{BB7A8B19-CE1C-4AEF-8A8E-D501816B24E4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7" creationId="{06CB28AD-C2F8-460C-A431-6C15F930D82A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8" creationId="{B6EF7D82-7ABD-4D9E-BE48-97E89C04B922}"/>
          </ac:spMkLst>
        </pc:spChg>
        <pc:spChg chg="add del mod">
          <ac:chgData name="Antonio-Marius Tricolici" userId="4ca5b4ffc4fcfb59" providerId="LiveId" clId="{D81C0839-EA44-49A1-9BE7-D13F30D28CD7}" dt="2022-02-06T13:08:53.214" v="5439" actId="478"/>
          <ac:spMkLst>
            <pc:docMk/>
            <pc:sldMk cId="1363479942" sldId="318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1:26.206" v="5643" actId="2711"/>
          <ac:spMkLst>
            <pc:docMk/>
            <pc:sldMk cId="1363479942" sldId="318"/>
            <ac:spMk id="10" creationId="{C79E24E1-1C94-452F-8EDF-CFAF13788DB7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3:12:54.484" v="5751" actId="20577"/>
        <pc:sldMkLst>
          <pc:docMk/>
          <pc:sldMk cId="973162927" sldId="319"/>
        </pc:sldMkLst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3" creationId="{7C3FA0F2-5D65-4995-8879-9DAC56CBC837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4" creationId="{B9ABF2C7-9780-42E4-9D3B-B616469EFA55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5" creationId="{E17BE670-38D0-4C93-B783-E78CB2849B89}"/>
          </ac:spMkLst>
        </pc:spChg>
        <pc:spChg chg="add mod">
          <ac:chgData name="Antonio-Marius Tricolici" userId="4ca5b4ffc4fcfb59" providerId="LiveId" clId="{D81C0839-EA44-49A1-9BE7-D13F30D28CD7}" dt="2022-02-06T13:08:50.851" v="5438" actId="339"/>
          <ac:spMkLst>
            <pc:docMk/>
            <pc:sldMk cId="973162927" sldId="319"/>
            <ac:spMk id="6" creationId="{E4A2660C-F50C-4F4A-85EE-3DEB36AC6BDC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7" creationId="{06CB28AD-C2F8-460C-A431-6C15F930D82A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8" creationId="{B6EF7D82-7ABD-4D9E-BE48-97E89C04B922}"/>
          </ac:spMkLst>
        </pc:spChg>
        <pc:spChg chg="mod">
          <ac:chgData name="Antonio-Marius Tricolici" userId="4ca5b4ffc4fcfb59" providerId="LiveId" clId="{D81C0839-EA44-49A1-9BE7-D13F30D28CD7}" dt="2022-02-06T13:07:42.298" v="5302" actId="1076"/>
          <ac:spMkLst>
            <pc:docMk/>
            <pc:sldMk cId="973162927" sldId="319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2:54.484" v="5751" actId="20577"/>
          <ac:spMkLst>
            <pc:docMk/>
            <pc:sldMk cId="973162927" sldId="319"/>
            <ac:spMk id="10" creationId="{61FF2270-B205-4175-B0F4-631E1C72BF1C}"/>
          </ac:spMkLst>
        </pc:spChg>
        <pc:spChg chg="add del mod">
          <ac:chgData name="Antonio-Marius Tricolici" userId="4ca5b4ffc4fcfb59" providerId="LiveId" clId="{D81C0839-EA44-49A1-9BE7-D13F30D28CD7}" dt="2022-02-06T13:11:37.781" v="5646"/>
          <ac:spMkLst>
            <pc:docMk/>
            <pc:sldMk cId="973162927" sldId="319"/>
            <ac:spMk id="11" creationId="{190A1652-A382-440A-A12A-452908D2A271}"/>
          </ac:spMkLst>
        </pc:spChg>
      </pc:sldChg>
      <pc:sldChg chg="add del">
        <pc:chgData name="Antonio-Marius Tricolici" userId="4ca5b4ffc4fcfb59" providerId="LiveId" clId="{D81C0839-EA44-49A1-9BE7-D13F30D28CD7}" dt="2022-02-06T13:07:20.186" v="5290"/>
        <pc:sldMkLst>
          <pc:docMk/>
          <pc:sldMk cId="1466885998" sldId="320"/>
        </pc:sldMkLst>
      </pc:sldChg>
      <pc:sldChg chg="modSp new del mod">
        <pc:chgData name="Antonio-Marius Tricolici" userId="4ca5b4ffc4fcfb59" providerId="LiveId" clId="{D81C0839-EA44-49A1-9BE7-D13F30D28CD7}" dt="2022-02-06T17:49:49.409" v="11493" actId="47"/>
        <pc:sldMkLst>
          <pc:docMk/>
          <pc:sldMk cId="3171016157" sldId="320"/>
        </pc:sldMkLst>
        <pc:spChg chg="mod">
          <ac:chgData name="Antonio-Marius Tricolici" userId="4ca5b4ffc4fcfb59" providerId="LiveId" clId="{D81C0839-EA44-49A1-9BE7-D13F30D28CD7}" dt="2022-02-06T13:18:47.878" v="5769" actId="20577"/>
          <ac:spMkLst>
            <pc:docMk/>
            <pc:sldMk cId="3171016157" sldId="320"/>
            <ac:spMk id="2" creationId="{B4921128-A3E0-4E58-83CD-95770B32CDA7}"/>
          </ac:spMkLst>
        </pc:spChg>
      </pc:sldChg>
      <pc:sldChg chg="addSp delSp modSp new mod">
        <pc:chgData name="Antonio-Marius Tricolici" userId="4ca5b4ffc4fcfb59" providerId="LiveId" clId="{D81C0839-EA44-49A1-9BE7-D13F30D28CD7}" dt="2022-02-06T13:35:07.961" v="7029" actId="13822"/>
        <pc:sldMkLst>
          <pc:docMk/>
          <pc:sldMk cId="432897407" sldId="321"/>
        </pc:sldMkLst>
        <pc:spChg chg="mod">
          <ac:chgData name="Antonio-Marius Tricolici" userId="4ca5b4ffc4fcfb59" providerId="LiveId" clId="{D81C0839-EA44-49A1-9BE7-D13F30D28CD7}" dt="2022-02-06T13:19:07.366" v="5810" actId="20577"/>
          <ac:spMkLst>
            <pc:docMk/>
            <pc:sldMk cId="432897407" sldId="321"/>
            <ac:spMk id="2" creationId="{ED709BD9-B081-4EB4-87CF-EA1E53752477}"/>
          </ac:spMkLst>
        </pc:spChg>
        <pc:spChg chg="add mod">
          <ac:chgData name="Antonio-Marius Tricolici" userId="4ca5b4ffc4fcfb59" providerId="LiveId" clId="{D81C0839-EA44-49A1-9BE7-D13F30D28CD7}" dt="2022-02-06T13:20:54.444" v="6032" actId="113"/>
          <ac:spMkLst>
            <pc:docMk/>
            <pc:sldMk cId="432897407" sldId="321"/>
            <ac:spMk id="3" creationId="{F7EB8A6F-932B-4BB0-AE81-7FF478020785}"/>
          </ac:spMkLst>
        </pc:spChg>
        <pc:spChg chg="add del mod">
          <ac:chgData name="Antonio-Marius Tricolici" userId="4ca5b4ffc4fcfb59" providerId="LiveId" clId="{D81C0839-EA44-49A1-9BE7-D13F30D28CD7}" dt="2022-02-06T13:20:20.480" v="6005" actId="478"/>
          <ac:spMkLst>
            <pc:docMk/>
            <pc:sldMk cId="432897407" sldId="321"/>
            <ac:spMk id="4" creationId="{FF3F183B-7CC2-44FA-8658-B4B7BFA29471}"/>
          </ac:spMkLst>
        </pc:spChg>
        <pc:spChg chg="add mod">
          <ac:chgData name="Antonio-Marius Tricolici" userId="4ca5b4ffc4fcfb59" providerId="LiveId" clId="{D81C0839-EA44-49A1-9BE7-D13F30D28CD7}" dt="2022-02-06T13:23:41.337" v="6282" actId="1076"/>
          <ac:spMkLst>
            <pc:docMk/>
            <pc:sldMk cId="432897407" sldId="321"/>
            <ac:spMk id="6" creationId="{E87EA960-FC11-44D3-89DB-73F31AE01A8F}"/>
          </ac:spMkLst>
        </pc:spChg>
        <pc:spChg chg="add del">
          <ac:chgData name="Antonio-Marius Tricolici" userId="4ca5b4ffc4fcfb59" providerId="LiveId" clId="{D81C0839-EA44-49A1-9BE7-D13F30D28CD7}" dt="2022-02-06T13:22:35.894" v="6174" actId="478"/>
          <ac:spMkLst>
            <pc:docMk/>
            <pc:sldMk cId="432897407" sldId="321"/>
            <ac:spMk id="7" creationId="{A480DB20-637A-4218-B128-FD12D7540850}"/>
          </ac:spMkLst>
        </pc:spChg>
        <pc:spChg chg="add mod">
          <ac:chgData name="Antonio-Marius Tricolici" userId="4ca5b4ffc4fcfb59" providerId="LiveId" clId="{D81C0839-EA44-49A1-9BE7-D13F30D28CD7}" dt="2022-02-06T13:35:07.961" v="7029" actId="13822"/>
          <ac:spMkLst>
            <pc:docMk/>
            <pc:sldMk cId="432897407" sldId="321"/>
            <ac:spMk id="8" creationId="{19FA22F3-2776-4A30-A5A6-945D2C5FE2C5}"/>
          </ac:spMkLst>
        </pc:spChg>
        <pc:spChg chg="add mod">
          <ac:chgData name="Antonio-Marius Tricolici" userId="4ca5b4ffc4fcfb59" providerId="LiveId" clId="{D81C0839-EA44-49A1-9BE7-D13F30D28CD7}" dt="2022-02-06T13:24:43.359" v="6467" actId="20577"/>
          <ac:spMkLst>
            <pc:docMk/>
            <pc:sldMk cId="432897407" sldId="321"/>
            <ac:spMk id="9" creationId="{6E080C9D-90F8-4BC7-8A53-D3133057496B}"/>
          </ac:spMkLst>
        </pc:spChg>
        <pc:graphicFrameChg chg="add del mod modGraphic">
          <ac:chgData name="Antonio-Marius Tricolici" userId="4ca5b4ffc4fcfb59" providerId="LiveId" clId="{D81C0839-EA44-49A1-9BE7-D13F30D28CD7}" dt="2022-02-06T13:21:16.109" v="6034" actId="478"/>
          <ac:graphicFrameMkLst>
            <pc:docMk/>
            <pc:sldMk cId="432897407" sldId="321"/>
            <ac:graphicFrameMk id="5" creationId="{0CC5E0CA-3CA3-4C03-AA37-A6B7A5AAF932}"/>
          </ac:graphicFrameMkLst>
        </pc:graphicFrameChg>
      </pc:sldChg>
      <pc:sldChg chg="addSp delSp modSp add mod">
        <pc:chgData name="Antonio-Marius Tricolici" userId="4ca5b4ffc4fcfb59" providerId="LiveId" clId="{D81C0839-EA44-49A1-9BE7-D13F30D28CD7}" dt="2022-02-06T13:28:35.171" v="6727" actId="1076"/>
        <pc:sldMkLst>
          <pc:docMk/>
          <pc:sldMk cId="2316226069" sldId="322"/>
        </pc:sldMkLst>
        <pc:spChg chg="mod">
          <ac:chgData name="Antonio-Marius Tricolici" userId="4ca5b4ffc4fcfb59" providerId="LiveId" clId="{D81C0839-EA44-49A1-9BE7-D13F30D28CD7}" dt="2022-02-06T13:24:55.602" v="6486" actId="20577"/>
          <ac:spMkLst>
            <pc:docMk/>
            <pc:sldMk cId="2316226069" sldId="322"/>
            <ac:spMk id="2" creationId="{ED709BD9-B081-4EB4-87CF-EA1E53752477}"/>
          </ac:spMkLst>
        </pc:spChg>
        <pc:spChg chg="del mod">
          <ac:chgData name="Antonio-Marius Tricolici" userId="4ca5b4ffc4fcfb59" providerId="LiveId" clId="{D81C0839-EA44-49A1-9BE7-D13F30D28CD7}" dt="2022-02-06T13:25:06.378" v="6489" actId="478"/>
          <ac:spMkLst>
            <pc:docMk/>
            <pc:sldMk cId="2316226069" sldId="322"/>
            <ac:spMk id="3" creationId="{F7EB8A6F-932B-4BB0-AE81-7FF47802078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6" creationId="{E87EA960-FC11-44D3-89DB-73F31AE01A8F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8" creationId="{19FA22F3-2776-4A30-A5A6-945D2C5FE2C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9" creationId="{6E080C9D-90F8-4BC7-8A53-D3133057496B}"/>
          </ac:spMkLst>
        </pc:spChg>
        <pc:graphicFrameChg chg="add mod modGraphic">
          <ac:chgData name="Antonio-Marius Tricolici" userId="4ca5b4ffc4fcfb59" providerId="LiveId" clId="{D81C0839-EA44-49A1-9BE7-D13F30D28CD7}" dt="2022-02-06T13:28:35.171" v="6727" actId="1076"/>
          <ac:graphicFrameMkLst>
            <pc:docMk/>
            <pc:sldMk cId="2316226069" sldId="322"/>
            <ac:graphicFrameMk id="4" creationId="{7069A25F-975B-48AD-9433-2C33A32B337C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3:49:49.130" v="7861" actId="20577"/>
        <pc:sldMkLst>
          <pc:docMk/>
          <pc:sldMk cId="228747729" sldId="323"/>
        </pc:sldMkLst>
        <pc:spChg chg="mod">
          <ac:chgData name="Antonio-Marius Tricolici" userId="4ca5b4ffc4fcfb59" providerId="LiveId" clId="{D81C0839-EA44-49A1-9BE7-D13F30D28CD7}" dt="2022-02-06T13:30:04.845" v="6762" actId="20577"/>
          <ac:spMkLst>
            <pc:docMk/>
            <pc:sldMk cId="228747729" sldId="323"/>
            <ac:spMk id="2" creationId="{F5788AFB-0D0E-4289-BC2A-924099474719}"/>
          </ac:spMkLst>
        </pc:spChg>
        <pc:spChg chg="add mod">
          <ac:chgData name="Antonio-Marius Tricolici" userId="4ca5b4ffc4fcfb59" providerId="LiveId" clId="{D81C0839-EA44-49A1-9BE7-D13F30D28CD7}" dt="2022-02-06T13:33:27.444" v="7018" actId="20577"/>
          <ac:spMkLst>
            <pc:docMk/>
            <pc:sldMk cId="228747729" sldId="323"/>
            <ac:spMk id="3" creationId="{9007CD9C-1060-4C25-A096-4BB05379C132}"/>
          </ac:spMkLst>
        </pc:spChg>
        <pc:spChg chg="add del mod">
          <ac:chgData name="Antonio-Marius Tricolici" userId="4ca5b4ffc4fcfb59" providerId="LiveId" clId="{D81C0839-EA44-49A1-9BE7-D13F30D28CD7}" dt="2022-02-06T13:33:15.905" v="6973" actId="478"/>
          <ac:spMkLst>
            <pc:docMk/>
            <pc:sldMk cId="228747729" sldId="323"/>
            <ac:spMk id="4" creationId="{C0BF31A2-7A72-410E-8D10-1C6EF2ECB57F}"/>
          </ac:spMkLst>
        </pc:spChg>
        <pc:spChg chg="add mod">
          <ac:chgData name="Antonio-Marius Tricolici" userId="4ca5b4ffc4fcfb59" providerId="LiveId" clId="{D81C0839-EA44-49A1-9BE7-D13F30D28CD7}" dt="2022-02-06T13:39:45.423" v="7257" actId="20577"/>
          <ac:spMkLst>
            <pc:docMk/>
            <pc:sldMk cId="228747729" sldId="323"/>
            <ac:spMk id="5" creationId="{2C3FDF4C-5C51-42A0-A13E-A7971390D14A}"/>
          </ac:spMkLst>
        </pc:spChg>
        <pc:spChg chg="add mod">
          <ac:chgData name="Antonio-Marius Tricolici" userId="4ca5b4ffc4fcfb59" providerId="LiveId" clId="{D81C0839-EA44-49A1-9BE7-D13F30D28CD7}" dt="2022-02-06T13:49:49.130" v="7861" actId="20577"/>
          <ac:spMkLst>
            <pc:docMk/>
            <pc:sldMk cId="228747729" sldId="323"/>
            <ac:spMk id="6" creationId="{9A41E5BB-4179-402C-B2FB-3680334B5EE2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4:00:11.504" v="8675" actId="339"/>
        <pc:sldMkLst>
          <pc:docMk/>
          <pc:sldMk cId="3650755568" sldId="324"/>
        </pc:sldMkLst>
        <pc:spChg chg="mod">
          <ac:chgData name="Antonio-Marius Tricolici" userId="4ca5b4ffc4fcfb59" providerId="LiveId" clId="{D81C0839-EA44-49A1-9BE7-D13F30D28CD7}" dt="2022-02-06T13:42:34.813" v="7343" actId="27636"/>
          <ac:spMkLst>
            <pc:docMk/>
            <pc:sldMk cId="3650755568" sldId="324"/>
            <ac:spMk id="2" creationId="{2769D9C1-11FD-4D48-A583-14CE4264A183}"/>
          </ac:spMkLst>
        </pc:spChg>
        <pc:spChg chg="add del mod">
          <ac:chgData name="Antonio-Marius Tricolici" userId="4ca5b4ffc4fcfb59" providerId="LiveId" clId="{D81C0839-EA44-49A1-9BE7-D13F30D28CD7}" dt="2022-02-06T13:42:36.705" v="7349"/>
          <ac:spMkLst>
            <pc:docMk/>
            <pc:sldMk cId="3650755568" sldId="324"/>
            <ac:spMk id="3" creationId="{D4B1A425-E373-478E-8252-8D070DE88EA1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4" creationId="{B590B7C9-3AD8-4644-9D35-64D1B7E02B87}"/>
          </ac:spMkLst>
        </pc:spChg>
        <pc:spChg chg="add del mod">
          <ac:chgData name="Antonio-Marius Tricolici" userId="4ca5b4ffc4fcfb59" providerId="LiveId" clId="{D81C0839-EA44-49A1-9BE7-D13F30D28CD7}" dt="2022-02-06T13:43:58.424" v="7460"/>
          <ac:spMkLst>
            <pc:docMk/>
            <pc:sldMk cId="3650755568" sldId="324"/>
            <ac:spMk id="5" creationId="{238A830A-1599-4219-B9A9-51E513C5CB1D}"/>
          </ac:spMkLst>
        </pc:spChg>
        <pc:spChg chg="add mod">
          <ac:chgData name="Antonio-Marius Tricolici" userId="4ca5b4ffc4fcfb59" providerId="LiveId" clId="{D81C0839-EA44-49A1-9BE7-D13F30D28CD7}" dt="2022-02-06T13:46:38.265" v="7724" actId="113"/>
          <ac:spMkLst>
            <pc:docMk/>
            <pc:sldMk cId="3650755568" sldId="324"/>
            <ac:spMk id="6" creationId="{F7F55573-0AF6-4BA5-ACD5-F04AE472621A}"/>
          </ac:spMkLst>
        </pc:spChg>
        <pc:spChg chg="add mod">
          <ac:chgData name="Antonio-Marius Tricolici" userId="4ca5b4ffc4fcfb59" providerId="LiveId" clId="{D81C0839-EA44-49A1-9BE7-D13F30D28CD7}" dt="2022-02-06T13:49:17.768" v="7848" actId="1076"/>
          <ac:spMkLst>
            <pc:docMk/>
            <pc:sldMk cId="3650755568" sldId="324"/>
            <ac:spMk id="7" creationId="{95CFC524-D2A8-437A-9F84-DDF1BE33BF43}"/>
          </ac:spMkLst>
        </pc:spChg>
        <pc:spChg chg="add del mod">
          <ac:chgData name="Antonio-Marius Tricolici" userId="4ca5b4ffc4fcfb59" providerId="LiveId" clId="{D81C0839-EA44-49A1-9BE7-D13F30D28CD7}" dt="2022-02-06T13:48:07.970" v="7834" actId="478"/>
          <ac:spMkLst>
            <pc:docMk/>
            <pc:sldMk cId="3650755568" sldId="324"/>
            <ac:spMk id="8" creationId="{AE4CD1FC-40DB-4984-8E88-139E3B8F5F3E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9" creationId="{A764D590-0A7F-4683-9EDA-2C64A3CC1E53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4:00:42.789" v="8720" actId="20577"/>
        <pc:sldMkLst>
          <pc:docMk/>
          <pc:sldMk cId="2043564537" sldId="325"/>
        </pc:sldMkLst>
        <pc:spChg chg="add mod">
          <ac:chgData name="Antonio-Marius Tricolici" userId="4ca5b4ffc4fcfb59" providerId="LiveId" clId="{D81C0839-EA44-49A1-9BE7-D13F30D28CD7}" dt="2022-02-06T13:53:02.564" v="8016" actId="20577"/>
          <ac:spMkLst>
            <pc:docMk/>
            <pc:sldMk cId="2043564537" sldId="325"/>
            <ac:spMk id="3" creationId="{3136A06D-7947-45D5-8CC7-5262BCE0CFB1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4" creationId="{B590B7C9-3AD8-4644-9D35-64D1B7E02B87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6" creationId="{F7F55573-0AF6-4BA5-ACD5-F04AE472621A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7" creationId="{95CFC524-D2A8-437A-9F84-DDF1BE33BF43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9" creationId="{A764D590-0A7F-4683-9EDA-2C64A3CC1E53}"/>
          </ac:spMkLst>
        </pc:spChg>
        <pc:spChg chg="add mod">
          <ac:chgData name="Antonio-Marius Tricolici" userId="4ca5b4ffc4fcfb59" providerId="LiveId" clId="{D81C0839-EA44-49A1-9BE7-D13F30D28CD7}" dt="2022-02-06T14:00:42.789" v="8720" actId="20577"/>
          <ac:spMkLst>
            <pc:docMk/>
            <pc:sldMk cId="2043564537" sldId="325"/>
            <ac:spMk id="11" creationId="{6812153E-E3EC-47E7-ACFD-D5CAFC19DA1D}"/>
          </ac:spMkLst>
        </pc:spChg>
        <pc:graphicFrameChg chg="add del mod">
          <ac:chgData name="Antonio-Marius Tricolici" userId="4ca5b4ffc4fcfb59" providerId="LiveId" clId="{D81C0839-EA44-49A1-9BE7-D13F30D28CD7}" dt="2022-02-06T13:51:53.931" v="7992"/>
          <ac:graphicFrameMkLst>
            <pc:docMk/>
            <pc:sldMk cId="2043564537" sldId="325"/>
            <ac:graphicFrameMk id="5" creationId="{3A884D04-4A8F-42C8-A365-9477A452D376}"/>
          </ac:graphicFrameMkLst>
        </pc:graphicFrameChg>
        <pc:graphicFrameChg chg="add del mod modGraphic">
          <ac:chgData name="Antonio-Marius Tricolici" userId="4ca5b4ffc4fcfb59" providerId="LiveId" clId="{D81C0839-EA44-49A1-9BE7-D13F30D28CD7}" dt="2022-02-06T13:52:50.540" v="8006" actId="478"/>
          <ac:graphicFrameMkLst>
            <pc:docMk/>
            <pc:sldMk cId="2043564537" sldId="325"/>
            <ac:graphicFrameMk id="8" creationId="{9347016B-5836-4358-AEDD-02A741055AEA}"/>
          </ac:graphicFrameMkLst>
        </pc:graphicFrameChg>
        <pc:graphicFrameChg chg="add mod modGraphic">
          <ac:chgData name="Antonio-Marius Tricolici" userId="4ca5b4ffc4fcfb59" providerId="LiveId" clId="{D81C0839-EA44-49A1-9BE7-D13F30D28CD7}" dt="2022-02-06T13:53:00.229" v="8010" actId="1076"/>
          <ac:graphicFrameMkLst>
            <pc:docMk/>
            <pc:sldMk cId="2043564537" sldId="325"/>
            <ac:graphicFrameMk id="10" creationId="{36D2FF48-F1E4-41A0-913C-CEA08D2573CD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4:00:52.270" v="8722" actId="478"/>
        <pc:sldMkLst>
          <pc:docMk/>
          <pc:sldMk cId="2236274001" sldId="326"/>
        </pc:sldMkLst>
        <pc:spChg chg="mod">
          <ac:chgData name="Antonio-Marius Tricolici" userId="4ca5b4ffc4fcfb59" providerId="LiveId" clId="{D81C0839-EA44-49A1-9BE7-D13F30D28CD7}" dt="2022-02-06T13:56:28.814" v="8422" actId="2711"/>
          <ac:spMkLst>
            <pc:docMk/>
            <pc:sldMk cId="2236274001" sldId="326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3:56:30.388" v="8423" actId="2711"/>
          <ac:spMkLst>
            <pc:docMk/>
            <pc:sldMk cId="2236274001" sldId="326"/>
            <ac:spMk id="3" creationId="{A7DC719F-EB18-45EB-955D-5B357CD5729F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4" creationId="{CD772B4C-FEE8-4865-98D7-C74D288F1B64}"/>
          </ac:spMkLst>
        </pc:spChg>
        <pc:spChg chg="add mod">
          <ac:chgData name="Antonio-Marius Tricolici" userId="4ca5b4ffc4fcfb59" providerId="LiveId" clId="{D81C0839-EA44-49A1-9BE7-D13F30D28CD7}" dt="2022-02-06T13:59:44.319" v="8672" actId="20577"/>
          <ac:spMkLst>
            <pc:docMk/>
            <pc:sldMk cId="2236274001" sldId="326"/>
            <ac:spMk id="5" creationId="{34A29396-D388-4214-B14E-1E92EEEA3F66}"/>
          </ac:spMkLst>
        </pc:spChg>
        <pc:spChg chg="add del mod">
          <ac:chgData name="Antonio-Marius Tricolici" userId="4ca5b4ffc4fcfb59" providerId="LiveId" clId="{D81C0839-EA44-49A1-9BE7-D13F30D28CD7}" dt="2022-02-06T13:58:28.541" v="8522" actId="478"/>
          <ac:spMkLst>
            <pc:docMk/>
            <pc:sldMk cId="2236274001" sldId="326"/>
            <ac:spMk id="6" creationId="{E893A071-81FB-4A8A-BA0D-92B15FAF5DF7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7" creationId="{C417D852-81E5-4B6A-9C0D-7C44CA7A9326}"/>
          </ac:spMkLst>
        </pc:spChg>
        <pc:spChg chg="add del mod">
          <ac:chgData name="Antonio-Marius Tricolici" userId="4ca5b4ffc4fcfb59" providerId="LiveId" clId="{D81C0839-EA44-49A1-9BE7-D13F30D28CD7}" dt="2022-02-06T13:58:51.873" v="8545" actId="478"/>
          <ac:spMkLst>
            <pc:docMk/>
            <pc:sldMk cId="2236274001" sldId="326"/>
            <ac:spMk id="8" creationId="{E20DFD90-176A-422E-8631-7ED2885AC177}"/>
          </ac:spMkLst>
        </pc:spChg>
        <pc:spChg chg="add del mod">
          <ac:chgData name="Antonio-Marius Tricolici" userId="4ca5b4ffc4fcfb59" providerId="LiveId" clId="{D81C0839-EA44-49A1-9BE7-D13F30D28CD7}" dt="2022-02-06T14:00:52.270" v="8722" actId="478"/>
          <ac:spMkLst>
            <pc:docMk/>
            <pc:sldMk cId="2236274001" sldId="326"/>
            <ac:spMk id="9" creationId="{AD10E09E-74C7-43F2-97BD-B1A6138D3FDA}"/>
          </ac:spMkLst>
        </pc:spChg>
      </pc:sldChg>
      <pc:sldChg chg="addSp delSp modSp add mod">
        <pc:chgData name="Antonio-Marius Tricolici" userId="4ca5b4ffc4fcfb59" providerId="LiveId" clId="{D81C0839-EA44-49A1-9BE7-D13F30D28CD7}" dt="2022-02-06T14:08:08.630" v="9263" actId="1076"/>
        <pc:sldMkLst>
          <pc:docMk/>
          <pc:sldMk cId="2410309233" sldId="327"/>
        </pc:sldMkLst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3" creationId="{A7DC719F-EB18-45EB-955D-5B357CD5729F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4" creationId="{CD772B4C-FEE8-4865-98D7-C74D288F1B64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5" creationId="{34A29396-D388-4214-B14E-1E92EEEA3F66}"/>
          </ac:spMkLst>
        </pc:spChg>
        <pc:spChg chg="add mod">
          <ac:chgData name="Antonio-Marius Tricolici" userId="4ca5b4ffc4fcfb59" providerId="LiveId" clId="{D81C0839-EA44-49A1-9BE7-D13F30D28CD7}" dt="2022-02-06T14:07:52.645" v="9261" actId="20577"/>
          <ac:spMkLst>
            <pc:docMk/>
            <pc:sldMk cId="2410309233" sldId="327"/>
            <ac:spMk id="6" creationId="{118500D8-32F7-497A-832C-5B2287425238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7" creationId="{C417D852-81E5-4B6A-9C0D-7C44CA7A9326}"/>
          </ac:spMkLst>
        </pc:spChg>
        <pc:spChg chg="add mod">
          <ac:chgData name="Antonio-Marius Tricolici" userId="4ca5b4ffc4fcfb59" providerId="LiveId" clId="{D81C0839-EA44-49A1-9BE7-D13F30D28CD7}" dt="2022-02-06T14:08:05.983" v="9262" actId="1076"/>
          <ac:spMkLst>
            <pc:docMk/>
            <pc:sldMk cId="2410309233" sldId="327"/>
            <ac:spMk id="9" creationId="{B56B530A-455B-4E90-895C-DB30F70B0F04}"/>
          </ac:spMkLst>
        </pc:spChg>
        <pc:spChg chg="add mod">
          <ac:chgData name="Antonio-Marius Tricolici" userId="4ca5b4ffc4fcfb59" providerId="LiveId" clId="{D81C0839-EA44-49A1-9BE7-D13F30D28CD7}" dt="2022-02-06T14:08:08.630" v="9263" actId="1076"/>
          <ac:spMkLst>
            <pc:docMk/>
            <pc:sldMk cId="2410309233" sldId="327"/>
            <ac:spMk id="10" creationId="{7E17CB2F-6592-4243-8C3A-5190F874562E}"/>
          </ac:spMkLst>
        </pc:spChg>
        <pc:spChg chg="add del mod">
          <ac:chgData name="Antonio-Marius Tricolici" userId="4ca5b4ffc4fcfb59" providerId="LiveId" clId="{D81C0839-EA44-49A1-9BE7-D13F30D28CD7}" dt="2022-02-06T14:06:28.216" v="9100" actId="478"/>
          <ac:spMkLst>
            <pc:docMk/>
            <pc:sldMk cId="2410309233" sldId="327"/>
            <ac:spMk id="11" creationId="{1CEB5185-4CD0-4FF1-B0F3-70735A491E6C}"/>
          </ac:spMkLst>
        </pc:spChg>
        <pc:spChg chg="add del mod">
          <ac:chgData name="Antonio-Marius Tricolici" userId="4ca5b4ffc4fcfb59" providerId="LiveId" clId="{D81C0839-EA44-49A1-9BE7-D13F30D28CD7}" dt="2022-02-06T14:06:40.238" v="9102" actId="478"/>
          <ac:spMkLst>
            <pc:docMk/>
            <pc:sldMk cId="2410309233" sldId="327"/>
            <ac:spMk id="12" creationId="{23836D63-910B-426E-83A0-A90DF3019C57}"/>
          </ac:spMkLst>
        </pc:spChg>
        <pc:graphicFrameChg chg="add del mod">
          <ac:chgData name="Antonio-Marius Tricolici" userId="4ca5b4ffc4fcfb59" providerId="LiveId" clId="{D81C0839-EA44-49A1-9BE7-D13F30D28CD7}" dt="2022-02-06T14:03:51.830" v="8909" actId="478"/>
          <ac:graphicFrameMkLst>
            <pc:docMk/>
            <pc:sldMk cId="2410309233" sldId="327"/>
            <ac:graphicFrameMk id="8" creationId="{2F9D3708-98D3-45F3-8B72-1B7CC84905FB}"/>
          </ac:graphicFrameMkLst>
        </pc:graphicFrameChg>
      </pc:sldChg>
      <pc:sldChg chg="addSp delSp modSp add mod modAnim">
        <pc:chgData name="Antonio-Marius Tricolici" userId="4ca5b4ffc4fcfb59" providerId="LiveId" clId="{D81C0839-EA44-49A1-9BE7-D13F30D28CD7}" dt="2022-02-06T17:11:51.665" v="9902" actId="339"/>
        <pc:sldMkLst>
          <pc:docMk/>
          <pc:sldMk cId="2006282509" sldId="328"/>
        </pc:sldMkLst>
        <pc:spChg chg="mod">
          <ac:chgData name="Antonio-Marius Tricolici" userId="4ca5b4ffc4fcfb59" providerId="LiveId" clId="{D81C0839-EA44-49A1-9BE7-D13F30D28CD7}" dt="2022-02-06T14:14:47.641" v="9280" actId="20577"/>
          <ac:spMkLst>
            <pc:docMk/>
            <pc:sldMk cId="2006282509" sldId="328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3" creationId="{33844A5E-08CB-433E-A827-9E9E9A44B55A}"/>
          </ac:spMkLst>
        </pc:spChg>
        <pc:spChg chg="add mod">
          <ac:chgData name="Antonio-Marius Tricolici" userId="4ca5b4ffc4fcfb59" providerId="LiveId" clId="{D81C0839-EA44-49A1-9BE7-D13F30D28CD7}" dt="2022-02-06T17:05:13.193" v="9663" actId="1076"/>
          <ac:spMkLst>
            <pc:docMk/>
            <pc:sldMk cId="2006282509" sldId="328"/>
            <ac:spMk id="4" creationId="{D0BF31A7-F4C8-4B26-AB4C-8D9829D8D71B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5" creationId="{CFE3EBCA-2D76-4878-BE25-80B9CD894065}"/>
          </ac:spMkLst>
        </pc:spChg>
        <pc:spChg chg="mod">
          <ac:chgData name="Antonio-Marius Tricolici" userId="4ca5b4ffc4fcfb59" providerId="LiveId" clId="{D81C0839-EA44-49A1-9BE7-D13F30D28CD7}" dt="2022-02-06T16:58:15.782" v="9583" actId="20577"/>
          <ac:spMkLst>
            <pc:docMk/>
            <pc:sldMk cId="2006282509" sldId="328"/>
            <ac:spMk id="6" creationId="{118500D8-32F7-497A-832C-5B2287425238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7" creationId="{94AC3018-E1CF-465E-8B1F-47E12F95973B}"/>
          </ac:spMkLst>
        </pc:spChg>
        <pc:spChg chg="add del mod">
          <ac:chgData name="Antonio-Marius Tricolici" userId="4ca5b4ffc4fcfb59" providerId="LiveId" clId="{D81C0839-EA44-49A1-9BE7-D13F30D28CD7}" dt="2022-02-06T17:05:44.141" v="9683" actId="478"/>
          <ac:spMkLst>
            <pc:docMk/>
            <pc:sldMk cId="2006282509" sldId="328"/>
            <ac:spMk id="8" creationId="{1F3BA47A-AB20-473E-92D8-8EAD947047A3}"/>
          </ac:spMkLst>
        </pc:spChg>
        <pc:spChg chg="del">
          <ac:chgData name="Antonio-Marius Tricolici" userId="4ca5b4ffc4fcfb59" providerId="LiveId" clId="{D81C0839-EA44-49A1-9BE7-D13F30D28CD7}" dt="2022-02-06T14:14:55.741" v="9281" actId="478"/>
          <ac:spMkLst>
            <pc:docMk/>
            <pc:sldMk cId="2006282509" sldId="328"/>
            <ac:spMk id="9" creationId="{B56B530A-455B-4E90-895C-DB30F70B0F04}"/>
          </ac:spMkLst>
        </pc:spChg>
        <pc:spChg chg="del mod">
          <ac:chgData name="Antonio-Marius Tricolici" userId="4ca5b4ffc4fcfb59" providerId="LiveId" clId="{D81C0839-EA44-49A1-9BE7-D13F30D28CD7}" dt="2022-02-06T14:14:58.283" v="9283" actId="478"/>
          <ac:spMkLst>
            <pc:docMk/>
            <pc:sldMk cId="2006282509" sldId="328"/>
            <ac:spMk id="10" creationId="{7E17CB2F-6592-4243-8C3A-5190F874562E}"/>
          </ac:spMkLst>
        </pc:spChg>
        <pc:spChg chg="add mod">
          <ac:chgData name="Antonio-Marius Tricolici" userId="4ca5b4ffc4fcfb59" providerId="LiveId" clId="{D81C0839-EA44-49A1-9BE7-D13F30D28CD7}" dt="2022-02-06T17:07:50.903" v="9793" actId="1076"/>
          <ac:spMkLst>
            <pc:docMk/>
            <pc:sldMk cId="2006282509" sldId="328"/>
            <ac:spMk id="11" creationId="{6B75C3DD-D559-40E6-AD85-D55B5F90B976}"/>
          </ac:spMkLst>
        </pc:spChg>
      </pc:sldChg>
      <pc:sldChg chg="add del">
        <pc:chgData name="Antonio-Marius Tricolici" userId="4ca5b4ffc4fcfb59" providerId="LiveId" clId="{D81C0839-EA44-49A1-9BE7-D13F30D28CD7}" dt="2022-02-06T17:08:42.932" v="9796" actId="47"/>
        <pc:sldMkLst>
          <pc:docMk/>
          <pc:sldMk cId="949816435" sldId="329"/>
        </pc:sldMkLst>
      </pc:sldChg>
      <pc:sldChg chg="addSp delSp modSp new mod">
        <pc:chgData name="Antonio-Marius Tricolici" userId="4ca5b4ffc4fcfb59" providerId="LiveId" clId="{D81C0839-EA44-49A1-9BE7-D13F30D28CD7}" dt="2022-02-06T17:13:23.550" v="9920" actId="1076"/>
        <pc:sldMkLst>
          <pc:docMk/>
          <pc:sldMk cId="2685299264" sldId="329"/>
        </pc:sldMkLst>
        <pc:spChg chg="mod">
          <ac:chgData name="Antonio-Marius Tricolici" userId="4ca5b4ffc4fcfb59" providerId="LiveId" clId="{D81C0839-EA44-49A1-9BE7-D13F30D28CD7}" dt="2022-02-06T17:10:25.647" v="9884" actId="20577"/>
          <ac:spMkLst>
            <pc:docMk/>
            <pc:sldMk cId="2685299264" sldId="329"/>
            <ac:spMk id="2" creationId="{4671F105-5604-49BA-81FA-4B2F97FD1347}"/>
          </ac:spMkLst>
        </pc:spChg>
        <pc:spChg chg="add del mod">
          <ac:chgData name="Antonio-Marius Tricolici" userId="4ca5b4ffc4fcfb59" providerId="LiveId" clId="{D81C0839-EA44-49A1-9BE7-D13F30D28CD7}" dt="2022-02-06T17:10:47.383" v="9888"/>
          <ac:spMkLst>
            <pc:docMk/>
            <pc:sldMk cId="2685299264" sldId="329"/>
            <ac:spMk id="3" creationId="{B708C187-3F6F-4145-A4DA-46171BA4360E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4" creationId="{EA133891-D13C-4C83-98AE-C561500ABF19}"/>
          </ac:spMkLst>
        </pc:spChg>
        <pc:spChg chg="add del">
          <ac:chgData name="Antonio-Marius Tricolici" userId="4ca5b4ffc4fcfb59" providerId="LiveId" clId="{D81C0839-EA44-49A1-9BE7-D13F30D28CD7}" dt="2022-02-06T17:12:43.663" v="9908"/>
          <ac:spMkLst>
            <pc:docMk/>
            <pc:sldMk cId="2685299264" sldId="329"/>
            <ac:spMk id="5" creationId="{B9102E39-B91D-4F2F-8B1E-BB75E77F457A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6" creationId="{1FA86647-3ED8-4554-9234-5A0F372BE64C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36:46.517" v="10489" actId="20577"/>
        <pc:sldMkLst>
          <pc:docMk/>
          <pc:sldMk cId="4230152416" sldId="330"/>
        </pc:sldMkLst>
        <pc:spChg chg="mod">
          <ac:chgData name="Antonio-Marius Tricolici" userId="4ca5b4ffc4fcfb59" providerId="LiveId" clId="{D81C0839-EA44-49A1-9BE7-D13F30D28CD7}" dt="2022-02-06T17:23:36.646" v="10085" actId="20577"/>
          <ac:spMkLst>
            <pc:docMk/>
            <pc:sldMk cId="4230152416" sldId="330"/>
            <ac:spMk id="2" creationId="{B0E1F6F1-9549-4EA0-9BFA-04AD3D7F2720}"/>
          </ac:spMkLst>
        </pc:spChg>
        <pc:spChg chg="add mod">
          <ac:chgData name="Antonio-Marius Tricolici" userId="4ca5b4ffc4fcfb59" providerId="LiveId" clId="{D81C0839-EA44-49A1-9BE7-D13F30D28CD7}" dt="2022-02-06T17:27:14.839" v="10472" actId="20577"/>
          <ac:spMkLst>
            <pc:docMk/>
            <pc:sldMk cId="4230152416" sldId="330"/>
            <ac:spMk id="3" creationId="{441941FD-ABC2-41C3-A588-1EE3E3FD1A11}"/>
          </ac:spMkLst>
        </pc:spChg>
        <pc:spChg chg="add mod">
          <ac:chgData name="Antonio-Marius Tricolici" userId="4ca5b4ffc4fcfb59" providerId="LiveId" clId="{D81C0839-EA44-49A1-9BE7-D13F30D28CD7}" dt="2022-02-06T17:26:39.055" v="10457" actId="1076"/>
          <ac:spMkLst>
            <pc:docMk/>
            <pc:sldMk cId="4230152416" sldId="330"/>
            <ac:spMk id="4" creationId="{42F925F4-28E5-46B1-BEEE-17609D70C44B}"/>
          </ac:spMkLst>
        </pc:spChg>
        <pc:spChg chg="add mod">
          <ac:chgData name="Antonio-Marius Tricolici" userId="4ca5b4ffc4fcfb59" providerId="LiveId" clId="{D81C0839-EA44-49A1-9BE7-D13F30D28CD7}" dt="2022-02-06T17:36:46.517" v="10489" actId="20577"/>
          <ac:spMkLst>
            <pc:docMk/>
            <pc:sldMk cId="4230152416" sldId="330"/>
            <ac:spMk id="5" creationId="{1304B408-97B0-4395-8A8E-73F047D88FE2}"/>
          </ac:spMkLst>
        </pc:spChg>
        <pc:spChg chg="add del mod">
          <ac:chgData name="Antonio-Marius Tricolici" userId="4ca5b4ffc4fcfb59" providerId="LiveId" clId="{D81C0839-EA44-49A1-9BE7-D13F30D28CD7}" dt="2022-02-06T17:26:14.842" v="10444"/>
          <ac:spMkLst>
            <pc:docMk/>
            <pc:sldMk cId="4230152416" sldId="330"/>
            <ac:spMk id="6" creationId="{E21217A2-B92D-4524-A4B5-68C151143F72}"/>
          </ac:spMkLst>
        </pc:spChg>
        <pc:spChg chg="add del mod">
          <ac:chgData name="Antonio-Marius Tricolici" userId="4ca5b4ffc4fcfb59" providerId="LiveId" clId="{D81C0839-EA44-49A1-9BE7-D13F30D28CD7}" dt="2022-02-06T17:26:19.039" v="10446"/>
          <ac:spMkLst>
            <pc:docMk/>
            <pc:sldMk cId="4230152416" sldId="330"/>
            <ac:spMk id="7" creationId="{2984EC4E-4D2D-4BC0-A44B-B6EB015C6321}"/>
          </ac:spMkLst>
        </pc:spChg>
        <pc:spChg chg="add del mod">
          <ac:chgData name="Antonio-Marius Tricolici" userId="4ca5b4ffc4fcfb59" providerId="LiveId" clId="{D81C0839-EA44-49A1-9BE7-D13F30D28CD7}" dt="2022-02-06T17:26:21.562" v="10449"/>
          <ac:spMkLst>
            <pc:docMk/>
            <pc:sldMk cId="4230152416" sldId="330"/>
            <ac:spMk id="8" creationId="{8EC1A8C7-9A73-41A6-9900-FFB08FD3A581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46:37.961" v="11365" actId="1076"/>
        <pc:sldMkLst>
          <pc:docMk/>
          <pc:sldMk cId="3363618148" sldId="331"/>
        </pc:sldMkLst>
        <pc:spChg chg="mod">
          <ac:chgData name="Antonio-Marius Tricolici" userId="4ca5b4ffc4fcfb59" providerId="LiveId" clId="{D81C0839-EA44-49A1-9BE7-D13F30D28CD7}" dt="2022-02-06T17:37:15.962" v="10499" actId="20577"/>
          <ac:spMkLst>
            <pc:docMk/>
            <pc:sldMk cId="3363618148" sldId="331"/>
            <ac:spMk id="2" creationId="{8300BC1D-4F84-4365-9956-B6F3DF0AD5E1}"/>
          </ac:spMkLst>
        </pc:spChg>
        <pc:spChg chg="add del mod">
          <ac:chgData name="Antonio-Marius Tricolici" userId="4ca5b4ffc4fcfb59" providerId="LiveId" clId="{D81C0839-EA44-49A1-9BE7-D13F30D28CD7}" dt="2022-02-06T17:37:22.389" v="10503"/>
          <ac:spMkLst>
            <pc:docMk/>
            <pc:sldMk cId="3363618148" sldId="331"/>
            <ac:spMk id="3" creationId="{68024042-A692-4FA3-850D-3FAFBE77A20F}"/>
          </ac:spMkLst>
        </pc:spChg>
        <pc:spChg chg="add mod">
          <ac:chgData name="Antonio-Marius Tricolici" userId="4ca5b4ffc4fcfb59" providerId="LiveId" clId="{D81C0839-EA44-49A1-9BE7-D13F30D28CD7}" dt="2022-02-06T17:40:07.316" v="10836" actId="20577"/>
          <ac:spMkLst>
            <pc:docMk/>
            <pc:sldMk cId="3363618148" sldId="331"/>
            <ac:spMk id="4" creationId="{4E24D1AA-A69C-41AD-8994-063B14FA5856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5" creationId="{9031B980-FE58-4C71-BD0B-EB4933560DBE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6" creationId="{CCBCD79A-0789-4A90-A0BE-3F69A4C1B837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7" creationId="{1A6EC166-6A77-4A07-85B6-9BDD97A54FC0}"/>
          </ac:spMkLst>
        </pc:spChg>
      </pc:sldChg>
      <pc:sldChg chg="addSp modSp new mod">
        <pc:chgData name="Antonio-Marius Tricolici" userId="4ca5b4ffc4fcfb59" providerId="LiveId" clId="{D81C0839-EA44-49A1-9BE7-D13F30D28CD7}" dt="2022-02-06T17:48:55.513" v="11492" actId="20577"/>
        <pc:sldMkLst>
          <pc:docMk/>
          <pc:sldMk cId="2578846951" sldId="332"/>
        </pc:sldMkLst>
        <pc:spChg chg="mod">
          <ac:chgData name="Antonio-Marius Tricolici" userId="4ca5b4ffc4fcfb59" providerId="LiveId" clId="{D81C0839-EA44-49A1-9BE7-D13F30D28CD7}" dt="2022-02-06T17:43:19.045" v="10846" actId="20577"/>
          <ac:spMkLst>
            <pc:docMk/>
            <pc:sldMk cId="2578846951" sldId="332"/>
            <ac:spMk id="2" creationId="{FD5EA5BE-828A-4ABB-B577-F1C7264BE4E6}"/>
          </ac:spMkLst>
        </pc:spChg>
        <pc:spChg chg="add mod">
          <ac:chgData name="Antonio-Marius Tricolici" userId="4ca5b4ffc4fcfb59" providerId="LiveId" clId="{D81C0839-EA44-49A1-9BE7-D13F30D28CD7}" dt="2022-02-06T17:47:57.173" v="11401" actId="20577"/>
          <ac:spMkLst>
            <pc:docMk/>
            <pc:sldMk cId="2578846951" sldId="332"/>
            <ac:spMk id="3" creationId="{47FEA1C3-01B4-460F-8E02-0EEBAAF795BA}"/>
          </ac:spMkLst>
        </pc:spChg>
        <pc:spChg chg="add mod">
          <ac:chgData name="Antonio-Marius Tricolici" userId="4ca5b4ffc4fcfb59" providerId="LiveId" clId="{D81C0839-EA44-49A1-9BE7-D13F30D28CD7}" dt="2022-02-06T17:48:33.565" v="11464" actId="20577"/>
          <ac:spMkLst>
            <pc:docMk/>
            <pc:sldMk cId="2578846951" sldId="332"/>
            <ac:spMk id="4" creationId="{D07BAF20-E2E6-4F8F-B647-D6A2F98FCC14}"/>
          </ac:spMkLst>
        </pc:spChg>
        <pc:spChg chg="add mod">
          <ac:chgData name="Antonio-Marius Tricolici" userId="4ca5b4ffc4fcfb59" providerId="LiveId" clId="{D81C0839-EA44-49A1-9BE7-D13F30D28CD7}" dt="2022-02-06T17:48:55.513" v="11492" actId="20577"/>
          <ac:spMkLst>
            <pc:docMk/>
            <pc:sldMk cId="2578846951" sldId="332"/>
            <ac:spMk id="5" creationId="{4D81AD01-E110-4420-B8D8-BCEA86B8F95A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00:14.387" v="11856" actId="20577"/>
        <pc:sldMkLst>
          <pc:docMk/>
          <pc:sldMk cId="3101465304" sldId="333"/>
        </pc:sldMkLst>
        <pc:spChg chg="mod">
          <ac:chgData name="Antonio-Marius Tricolici" userId="4ca5b4ffc4fcfb59" providerId="LiveId" clId="{D81C0839-EA44-49A1-9BE7-D13F30D28CD7}" dt="2022-02-06T17:51:41.316" v="11501" actId="20577"/>
          <ac:spMkLst>
            <pc:docMk/>
            <pc:sldMk cId="3101465304" sldId="333"/>
            <ac:spMk id="2" creationId="{B34AC1CE-F697-48BE-8997-EF314A1BBB5F}"/>
          </ac:spMkLst>
        </pc:spChg>
        <pc:spChg chg="add del mod">
          <ac:chgData name="Antonio-Marius Tricolici" userId="4ca5b4ffc4fcfb59" providerId="LiveId" clId="{D81C0839-EA44-49A1-9BE7-D13F30D28CD7}" dt="2022-02-06T17:53:43.172" v="11551" actId="478"/>
          <ac:spMkLst>
            <pc:docMk/>
            <pc:sldMk cId="3101465304" sldId="333"/>
            <ac:spMk id="3" creationId="{D2530A62-1BE5-4207-A9CF-F037942B7A7A}"/>
          </ac:spMkLst>
        </pc:spChg>
        <pc:spChg chg="add mod">
          <ac:chgData name="Antonio-Marius Tricolici" userId="4ca5b4ffc4fcfb59" providerId="LiveId" clId="{D81C0839-EA44-49A1-9BE7-D13F30D28CD7}" dt="2022-02-06T17:58:40.060" v="11794" actId="2711"/>
          <ac:spMkLst>
            <pc:docMk/>
            <pc:sldMk cId="3101465304" sldId="333"/>
            <ac:spMk id="4" creationId="{531F5545-F762-4495-A9B5-A17B7167AF6D}"/>
          </ac:spMkLst>
        </pc:spChg>
        <pc:spChg chg="add mod">
          <ac:chgData name="Antonio-Marius Tricolici" userId="4ca5b4ffc4fcfb59" providerId="LiveId" clId="{D81C0839-EA44-49A1-9BE7-D13F30D28CD7}" dt="2022-02-06T17:59:04.575" v="11855" actId="20577"/>
          <ac:spMkLst>
            <pc:docMk/>
            <pc:sldMk cId="3101465304" sldId="333"/>
            <ac:spMk id="5" creationId="{FE133000-04C6-46A3-9ED7-522691BF8304}"/>
          </ac:spMkLst>
        </pc:spChg>
        <pc:spChg chg="add mod">
          <ac:chgData name="Antonio-Marius Tricolici" userId="4ca5b4ffc4fcfb59" providerId="LiveId" clId="{D81C0839-EA44-49A1-9BE7-D13F30D28CD7}" dt="2022-02-06T17:58:46.029" v="11797" actId="1076"/>
          <ac:spMkLst>
            <pc:docMk/>
            <pc:sldMk cId="3101465304" sldId="333"/>
            <ac:spMk id="6" creationId="{F081E530-61EB-41D8-89CF-3838D1641403}"/>
          </ac:spMkLst>
        </pc:spChg>
        <pc:spChg chg="add mod">
          <ac:chgData name="Antonio-Marius Tricolici" userId="4ca5b4ffc4fcfb59" providerId="LiveId" clId="{D81C0839-EA44-49A1-9BE7-D13F30D28CD7}" dt="2022-02-06T18:00:14.387" v="11856" actId="20577"/>
          <ac:spMkLst>
            <pc:docMk/>
            <pc:sldMk cId="3101465304" sldId="333"/>
            <ac:spMk id="7" creationId="{CC58CBE9-5B8E-44EC-B516-FB0AA5346F60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41:18.893" v="12199" actId="20577"/>
        <pc:sldMkLst>
          <pc:docMk/>
          <pc:sldMk cId="2722885909" sldId="334"/>
        </pc:sldMkLst>
        <pc:spChg chg="mod">
          <ac:chgData name="Antonio-Marius Tricolici" userId="4ca5b4ffc4fcfb59" providerId="LiveId" clId="{D81C0839-EA44-49A1-9BE7-D13F30D28CD7}" dt="2022-02-06T18:40:01.532" v="12012" actId="20577"/>
          <ac:spMkLst>
            <pc:docMk/>
            <pc:sldMk cId="2722885909" sldId="334"/>
            <ac:spMk id="2" creationId="{6D8A0AD7-6766-4E08-A5DF-7AC71D087C9D}"/>
          </ac:spMkLst>
        </pc:spChg>
        <pc:spChg chg="add del mod">
          <ac:chgData name="Antonio-Marius Tricolici" userId="4ca5b4ffc4fcfb59" providerId="LiveId" clId="{D81C0839-EA44-49A1-9BE7-D13F30D28CD7}" dt="2022-02-06T18:02:40.505" v="11872" actId="478"/>
          <ac:spMkLst>
            <pc:docMk/>
            <pc:sldMk cId="2722885909" sldId="334"/>
            <ac:spMk id="3" creationId="{8ADB1D47-C032-4530-9A1E-7C1C64F93BC4}"/>
          </ac:spMkLst>
        </pc:spChg>
        <pc:spChg chg="add del mod">
          <ac:chgData name="Antonio-Marius Tricolici" userId="4ca5b4ffc4fcfb59" providerId="LiveId" clId="{D81C0839-EA44-49A1-9BE7-D13F30D28CD7}" dt="2022-02-06T18:18:25.072" v="11919" actId="478"/>
          <ac:spMkLst>
            <pc:docMk/>
            <pc:sldMk cId="2722885909" sldId="334"/>
            <ac:spMk id="4" creationId="{A779D409-FE33-4652-956F-1F04607DB388}"/>
          </ac:spMkLst>
        </pc:spChg>
        <pc:spChg chg="add del">
          <ac:chgData name="Antonio-Marius Tricolici" userId="4ca5b4ffc4fcfb59" providerId="LiveId" clId="{D81C0839-EA44-49A1-9BE7-D13F30D28CD7}" dt="2022-02-06T18:03:19.348" v="11914" actId="11529"/>
          <ac:spMkLst>
            <pc:docMk/>
            <pc:sldMk cId="2722885909" sldId="334"/>
            <ac:spMk id="5" creationId="{63051BD5-C5B3-4458-8615-EEB591E2B20A}"/>
          </ac:spMkLst>
        </pc:spChg>
        <pc:spChg chg="add del mod">
          <ac:chgData name="Antonio-Marius Tricolici" userId="4ca5b4ffc4fcfb59" providerId="LiveId" clId="{D81C0839-EA44-49A1-9BE7-D13F30D28CD7}" dt="2022-02-06T18:03:18.899" v="11913" actId="767"/>
          <ac:spMkLst>
            <pc:docMk/>
            <pc:sldMk cId="2722885909" sldId="334"/>
            <ac:spMk id="6" creationId="{C97354D0-132D-4047-9DC4-6F6BB14E6E7C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7" creationId="{7EED240C-6C47-4C0F-9609-9CC7ACCC06A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8" creationId="{9AA7A606-218B-4089-AC05-A2D31F813E3D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9" creationId="{87FEDC99-543B-4191-AFBE-3877FDDC0E9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0" creationId="{64ADA90C-B794-426C-8BB1-99EF9135322E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1" creationId="{5180EEAB-9DB2-44AF-926D-6CC6EDCF3716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2" creationId="{FD2E1069-F952-494A-B0F3-41A5644D8AC3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3" creationId="{46D865C1-45A6-4BCA-AAAB-636A99191B03}"/>
          </ac:spMkLst>
        </pc:spChg>
        <pc:spChg chg="add del mod">
          <ac:chgData name="Antonio-Marius Tricolici" userId="4ca5b4ffc4fcfb59" providerId="LiveId" clId="{D81C0839-EA44-49A1-9BE7-D13F30D28CD7}" dt="2022-02-06T18:39:40.151" v="11999"/>
          <ac:spMkLst>
            <pc:docMk/>
            <pc:sldMk cId="2722885909" sldId="334"/>
            <ac:spMk id="14" creationId="{F9DA0EA1-E121-4762-A97A-399C3798C653}"/>
          </ac:spMkLst>
        </pc:spChg>
        <pc:spChg chg="add mod">
          <ac:chgData name="Antonio-Marius Tricolici" userId="4ca5b4ffc4fcfb59" providerId="LiveId" clId="{D81C0839-EA44-49A1-9BE7-D13F30D28CD7}" dt="2022-02-06T18:40:31.571" v="12085" actId="14100"/>
          <ac:spMkLst>
            <pc:docMk/>
            <pc:sldMk cId="2722885909" sldId="334"/>
            <ac:spMk id="15" creationId="{DE3C3E54-3003-4709-91E5-667E792B183E}"/>
          </ac:spMkLst>
        </pc:spChg>
        <pc:spChg chg="add mod">
          <ac:chgData name="Antonio-Marius Tricolici" userId="4ca5b4ffc4fcfb59" providerId="LiveId" clId="{D81C0839-EA44-49A1-9BE7-D13F30D28CD7}" dt="2022-02-06T18:41:18.893" v="12199" actId="20577"/>
          <ac:spMkLst>
            <pc:docMk/>
            <pc:sldMk cId="2722885909" sldId="334"/>
            <ac:spMk id="16" creationId="{0B14E692-03C8-4BA7-9F23-029B4F95A06E}"/>
          </ac:spMkLst>
        </pc:spChg>
      </pc:sldChg>
      <pc:sldMasterChg chg="delSldLayout">
        <pc:chgData name="Antonio-Marius Tricolici" userId="4ca5b4ffc4fcfb59" providerId="LiveId" clId="{D81C0839-EA44-49A1-9BE7-D13F30D28CD7}" dt="2022-02-06T10:41:52.461" v="1" actId="47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D81C0839-EA44-49A1-9BE7-D13F30D28CD7}" dt="2022-02-06T10:41:52.461" v="1" actId="47"/>
          <pc:sldLayoutMkLst>
            <pc:docMk/>
            <pc:sldMasterMk cId="0" sldId="2147483659"/>
            <pc:sldLayoutMk cId="561242976" sldId="2147483660"/>
          </pc:sldLayoutMkLst>
        </pc:sldLayoutChg>
      </pc:sldMasterChg>
    </pc:docChg>
  </pc:docChgLst>
  <pc:docChgLst>
    <pc:chgData name="Antonio-Marius Tricolici" userId="4ca5b4ffc4fcfb59" providerId="LiveId" clId="{F830A961-9413-4C2F-8E1D-42717A9235CA}"/>
    <pc:docChg chg="undo custSel addSld delSld modSld addSection delSection modSection">
      <pc:chgData name="Antonio-Marius Tricolici" userId="4ca5b4ffc4fcfb59" providerId="LiveId" clId="{F830A961-9413-4C2F-8E1D-42717A9235CA}" dt="2022-02-04T13:09:16.783" v="36" actId="20577"/>
      <pc:docMkLst>
        <pc:docMk/>
      </pc:docMkLst>
      <pc:sldChg chg="modSp mod chgLayout">
        <pc:chgData name="Antonio-Marius Tricolici" userId="4ca5b4ffc4fcfb59" providerId="LiveId" clId="{F830A961-9413-4C2F-8E1D-42717A9235CA}" dt="2022-02-04T13:08:54.350" v="4" actId="700"/>
        <pc:sldMkLst>
          <pc:docMk/>
          <pc:sldMk cId="3610552011" sldId="281"/>
        </pc:sldMkLst>
        <pc:spChg chg="mod ord">
          <ac:chgData name="Antonio-Marius Tricolici" userId="4ca5b4ffc4fcfb59" providerId="LiveId" clId="{F830A961-9413-4C2F-8E1D-42717A9235CA}" dt="2022-02-04T13:08:54.350" v="4" actId="700"/>
          <ac:spMkLst>
            <pc:docMk/>
            <pc:sldMk cId="3610552011" sldId="281"/>
            <ac:spMk id="231" creationId="{00000000-0000-0000-0000-000000000000}"/>
          </ac:spMkLst>
        </pc:spChg>
      </pc:sldChg>
      <pc:sldChg chg="addSp modSp new mod">
        <pc:chgData name="Antonio-Marius Tricolici" userId="4ca5b4ffc4fcfb59" providerId="LiveId" clId="{F830A961-9413-4C2F-8E1D-42717A9235CA}" dt="2022-02-04T13:09:16.783" v="36" actId="20577"/>
        <pc:sldMkLst>
          <pc:docMk/>
          <pc:sldMk cId="1074208059" sldId="282"/>
        </pc:sldMkLst>
        <pc:spChg chg="mod">
          <ac:chgData name="Antonio-Marius Tricolici" userId="4ca5b4ffc4fcfb59" providerId="LiveId" clId="{F830A961-9413-4C2F-8E1D-42717A9235CA}" dt="2022-02-04T13:09:16.783" v="36" actId="20577"/>
          <ac:spMkLst>
            <pc:docMk/>
            <pc:sldMk cId="1074208059" sldId="282"/>
            <ac:spMk id="2" creationId="{AC370643-B0E1-4683-8AC5-4416B5CE3CF0}"/>
          </ac:spMkLst>
        </pc:spChg>
        <pc:picChg chg="add">
          <ac:chgData name="Antonio-Marius Tricolici" userId="4ca5b4ffc4fcfb59" providerId="LiveId" clId="{F830A961-9413-4C2F-8E1D-42717A9235CA}" dt="2022-02-04T13:09:02.214" v="6"/>
          <ac:picMkLst>
            <pc:docMk/>
            <pc:sldMk cId="1074208059" sldId="282"/>
            <ac:picMk id="1026" creationId="{F1072486-35BD-43FB-AB4E-6DC29944DF16}"/>
          </ac:picMkLst>
        </pc:picChg>
      </pc:sldChg>
      <pc:sldChg chg="new del">
        <pc:chgData name="Antonio-Marius Tricolici" userId="4ca5b4ffc4fcfb59" providerId="LiveId" clId="{F830A961-9413-4C2F-8E1D-42717A9235CA}" dt="2022-02-04T13:08:37.680" v="3" actId="680"/>
        <pc:sldMkLst>
          <pc:docMk/>
          <pc:sldMk cId="3221769316" sldId="282"/>
        </pc:sldMkLst>
      </pc:sldChg>
    </pc:docChg>
  </pc:docChgLst>
  <pc:docChgLst>
    <pc:chgData name="Antonio-Marius Tricolici" userId="4ca5b4ffc4fcfb59" providerId="LiveId" clId="{1A3C1E37-893A-4324-806E-B7F9D1E7EA5B}"/>
    <pc:docChg chg="undo custSel addSld delSld modSld sldOrd modSection">
      <pc:chgData name="Antonio-Marius Tricolici" userId="4ca5b4ffc4fcfb59" providerId="LiveId" clId="{1A3C1E37-893A-4324-806E-B7F9D1E7EA5B}" dt="2022-02-11T16:20:34.461" v="1067"/>
      <pc:docMkLst>
        <pc:docMk/>
      </pc:docMkLst>
      <pc:sldChg chg="addSp delSp modSp mod ord delAnim modAnim">
        <pc:chgData name="Antonio-Marius Tricolici" userId="4ca5b4ffc4fcfb59" providerId="LiveId" clId="{1A3C1E37-893A-4324-806E-B7F9D1E7EA5B}" dt="2022-02-11T14:53:51.741" v="943" actId="20578"/>
        <pc:sldMkLst>
          <pc:docMk/>
          <pc:sldMk cId="3565427431" sldId="282"/>
        </pc:sldMkLst>
        <pc:spChg chg="mod">
          <ac:chgData name="Antonio-Marius Tricolici" userId="4ca5b4ffc4fcfb59" providerId="LiveId" clId="{1A3C1E37-893A-4324-806E-B7F9D1E7EA5B}" dt="2022-02-10T16:04:44.071" v="105" actId="20577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1A3C1E37-893A-4324-806E-B7F9D1E7EA5B}" dt="2022-02-10T16:04:47.861" v="108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1A3C1E37-893A-4324-806E-B7F9D1E7EA5B}" dt="2022-02-10T16:04:56.474" v="113"/>
          <ac:spMkLst>
            <pc:docMk/>
            <pc:sldMk cId="3565427431" sldId="282"/>
            <ac:spMk id="4" creationId="{EC445D29-E7C9-4CCE-9654-8E6DAFB6EDE3}"/>
          </ac:spMkLst>
        </pc:spChg>
        <pc:spChg chg="del mod">
          <ac:chgData name="Antonio-Marius Tricolici" userId="4ca5b4ffc4fcfb59" providerId="LiveId" clId="{1A3C1E37-893A-4324-806E-B7F9D1E7EA5B}" dt="2022-02-10T16:04:50.681" v="109" actId="478"/>
          <ac:spMkLst>
            <pc:docMk/>
            <pc:sldMk cId="3565427431" sldId="282"/>
            <ac:spMk id="5" creationId="{E83EA934-1647-4F83-8DD6-976F770AA657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6" creationId="{FACEE75B-1F20-42C3-9F3C-0458092FEF6E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7" creationId="{6FFCA4AE-86E4-434C-A6A0-0B7F086DAAEB}"/>
          </ac:spMkLst>
        </pc:spChg>
        <pc:spChg chg="add mod">
          <ac:chgData name="Antonio-Marius Tricolici" userId="4ca5b4ffc4fcfb59" providerId="LiveId" clId="{1A3C1E37-893A-4324-806E-B7F9D1E7EA5B}" dt="2022-02-11T14:53:51.741" v="943" actId="20578"/>
          <ac:spMkLst>
            <pc:docMk/>
            <pc:sldMk cId="3565427431" sldId="282"/>
            <ac:spMk id="8" creationId="{73535584-8075-4AE3-B6ED-3343CCA5443C}"/>
          </ac:spMkLst>
        </pc:spChg>
        <pc:spChg chg="add mod">
          <ac:chgData name="Antonio-Marius Tricolici" userId="4ca5b4ffc4fcfb59" providerId="LiveId" clId="{1A3C1E37-893A-4324-806E-B7F9D1E7EA5B}" dt="2022-02-10T16:08:47.358" v="212" actId="1076"/>
          <ac:spMkLst>
            <pc:docMk/>
            <pc:sldMk cId="3565427431" sldId="282"/>
            <ac:spMk id="9" creationId="{B47471A9-D7A9-49F8-ACA7-2578F2A68D4C}"/>
          </ac:spMkLst>
        </pc:spChg>
      </pc:sldChg>
      <pc:sldChg chg="modSp mod modAnim">
        <pc:chgData name="Antonio-Marius Tricolici" userId="4ca5b4ffc4fcfb59" providerId="LiveId" clId="{1A3C1E37-893A-4324-806E-B7F9D1E7EA5B}" dt="2022-02-11T15:01:58.253" v="989" actId="20577"/>
        <pc:sldMkLst>
          <pc:docMk/>
          <pc:sldMk cId="2496624720" sldId="303"/>
        </pc:sldMkLst>
        <pc:spChg chg="mod">
          <ac:chgData name="Antonio-Marius Tricolici" userId="4ca5b4ffc4fcfb59" providerId="LiveId" clId="{1A3C1E37-893A-4324-806E-B7F9D1E7EA5B}" dt="2022-02-11T15:01:58.253" v="989" actId="20577"/>
          <ac:spMkLst>
            <pc:docMk/>
            <pc:sldMk cId="2496624720" sldId="303"/>
            <ac:spMk id="3" creationId="{236106F4-0C53-4660-B03D-31343B32BB44}"/>
          </ac:spMkLst>
        </pc:spChg>
        <pc:spChg chg="mod">
          <ac:chgData name="Antonio-Marius Tricolici" userId="4ca5b4ffc4fcfb59" providerId="LiveId" clId="{1A3C1E37-893A-4324-806E-B7F9D1E7EA5B}" dt="2022-02-11T15:01:24.972" v="952" actId="14100"/>
          <ac:spMkLst>
            <pc:docMk/>
            <pc:sldMk cId="2496624720" sldId="303"/>
            <ac:spMk id="6" creationId="{D4E2C166-E393-4C42-9CF3-C0FC558CCD07}"/>
          </ac:spMkLst>
        </pc:spChg>
      </pc:sldChg>
      <pc:sldChg chg="modSp mod">
        <pc:chgData name="Antonio-Marius Tricolici" userId="4ca5b4ffc4fcfb59" providerId="LiveId" clId="{1A3C1E37-893A-4324-806E-B7F9D1E7EA5B}" dt="2022-02-11T05:04:40.200" v="538" actId="20577"/>
        <pc:sldMkLst>
          <pc:docMk/>
          <pc:sldMk cId="3997255581" sldId="304"/>
        </pc:sldMkLst>
        <pc:graphicFrameChg chg="modGraphic">
          <ac:chgData name="Antonio-Marius Tricolici" userId="4ca5b4ffc4fcfb59" providerId="LiveId" clId="{1A3C1E37-893A-4324-806E-B7F9D1E7EA5B}" dt="2022-02-11T05:04:40.200" v="538" actId="20577"/>
          <ac:graphicFrameMkLst>
            <pc:docMk/>
            <pc:sldMk cId="3997255581" sldId="304"/>
            <ac:graphicFrameMk id="6" creationId="{7CBD3594-9CAC-464F-A1B6-65C867A33891}"/>
          </ac:graphicFrameMkLst>
        </pc:graphicFrameChg>
      </pc:sldChg>
      <pc:sldChg chg="modSp mod">
        <pc:chgData name="Antonio-Marius Tricolici" userId="4ca5b4ffc4fcfb59" providerId="LiveId" clId="{1A3C1E37-893A-4324-806E-B7F9D1E7EA5B}" dt="2022-02-11T05:07:22.218" v="539" actId="20577"/>
        <pc:sldMkLst>
          <pc:docMk/>
          <pc:sldMk cId="2397199203" sldId="305"/>
        </pc:sldMkLst>
        <pc:spChg chg="mod">
          <ac:chgData name="Antonio-Marius Tricolici" userId="4ca5b4ffc4fcfb59" providerId="LiveId" clId="{1A3C1E37-893A-4324-806E-B7F9D1E7EA5B}" dt="2022-02-11T05:07:22.218" v="539" actId="20577"/>
          <ac:spMkLst>
            <pc:docMk/>
            <pc:sldMk cId="2397199203" sldId="305"/>
            <ac:spMk id="3" creationId="{236106F4-0C53-4660-B03D-31343B32BB44}"/>
          </ac:spMkLst>
        </pc:spChg>
      </pc:sldChg>
      <pc:sldChg chg="mod modShow">
        <pc:chgData name="Antonio-Marius Tricolici" userId="4ca5b4ffc4fcfb59" providerId="LiveId" clId="{1A3C1E37-893A-4324-806E-B7F9D1E7EA5B}" dt="2022-02-11T15:09:06.153" v="992" actId="729"/>
        <pc:sldMkLst>
          <pc:docMk/>
          <pc:sldMk cId="2353686569" sldId="307"/>
        </pc:sldMkLst>
      </pc:sldChg>
      <pc:sldChg chg="modSp mod modAnim">
        <pc:chgData name="Antonio-Marius Tricolici" userId="4ca5b4ffc4fcfb59" providerId="LiveId" clId="{1A3C1E37-893A-4324-806E-B7F9D1E7EA5B}" dt="2022-02-11T05:12:32.725" v="541"/>
        <pc:sldMkLst>
          <pc:docMk/>
          <pc:sldMk cId="679912243" sldId="308"/>
        </pc:sldMkLst>
        <pc:spChg chg="mod">
          <ac:chgData name="Antonio-Marius Tricolici" userId="4ca5b4ffc4fcfb59" providerId="LiveId" clId="{1A3C1E37-893A-4324-806E-B7F9D1E7EA5B}" dt="2022-02-10T18:11:00.001" v="492" actId="20577"/>
          <ac:spMkLst>
            <pc:docMk/>
            <pc:sldMk cId="679912243" sldId="308"/>
            <ac:spMk id="7" creationId="{4BB4C17C-2F58-41BD-AE67-FA0093565806}"/>
          </ac:spMkLst>
        </pc:spChg>
        <pc:spChg chg="mod">
          <ac:chgData name="Antonio-Marius Tricolici" userId="4ca5b4ffc4fcfb59" providerId="LiveId" clId="{1A3C1E37-893A-4324-806E-B7F9D1E7EA5B}" dt="2022-02-10T18:10:50.521" v="489" actId="113"/>
          <ac:spMkLst>
            <pc:docMk/>
            <pc:sldMk cId="679912243" sldId="308"/>
            <ac:spMk id="10" creationId="{C781A275-60C5-41CA-BCBE-2267A6FF1824}"/>
          </ac:spMkLst>
        </pc:spChg>
      </pc:sldChg>
      <pc:sldChg chg="modSp">
        <pc:chgData name="Antonio-Marius Tricolici" userId="4ca5b4ffc4fcfb59" providerId="LiveId" clId="{1A3C1E37-893A-4324-806E-B7F9D1E7EA5B}" dt="2022-02-11T15:15:06.223" v="993" actId="20578"/>
        <pc:sldMkLst>
          <pc:docMk/>
          <pc:sldMk cId="2872050178" sldId="310"/>
        </pc:sldMkLst>
        <pc:spChg chg="mod">
          <ac:chgData name="Antonio-Marius Tricolici" userId="4ca5b4ffc4fcfb59" providerId="LiveId" clId="{1A3C1E37-893A-4324-806E-B7F9D1E7EA5B}" dt="2022-02-11T15:15:06.223" v="993" actId="20578"/>
          <ac:spMkLst>
            <pc:docMk/>
            <pc:sldMk cId="2872050178" sldId="310"/>
            <ac:spMk id="4" creationId="{3C165C81-F8A4-4959-BFCC-6B2CF4698F28}"/>
          </ac:spMkLst>
        </pc:spChg>
      </pc:sldChg>
      <pc:sldChg chg="addSp modSp mod">
        <pc:chgData name="Antonio-Marius Tricolici" userId="4ca5b4ffc4fcfb59" providerId="LiveId" clId="{1A3C1E37-893A-4324-806E-B7F9D1E7EA5B}" dt="2022-02-10T18:10:19.611" v="460" actId="1076"/>
        <pc:sldMkLst>
          <pc:docMk/>
          <pc:sldMk cId="1484601142" sldId="311"/>
        </pc:sldMkLst>
        <pc:spChg chg="add mod">
          <ac:chgData name="Antonio-Marius Tricolici" userId="4ca5b4ffc4fcfb59" providerId="LiveId" clId="{1A3C1E37-893A-4324-806E-B7F9D1E7EA5B}" dt="2022-02-10T18:09:51.625" v="436" actId="13822"/>
          <ac:spMkLst>
            <pc:docMk/>
            <pc:sldMk cId="1484601142" sldId="311"/>
            <ac:spMk id="3" creationId="{C4EEFD83-D2B6-4A98-97A5-3B87922E8C70}"/>
          </ac:spMkLst>
        </pc:spChg>
        <pc:spChg chg="add mod">
          <ac:chgData name="Antonio-Marius Tricolici" userId="4ca5b4ffc4fcfb59" providerId="LiveId" clId="{1A3C1E37-893A-4324-806E-B7F9D1E7EA5B}" dt="2022-02-10T18:10:19.611" v="460" actId="1076"/>
          <ac:spMkLst>
            <pc:docMk/>
            <pc:sldMk cId="1484601142" sldId="311"/>
            <ac:spMk id="7" creationId="{82A69DF3-C046-4DE7-95C1-0047BAF634ED}"/>
          </ac:spMkLst>
        </pc:spChg>
        <pc:cxnChg chg="add mod">
          <ac:chgData name="Antonio-Marius Tricolici" userId="4ca5b4ffc4fcfb59" providerId="LiveId" clId="{1A3C1E37-893A-4324-806E-B7F9D1E7EA5B}" dt="2022-02-10T18:10:04.015" v="438" actId="13822"/>
          <ac:cxnSpMkLst>
            <pc:docMk/>
            <pc:sldMk cId="1484601142" sldId="311"/>
            <ac:cxnSpMk id="6" creationId="{97E5FD0E-BFB4-46EE-BCF5-B1571FA6F4E8}"/>
          </ac:cxnSpMkLst>
        </pc:cxnChg>
      </pc:sldChg>
      <pc:sldChg chg="modSp">
        <pc:chgData name="Antonio-Marius Tricolici" userId="4ca5b4ffc4fcfb59" providerId="LiveId" clId="{1A3C1E37-893A-4324-806E-B7F9D1E7EA5B}" dt="2022-02-10T18:24:35.121" v="497" actId="20578"/>
        <pc:sldMkLst>
          <pc:docMk/>
          <pc:sldMk cId="1961997739" sldId="314"/>
        </pc:sldMkLst>
        <pc:spChg chg="mod">
          <ac:chgData name="Antonio-Marius Tricolici" userId="4ca5b4ffc4fcfb59" providerId="LiveId" clId="{1A3C1E37-893A-4324-806E-B7F9D1E7EA5B}" dt="2022-02-10T18:24:35.121" v="497" actId="20578"/>
          <ac:spMkLst>
            <pc:docMk/>
            <pc:sldMk cId="1961997739" sldId="314"/>
            <ac:spMk id="7" creationId="{B92DC497-4D28-4432-BE65-2FF6A2EFACAC}"/>
          </ac:spMkLst>
        </pc:spChg>
      </pc:sldChg>
      <pc:sldChg chg="modSp">
        <pc:chgData name="Antonio-Marius Tricolici" userId="4ca5b4ffc4fcfb59" providerId="LiveId" clId="{1A3C1E37-893A-4324-806E-B7F9D1E7EA5B}" dt="2022-02-11T15:08:03.042" v="991" actId="20578"/>
        <pc:sldMkLst>
          <pc:docMk/>
          <pc:sldMk cId="3943101496" sldId="317"/>
        </pc:sldMkLst>
        <pc:spChg chg="mod">
          <ac:chgData name="Antonio-Marius Tricolici" userId="4ca5b4ffc4fcfb59" providerId="LiveId" clId="{1A3C1E37-893A-4324-806E-B7F9D1E7EA5B}" dt="2022-02-11T15:08:03.042" v="991" actId="20578"/>
          <ac:spMkLst>
            <pc:docMk/>
            <pc:sldMk cId="3943101496" sldId="317"/>
            <ac:spMk id="5" creationId="{C6CD29C5-4250-477D-99BA-C8AF799BBE18}"/>
          </ac:spMkLst>
        </pc:spChg>
      </pc:sldChg>
      <pc:sldChg chg="modAnim">
        <pc:chgData name="Antonio-Marius Tricolici" userId="4ca5b4ffc4fcfb59" providerId="LiveId" clId="{1A3C1E37-893A-4324-806E-B7F9D1E7EA5B}" dt="2022-02-11T16:20:34.461" v="1067"/>
        <pc:sldMkLst>
          <pc:docMk/>
          <pc:sldMk cId="228747729" sldId="323"/>
        </pc:sldMkLst>
      </pc:sldChg>
      <pc:sldChg chg="modSp mod">
        <pc:chgData name="Antonio-Marius Tricolici" userId="4ca5b4ffc4fcfb59" providerId="LiveId" clId="{1A3C1E37-893A-4324-806E-B7F9D1E7EA5B}" dt="2022-02-11T16:07:46.339" v="1066" actId="20577"/>
        <pc:sldMkLst>
          <pc:docMk/>
          <pc:sldMk cId="3650755568" sldId="324"/>
        </pc:sldMkLst>
        <pc:spChg chg="mod">
          <ac:chgData name="Antonio-Marius Tricolici" userId="4ca5b4ffc4fcfb59" providerId="LiveId" clId="{1A3C1E37-893A-4324-806E-B7F9D1E7EA5B}" dt="2022-02-11T16:07:46.339" v="1066" actId="20577"/>
          <ac:spMkLst>
            <pc:docMk/>
            <pc:sldMk cId="3650755568" sldId="324"/>
            <ac:spMk id="6" creationId="{F7F55573-0AF6-4BA5-ACD5-F04AE472621A}"/>
          </ac:spMkLst>
        </pc:spChg>
      </pc:sldChg>
      <pc:sldChg chg="modSp mod">
        <pc:chgData name="Antonio-Marius Tricolici" userId="4ca5b4ffc4fcfb59" providerId="LiveId" clId="{1A3C1E37-893A-4324-806E-B7F9D1E7EA5B}" dt="2022-02-10T18:28:10.977" v="523" actId="20577"/>
        <pc:sldMkLst>
          <pc:docMk/>
          <pc:sldMk cId="2043564537" sldId="325"/>
        </pc:sldMkLst>
        <pc:spChg chg="mod">
          <ac:chgData name="Antonio-Marius Tricolici" userId="4ca5b4ffc4fcfb59" providerId="LiveId" clId="{1A3C1E37-893A-4324-806E-B7F9D1E7EA5B}" dt="2022-02-10T18:28:10.977" v="523" actId="20577"/>
          <ac:spMkLst>
            <pc:docMk/>
            <pc:sldMk cId="2043564537" sldId="325"/>
            <ac:spMk id="3" creationId="{3136A06D-7947-45D5-8CC7-5262BCE0CFB1}"/>
          </ac:spMkLst>
        </pc:spChg>
      </pc:sldChg>
      <pc:sldChg chg="modSp">
        <pc:chgData name="Antonio-Marius Tricolici" userId="4ca5b4ffc4fcfb59" providerId="LiveId" clId="{1A3C1E37-893A-4324-806E-B7F9D1E7EA5B}" dt="2022-02-10T18:19:29.320" v="494" actId="20578"/>
        <pc:sldMkLst>
          <pc:docMk/>
          <pc:sldMk cId="2410309233" sldId="327"/>
        </pc:sldMkLst>
        <pc:spChg chg="mod">
          <ac:chgData name="Antonio-Marius Tricolici" userId="4ca5b4ffc4fcfb59" providerId="LiveId" clId="{1A3C1E37-893A-4324-806E-B7F9D1E7EA5B}" dt="2022-02-10T18:19:29.320" v="494" actId="20578"/>
          <ac:spMkLst>
            <pc:docMk/>
            <pc:sldMk cId="2410309233" sldId="327"/>
            <ac:spMk id="9" creationId="{B56B530A-455B-4E90-895C-DB30F70B0F04}"/>
          </ac:spMkLst>
        </pc:spChg>
      </pc:sldChg>
      <pc:sldChg chg="modSp">
        <pc:chgData name="Antonio-Marius Tricolici" userId="4ca5b4ffc4fcfb59" providerId="LiveId" clId="{1A3C1E37-893A-4324-806E-B7F9D1E7EA5B}" dt="2022-02-10T18:22:38.005" v="496" actId="20578"/>
        <pc:sldMkLst>
          <pc:docMk/>
          <pc:sldMk cId="2685299264" sldId="329"/>
        </pc:sldMkLst>
        <pc:spChg chg="mod">
          <ac:chgData name="Antonio-Marius Tricolici" userId="4ca5b4ffc4fcfb59" providerId="LiveId" clId="{1A3C1E37-893A-4324-806E-B7F9D1E7EA5B}" dt="2022-02-10T18:22:38.005" v="496" actId="20578"/>
          <ac:spMkLst>
            <pc:docMk/>
            <pc:sldMk cId="2685299264" sldId="329"/>
            <ac:spMk id="6" creationId="{1FA86647-3ED8-4554-9234-5A0F372BE64C}"/>
          </ac:spMkLst>
        </pc:spChg>
      </pc:sldChg>
      <pc:sldChg chg="modSp mod">
        <pc:chgData name="Antonio-Marius Tricolici" userId="4ca5b4ffc4fcfb59" providerId="LiveId" clId="{1A3C1E37-893A-4324-806E-B7F9D1E7EA5B}" dt="2022-02-10T15:20:16.146" v="65" actId="20577"/>
        <pc:sldMkLst>
          <pc:docMk/>
          <pc:sldMk cId="3101465304" sldId="333"/>
        </pc:sldMkLst>
        <pc:spChg chg="mod">
          <ac:chgData name="Antonio-Marius Tricolici" userId="4ca5b4ffc4fcfb59" providerId="LiveId" clId="{1A3C1E37-893A-4324-806E-B7F9D1E7EA5B}" dt="2022-02-10T15:20:16.146" v="65" actId="20577"/>
          <ac:spMkLst>
            <pc:docMk/>
            <pc:sldMk cId="3101465304" sldId="333"/>
            <ac:spMk id="2" creationId="{B34AC1CE-F697-48BE-8997-EF314A1BBB5F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4" creationId="{531F5545-F762-4495-A9B5-A17B7167AF6D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6" creationId="{F081E530-61EB-41D8-89CF-3838D1641403}"/>
          </ac:spMkLst>
        </pc:spChg>
      </pc:sldChg>
      <pc:sldChg chg="addSp delSp modSp mod">
        <pc:chgData name="Antonio-Marius Tricolici" userId="4ca5b4ffc4fcfb59" providerId="LiveId" clId="{1A3C1E37-893A-4324-806E-B7F9D1E7EA5B}" dt="2022-02-11T05:40:40.807" v="594" actId="1076"/>
        <pc:sldMkLst>
          <pc:docMk/>
          <pc:sldMk cId="2722885909" sldId="334"/>
        </pc:sldMkLst>
        <pc:spChg chg="del mod">
          <ac:chgData name="Antonio-Marius Tricolici" userId="4ca5b4ffc4fcfb59" providerId="LiveId" clId="{1A3C1E37-893A-4324-806E-B7F9D1E7EA5B}" dt="2022-02-11T05:40:12.449" v="586" actId="478"/>
          <ac:spMkLst>
            <pc:docMk/>
            <pc:sldMk cId="2722885909" sldId="334"/>
            <ac:spMk id="7" creationId="{7EED240C-6C47-4C0F-9609-9CC7ACCC06A9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8" creationId="{9AA7A606-218B-4089-AC05-A2D31F813E3D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0" creationId="{64ADA90C-B794-426C-8BB1-99EF9135322E}"/>
          </ac:spMkLst>
        </pc:spChg>
        <pc:spChg chg="mod">
          <ac:chgData name="Antonio-Marius Tricolici" userId="4ca5b4ffc4fcfb59" providerId="LiveId" clId="{1A3C1E37-893A-4324-806E-B7F9D1E7EA5B}" dt="2022-02-11T05:40:37.180" v="593" actId="1076"/>
          <ac:spMkLst>
            <pc:docMk/>
            <pc:sldMk cId="2722885909" sldId="334"/>
            <ac:spMk id="11" creationId="{5180EEAB-9DB2-44AF-926D-6CC6EDCF3716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2" creationId="{FD2E1069-F952-494A-B0F3-41A5644D8AC3}"/>
          </ac:spMkLst>
        </pc:spChg>
        <pc:spChg chg="mod">
          <ac:chgData name="Antonio-Marius Tricolici" userId="4ca5b4ffc4fcfb59" providerId="LiveId" clId="{1A3C1E37-893A-4324-806E-B7F9D1E7EA5B}" dt="2022-02-11T05:40:40.807" v="594" actId="1076"/>
          <ac:spMkLst>
            <pc:docMk/>
            <pc:sldMk cId="2722885909" sldId="334"/>
            <ac:spMk id="13" creationId="{46D865C1-45A6-4BCA-AAAB-636A99191B03}"/>
          </ac:spMkLst>
        </pc:spChg>
        <pc:spChg chg="add 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4" creationId="{036E6756-778D-4A2A-BD53-1FCC91E4260D}"/>
          </ac:spMkLst>
        </pc:spChg>
      </pc:sldChg>
      <pc:sldChg chg="new del">
        <pc:chgData name="Antonio-Marius Tricolici" userId="4ca5b4ffc4fcfb59" providerId="LiveId" clId="{1A3C1E37-893A-4324-806E-B7F9D1E7EA5B}" dt="2022-02-10T16:04:34.276" v="70" actId="47"/>
        <pc:sldMkLst>
          <pc:docMk/>
          <pc:sldMk cId="610502233" sldId="335"/>
        </pc:sldMkLst>
      </pc:sldChg>
      <pc:sldChg chg="add modAnim">
        <pc:chgData name="Antonio-Marius Tricolici" userId="4ca5b4ffc4fcfb59" providerId="LiveId" clId="{1A3C1E37-893A-4324-806E-B7F9D1E7EA5B}" dt="2022-02-11T05:01:19.254" v="526"/>
        <pc:sldMkLst>
          <pc:docMk/>
          <pc:sldMk cId="2808670631" sldId="336"/>
        </pc:sldMkLst>
      </pc:sldChg>
      <pc:sldChg chg="delSp modSp add del mod">
        <pc:chgData name="Antonio-Marius Tricolici" userId="4ca5b4ffc4fcfb59" providerId="LiveId" clId="{1A3C1E37-893A-4324-806E-B7F9D1E7EA5B}" dt="2022-02-10T16:09:47.241" v="247" actId="2696"/>
        <pc:sldMkLst>
          <pc:docMk/>
          <pc:sldMk cId="1711036463" sldId="337"/>
        </pc:sldMkLst>
        <pc:spChg chg="mod">
          <ac:chgData name="Antonio-Marius Tricolici" userId="4ca5b4ffc4fcfb59" providerId="LiveId" clId="{1A3C1E37-893A-4324-806E-B7F9D1E7EA5B}" dt="2022-02-10T16:09:28.461" v="242" actId="20577"/>
          <ac:spMkLst>
            <pc:docMk/>
            <pc:sldMk cId="1711036463" sldId="337"/>
            <ac:spMk id="2" creationId="{F8954939-D47E-4164-B497-4BC9863734AE}"/>
          </ac:spMkLst>
        </pc:spChg>
        <pc:spChg chg="del">
          <ac:chgData name="Antonio-Marius Tricolici" userId="4ca5b4ffc4fcfb59" providerId="LiveId" clId="{1A3C1E37-893A-4324-806E-B7F9D1E7EA5B}" dt="2022-02-10T16:09:36.101" v="245" actId="478"/>
          <ac:spMkLst>
            <pc:docMk/>
            <pc:sldMk cId="1711036463" sldId="337"/>
            <ac:spMk id="3" creationId="{C36B375D-819E-40EA-93FD-95B37CF2A798}"/>
          </ac:spMkLst>
        </pc:spChg>
        <pc:spChg chg="del">
          <ac:chgData name="Antonio-Marius Tricolici" userId="4ca5b4ffc4fcfb59" providerId="LiveId" clId="{1A3C1E37-893A-4324-806E-B7F9D1E7EA5B}" dt="2022-02-10T16:09:30.927" v="243" actId="478"/>
          <ac:spMkLst>
            <pc:docMk/>
            <pc:sldMk cId="1711036463" sldId="337"/>
            <ac:spMk id="8" creationId="{73535584-8075-4AE3-B6ED-3343CCA5443C}"/>
          </ac:spMkLst>
        </pc:spChg>
        <pc:spChg chg="del mod">
          <ac:chgData name="Antonio-Marius Tricolici" userId="4ca5b4ffc4fcfb59" providerId="LiveId" clId="{1A3C1E37-893A-4324-806E-B7F9D1E7EA5B}" dt="2022-02-10T16:09:40.944" v="246" actId="478"/>
          <ac:spMkLst>
            <pc:docMk/>
            <pc:sldMk cId="1711036463" sldId="337"/>
            <ac:spMk id="9" creationId="{B47471A9-D7A9-49F8-ACA7-2578F2A68D4C}"/>
          </ac:spMkLst>
        </pc:spChg>
      </pc:sldChg>
      <pc:sldChg chg="add del">
        <pc:chgData name="Antonio-Marius Tricolici" userId="4ca5b4ffc4fcfb59" providerId="LiveId" clId="{1A3C1E37-893A-4324-806E-B7F9D1E7EA5B}" dt="2022-02-10T16:04:57.454" v="115"/>
        <pc:sldMkLst>
          <pc:docMk/>
          <pc:sldMk cId="2441721517" sldId="337"/>
        </pc:sldMkLst>
      </pc:sldChg>
      <pc:sldChg chg="addSp delSp modSp new mod">
        <pc:chgData name="Antonio-Marius Tricolici" userId="4ca5b4ffc4fcfb59" providerId="LiveId" clId="{1A3C1E37-893A-4324-806E-B7F9D1E7EA5B}" dt="2022-02-10T16:13:28.744" v="432" actId="339"/>
        <pc:sldMkLst>
          <pc:docMk/>
          <pc:sldMk cId="2844066262" sldId="337"/>
        </pc:sldMkLst>
        <pc:spChg chg="mod">
          <ac:chgData name="Antonio-Marius Tricolici" userId="4ca5b4ffc4fcfb59" providerId="LiveId" clId="{1A3C1E37-893A-4324-806E-B7F9D1E7EA5B}" dt="2022-02-10T16:10:15.511" v="289" actId="20577"/>
          <ac:spMkLst>
            <pc:docMk/>
            <pc:sldMk cId="2844066262" sldId="337"/>
            <ac:spMk id="2" creationId="{5CAEBF2C-FB85-47C0-901E-FE9A40A17117}"/>
          </ac:spMkLst>
        </pc:spChg>
        <pc:spChg chg="add mod">
          <ac:chgData name="Antonio-Marius Tricolici" userId="4ca5b4ffc4fcfb59" providerId="LiveId" clId="{1A3C1E37-893A-4324-806E-B7F9D1E7EA5B}" dt="2022-02-10T16:11:02.068" v="400" actId="1076"/>
          <ac:spMkLst>
            <pc:docMk/>
            <pc:sldMk cId="2844066262" sldId="337"/>
            <ac:spMk id="3" creationId="{EE830D3C-6D51-4520-98C5-DB957EE1D843}"/>
          </ac:spMkLst>
        </pc:spChg>
        <pc:spChg chg="add del mod">
          <ac:chgData name="Antonio-Marius Tricolici" userId="4ca5b4ffc4fcfb59" providerId="LiveId" clId="{1A3C1E37-893A-4324-806E-B7F9D1E7EA5B}" dt="2022-02-10T16:13:13.534" v="419" actId="478"/>
          <ac:spMkLst>
            <pc:docMk/>
            <pc:sldMk cId="2844066262" sldId="337"/>
            <ac:spMk id="4" creationId="{88BD851D-E637-427B-8DE8-F71F549E8F9B}"/>
          </ac:spMkLst>
        </pc:spChg>
        <pc:spChg chg="add mod">
          <ac:chgData name="Antonio-Marius Tricolici" userId="4ca5b4ffc4fcfb59" providerId="LiveId" clId="{1A3C1E37-893A-4324-806E-B7F9D1E7EA5B}" dt="2022-02-10T16:13:28.744" v="432" actId="339"/>
          <ac:spMkLst>
            <pc:docMk/>
            <pc:sldMk cId="2844066262" sldId="337"/>
            <ac:spMk id="5" creationId="{AE6169A0-9A82-4B62-9768-D215B0FA8A97}"/>
          </ac:spMkLst>
        </pc:spChg>
      </pc:sldChg>
      <pc:sldChg chg="addSp modSp new mod">
        <pc:chgData name="Antonio-Marius Tricolici" userId="4ca5b4ffc4fcfb59" providerId="LiveId" clId="{1A3C1E37-893A-4324-806E-B7F9D1E7EA5B}" dt="2022-02-11T05:40:04.243" v="585" actId="404"/>
        <pc:sldMkLst>
          <pc:docMk/>
          <pc:sldMk cId="3598767436" sldId="338"/>
        </pc:sldMkLst>
        <pc:spChg chg="mod">
          <ac:chgData name="Antonio-Marius Tricolici" userId="4ca5b4ffc4fcfb59" providerId="LiveId" clId="{1A3C1E37-893A-4324-806E-B7F9D1E7EA5B}" dt="2022-02-11T05:31:27.815" v="548" actId="20577"/>
          <ac:spMkLst>
            <pc:docMk/>
            <pc:sldMk cId="3598767436" sldId="338"/>
            <ac:spMk id="2" creationId="{0400DB26-39A2-4594-8781-D88B0758CDF0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3" creationId="{D170C886-A99D-499A-B695-C7BA878350CA}"/>
          </ac:spMkLst>
        </pc:spChg>
        <pc:spChg chg="add mod">
          <ac:chgData name="Antonio-Marius Tricolici" userId="4ca5b4ffc4fcfb59" providerId="LiveId" clId="{1A3C1E37-893A-4324-806E-B7F9D1E7EA5B}" dt="2022-02-11T05:31:37.092" v="558" actId="571"/>
          <ac:spMkLst>
            <pc:docMk/>
            <pc:sldMk cId="3598767436" sldId="338"/>
            <ac:spMk id="4" creationId="{8C840A1D-7325-48C9-8E38-499B12C70151}"/>
          </ac:spMkLst>
        </pc:spChg>
        <pc:spChg chg="add mod">
          <ac:chgData name="Antonio-Marius Tricolici" userId="4ca5b4ffc4fcfb59" providerId="LiveId" clId="{1A3C1E37-893A-4324-806E-B7F9D1E7EA5B}" dt="2022-02-11T05:40:04.243" v="585" actId="404"/>
          <ac:spMkLst>
            <pc:docMk/>
            <pc:sldMk cId="3598767436" sldId="338"/>
            <ac:spMk id="5" creationId="{3F6EB832-AB85-44E7-A4A4-C117AA019C15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6" creationId="{BD7D82DF-4DC9-48A5-92C7-96544FEDFECB}"/>
          </ac:spMkLst>
        </pc:spChg>
      </pc:sldChg>
      <pc:sldChg chg="addSp modSp new mod">
        <pc:chgData name="Antonio-Marius Tricolici" userId="4ca5b4ffc4fcfb59" providerId="LiveId" clId="{1A3C1E37-893A-4324-806E-B7F9D1E7EA5B}" dt="2022-02-11T16:06:46.605" v="1054" actId="1076"/>
        <pc:sldMkLst>
          <pc:docMk/>
          <pc:sldMk cId="1733897433" sldId="339"/>
        </pc:sldMkLst>
        <pc:spChg chg="mod">
          <ac:chgData name="Antonio-Marius Tricolici" userId="4ca5b4ffc4fcfb59" providerId="LiveId" clId="{1A3C1E37-893A-4324-806E-B7F9D1E7EA5B}" dt="2022-02-11T05:47:08.977" v="604" actId="20577"/>
          <ac:spMkLst>
            <pc:docMk/>
            <pc:sldMk cId="1733897433" sldId="339"/>
            <ac:spMk id="2" creationId="{EECB9F26-E88D-4C66-8821-EBC60E3F80D4}"/>
          </ac:spMkLst>
        </pc:spChg>
        <pc:spChg chg="add mod">
          <ac:chgData name="Antonio-Marius Tricolici" userId="4ca5b4ffc4fcfb59" providerId="LiveId" clId="{1A3C1E37-893A-4324-806E-B7F9D1E7EA5B}" dt="2022-02-11T16:06:46.605" v="1054" actId="1076"/>
          <ac:spMkLst>
            <pc:docMk/>
            <pc:sldMk cId="1733897433" sldId="339"/>
            <ac:spMk id="3" creationId="{904CC7A7-B68A-4E23-828E-6030ACB042FF}"/>
          </ac:spMkLst>
        </pc:spChg>
      </pc:sldChg>
    </pc:docChg>
  </pc:docChgLst>
  <pc:docChgLst>
    <pc:chgData name="Antonio-Marius Tricolici" userId="4ca5b4ffc4fcfb59" providerId="LiveId" clId="{373BEAC1-BFFC-4666-8180-5BD6349C3B2F}"/>
    <pc:docChg chg="undo custSel addSld delSld modSld sldOrd modSection">
      <pc:chgData name="Antonio-Marius Tricolici" userId="4ca5b4ffc4fcfb59" providerId="LiveId" clId="{373BEAC1-BFFC-4666-8180-5BD6349C3B2F}" dt="2022-02-06T10:39:12.089" v="3443" actId="20577"/>
      <pc:docMkLst>
        <pc:docMk/>
      </pc:docMkLst>
      <pc:sldChg chg="modSp del mod">
        <pc:chgData name="Antonio-Marius Tricolici" userId="4ca5b4ffc4fcfb59" providerId="LiveId" clId="{373BEAC1-BFFC-4666-8180-5BD6349C3B2F}" dt="2022-02-06T08:53:37.451" v="34" actId="2696"/>
        <pc:sldMkLst>
          <pc:docMk/>
          <pc:sldMk cId="1679984175" sldId="257"/>
        </pc:sldMkLst>
        <pc:spChg chg="mod">
          <ac:chgData name="Antonio-Marius Tricolici" userId="4ca5b4ffc4fcfb59" providerId="LiveId" clId="{373BEAC1-BFFC-4666-8180-5BD6349C3B2F}" dt="2022-02-06T08:53:34.888" v="33" actId="5793"/>
          <ac:spMkLst>
            <pc:docMk/>
            <pc:sldMk cId="1679984175" sldId="257"/>
            <ac:spMk id="5" creationId="{431A75B8-F7D7-480F-A99D-3E53FA94439A}"/>
          </ac:spMkLst>
        </pc:spChg>
      </pc:sldChg>
      <pc:sldChg chg="modSp mod">
        <pc:chgData name="Antonio-Marius Tricolici" userId="4ca5b4ffc4fcfb59" providerId="LiveId" clId="{373BEAC1-BFFC-4666-8180-5BD6349C3B2F}" dt="2022-02-06T09:06:19.786" v="652" actId="2711"/>
        <pc:sldMkLst>
          <pc:docMk/>
          <pc:sldMk cId="2712006679" sldId="280"/>
        </pc:sldMkLst>
        <pc:spChg chg="mod">
          <ac:chgData name="Antonio-Marius Tricolici" userId="4ca5b4ffc4fcfb59" providerId="LiveId" clId="{373BEAC1-BFFC-4666-8180-5BD6349C3B2F}" dt="2022-02-06T09:06:15.177" v="651" actId="2711"/>
          <ac:spMkLst>
            <pc:docMk/>
            <pc:sldMk cId="2712006679" sldId="280"/>
            <ac:spMk id="9" creationId="{1A78085C-DD82-4414-B06A-5093D8A6BB36}"/>
          </ac:spMkLst>
        </pc:spChg>
        <pc:spChg chg="mod">
          <ac:chgData name="Antonio-Marius Tricolici" userId="4ca5b4ffc4fcfb59" providerId="LiveId" clId="{373BEAC1-BFFC-4666-8180-5BD6349C3B2F}" dt="2022-02-06T09:06:19.786" v="652" actId="2711"/>
          <ac:spMkLst>
            <pc:docMk/>
            <pc:sldMk cId="2712006679" sldId="280"/>
            <ac:spMk id="10" creationId="{3760D405-3AC0-4227-8E27-94BC8E6EF8F3}"/>
          </ac:spMkLst>
        </pc:spChg>
      </pc:sldChg>
      <pc:sldChg chg="modSp mod">
        <pc:chgData name="Antonio-Marius Tricolici" userId="4ca5b4ffc4fcfb59" providerId="LiveId" clId="{373BEAC1-BFFC-4666-8180-5BD6349C3B2F}" dt="2022-02-06T08:57:58.148" v="374" actId="2711"/>
        <pc:sldMkLst>
          <pc:docMk/>
          <pc:sldMk cId="1099309434" sldId="283"/>
        </pc:sldMkLst>
        <pc:spChg chg="mod">
          <ac:chgData name="Antonio-Marius Tricolici" userId="4ca5b4ffc4fcfb59" providerId="LiveId" clId="{373BEAC1-BFFC-4666-8180-5BD6349C3B2F}" dt="2022-02-06T08:57:58.148" v="374" actId="2711"/>
          <ac:spMkLst>
            <pc:docMk/>
            <pc:sldMk cId="1099309434" sldId="283"/>
            <ac:spMk id="12" creationId="{11F58F19-161F-4B91-84D1-EA00C56F4A4E}"/>
          </ac:spMkLst>
        </pc:spChg>
        <pc:spChg chg="mod">
          <ac:chgData name="Antonio-Marius Tricolici" userId="4ca5b4ffc4fcfb59" providerId="LiveId" clId="{373BEAC1-BFFC-4666-8180-5BD6349C3B2F}" dt="2022-02-06T08:57:55.036" v="373" actId="2711"/>
          <ac:spMkLst>
            <pc:docMk/>
            <pc:sldMk cId="1099309434" sldId="283"/>
            <ac:spMk id="13" creationId="{498BB14D-29D8-4C4C-8E1D-A0871AD839B4}"/>
          </ac:spMkLst>
        </pc:spChg>
      </pc:sldChg>
      <pc:sldChg chg="modSp mod">
        <pc:chgData name="Antonio-Marius Tricolici" userId="4ca5b4ffc4fcfb59" providerId="LiveId" clId="{373BEAC1-BFFC-4666-8180-5BD6349C3B2F}" dt="2022-02-06T10:18:08.124" v="2965" actId="20577"/>
        <pc:sldMkLst>
          <pc:docMk/>
          <pc:sldMk cId="1144164342" sldId="284"/>
        </pc:sldMkLst>
        <pc:spChg chg="mod">
          <ac:chgData name="Antonio-Marius Tricolici" userId="4ca5b4ffc4fcfb59" providerId="LiveId" clId="{373BEAC1-BFFC-4666-8180-5BD6349C3B2F}" dt="2022-02-06T10:18:08.124" v="2965" actId="20577"/>
          <ac:spMkLst>
            <pc:docMk/>
            <pc:sldMk cId="1144164342" sldId="284"/>
            <ac:spMk id="5" creationId="{6F002E93-128F-4D97-9D40-8A0A3E36EE94}"/>
          </ac:spMkLst>
        </pc:spChg>
      </pc:sldChg>
      <pc:sldChg chg="addSp modSp mod">
        <pc:chgData name="Antonio-Marius Tricolici" userId="4ca5b4ffc4fcfb59" providerId="LiveId" clId="{373BEAC1-BFFC-4666-8180-5BD6349C3B2F}" dt="2022-02-06T09:05:52.719" v="650" actId="20577"/>
        <pc:sldMkLst>
          <pc:docMk/>
          <pc:sldMk cId="1358298685" sldId="288"/>
        </pc:sldMkLst>
        <pc:spChg chg="mod">
          <ac:chgData name="Antonio-Marius Tricolici" userId="4ca5b4ffc4fcfb59" providerId="LiveId" clId="{373BEAC1-BFFC-4666-8180-5BD6349C3B2F}" dt="2022-02-06T09:01:11.125" v="401" actId="27636"/>
          <ac:spMkLst>
            <pc:docMk/>
            <pc:sldMk cId="1358298685" sldId="288"/>
            <ac:spMk id="2" creationId="{0F076235-C318-4F86-96B5-016FCA048F83}"/>
          </ac:spMkLst>
        </pc:spChg>
        <pc:graphicFrameChg chg="add mod modGraphic">
          <ac:chgData name="Antonio-Marius Tricolici" userId="4ca5b4ffc4fcfb59" providerId="LiveId" clId="{373BEAC1-BFFC-4666-8180-5BD6349C3B2F}" dt="2022-02-06T09:05:52.719" v="650" actId="20577"/>
          <ac:graphicFrameMkLst>
            <pc:docMk/>
            <pc:sldMk cId="1358298685" sldId="288"/>
            <ac:graphicFrameMk id="3" creationId="{82FC0CEF-BB47-4CBB-A67F-C85E5AD6707C}"/>
          </ac:graphicFrameMkLst>
        </pc:graphicFrameChg>
      </pc:sldChg>
      <pc:sldChg chg="addSp delSp modSp new mod modClrScheme chgLayout">
        <pc:chgData name="Antonio-Marius Tricolici" userId="4ca5b4ffc4fcfb59" providerId="LiveId" clId="{373BEAC1-BFFC-4666-8180-5BD6349C3B2F}" dt="2022-02-06T08:55:43.077" v="251" actId="20577"/>
        <pc:sldMkLst>
          <pc:docMk/>
          <pc:sldMk cId="1307481501" sldId="289"/>
        </pc:sldMkLst>
        <pc:spChg chg="del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2" creationId="{CCE61A31-2AF7-4A8C-BFB7-DECD68562FD9}"/>
          </ac:spMkLst>
        </pc:spChg>
        <pc:spChg chg="add mod ord">
          <ac:chgData name="Antonio-Marius Tricolici" userId="4ca5b4ffc4fcfb59" providerId="LiveId" clId="{373BEAC1-BFFC-4666-8180-5BD6349C3B2F}" dt="2022-02-06T08:54:08.459" v="66" actId="20577"/>
          <ac:spMkLst>
            <pc:docMk/>
            <pc:sldMk cId="1307481501" sldId="289"/>
            <ac:spMk id="3" creationId="{DB5C65D6-5150-4200-8A1A-62C29F4F765F}"/>
          </ac:spMkLst>
        </pc:spChg>
        <pc:spChg chg="add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4" creationId="{A95DB000-1F13-43B1-A6A7-DC52184592D3}"/>
          </ac:spMkLst>
        </pc:spChg>
        <pc:spChg chg="add mod ord">
          <ac:chgData name="Antonio-Marius Tricolici" userId="4ca5b4ffc4fcfb59" providerId="LiveId" clId="{373BEAC1-BFFC-4666-8180-5BD6349C3B2F}" dt="2022-02-06T08:55:43.077" v="25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new mod modClrScheme chgLayout">
        <pc:chgData name="Antonio-Marius Tricolici" userId="4ca5b4ffc4fcfb59" providerId="LiveId" clId="{373BEAC1-BFFC-4666-8180-5BD6349C3B2F}" dt="2022-02-06T08:57:26.697" v="370" actId="20577"/>
        <pc:sldMkLst>
          <pc:docMk/>
          <pc:sldMk cId="3143559266" sldId="290"/>
        </pc:sldMkLst>
        <pc:spChg chg="del mod ord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2" creationId="{95C2998A-1204-4C03-BF34-41A4F5899539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3" creationId="{58AEF1AC-5372-4BF4-918D-27A205D91DB6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4" creationId="{454F636E-8EAB-4F91-9D86-D2EFAC00366D}"/>
          </ac:spMkLst>
        </pc:spChg>
        <pc:spChg chg="add mod ord">
          <ac:chgData name="Antonio-Marius Tricolici" userId="4ca5b4ffc4fcfb59" providerId="LiveId" clId="{373BEAC1-BFFC-4666-8180-5BD6349C3B2F}" dt="2022-02-06T08:54:56.465" v="111" actId="27636"/>
          <ac:spMkLst>
            <pc:docMk/>
            <pc:sldMk cId="3143559266" sldId="290"/>
            <ac:spMk id="5" creationId="{5DB68831-4950-477D-8BCA-F0A26ED24D14}"/>
          </ac:spMkLst>
        </pc:spChg>
        <pc:spChg chg="add mod">
          <ac:chgData name="Antonio-Marius Tricolici" userId="4ca5b4ffc4fcfb59" providerId="LiveId" clId="{373BEAC1-BFFC-4666-8180-5BD6349C3B2F}" dt="2022-02-06T08:57:26.697" v="370" actId="20577"/>
          <ac:spMkLst>
            <pc:docMk/>
            <pc:sldMk cId="3143559266" sldId="290"/>
            <ac:spMk id="6" creationId="{BE72B39C-CC4B-4DA0-9F2A-45541FFAD4D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58:17.458" v="2079" actId="20577"/>
        <pc:sldMkLst>
          <pc:docMk/>
          <pc:sldMk cId="4091551081" sldId="291"/>
        </pc:sldMkLst>
        <pc:spChg chg="mod">
          <ac:chgData name="Antonio-Marius Tricolici" userId="4ca5b4ffc4fcfb59" providerId="LiveId" clId="{373BEAC1-BFFC-4666-8180-5BD6349C3B2F}" dt="2022-02-06T09:01:57.378" v="440" actId="20577"/>
          <ac:spMkLst>
            <pc:docMk/>
            <pc:sldMk cId="4091551081" sldId="291"/>
            <ac:spMk id="2" creationId="{D5FFE5A7-27D1-493E-AABF-D20254DAE679}"/>
          </ac:spMkLst>
        </pc:spChg>
        <pc:spChg chg="add mod">
          <ac:chgData name="Antonio-Marius Tricolici" userId="4ca5b4ffc4fcfb59" providerId="LiveId" clId="{373BEAC1-BFFC-4666-8180-5BD6349C3B2F}" dt="2022-02-06T09:58:17.458" v="2079" actId="20577"/>
          <ac:spMkLst>
            <pc:docMk/>
            <pc:sldMk cId="4091551081" sldId="291"/>
            <ac:spMk id="3" creationId="{0D116993-C575-4EB0-BBCB-E96E07F70ECC}"/>
          </ac:spMkLst>
        </pc:spChg>
        <pc:spChg chg="add del">
          <ac:chgData name="Antonio-Marius Tricolici" userId="4ca5b4ffc4fcfb59" providerId="LiveId" clId="{373BEAC1-BFFC-4666-8180-5BD6349C3B2F}" dt="2022-02-06T09:48:06.823" v="1792"/>
          <ac:spMkLst>
            <pc:docMk/>
            <pc:sldMk cId="4091551081" sldId="291"/>
            <ac:spMk id="4" creationId="{73BA6625-1B00-407F-9D44-FB3457DCC10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16:22.295" v="1361" actId="20577"/>
        <pc:sldMkLst>
          <pc:docMk/>
          <pc:sldMk cId="4011680360" sldId="292"/>
        </pc:sldMkLst>
        <pc:spChg chg="mod">
          <ac:chgData name="Antonio-Marius Tricolici" userId="4ca5b4ffc4fcfb59" providerId="LiveId" clId="{373BEAC1-BFFC-4666-8180-5BD6349C3B2F}" dt="2022-02-06T09:10:03.013" v="855" actId="20577"/>
          <ac:spMkLst>
            <pc:docMk/>
            <pc:sldMk cId="4011680360" sldId="292"/>
            <ac:spMk id="2" creationId="{69488622-0880-463A-B94D-1580BFEA8C68}"/>
          </ac:spMkLst>
        </pc:spChg>
        <pc:spChg chg="add mod">
          <ac:chgData name="Antonio-Marius Tricolici" userId="4ca5b4ffc4fcfb59" providerId="LiveId" clId="{373BEAC1-BFFC-4666-8180-5BD6349C3B2F}" dt="2022-02-06T09:13:35.651" v="1024" actId="20577"/>
          <ac:spMkLst>
            <pc:docMk/>
            <pc:sldMk cId="4011680360" sldId="292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0:46.550" v="975"/>
          <ac:spMkLst>
            <pc:docMk/>
            <pc:sldMk cId="4011680360" sldId="292"/>
            <ac:spMk id="4" creationId="{605740E7-2006-4843-A4FC-5F6D65C3B883}"/>
          </ac:spMkLst>
        </pc:spChg>
        <pc:spChg chg="add del">
          <ac:chgData name="Antonio-Marius Tricolici" userId="4ca5b4ffc4fcfb59" providerId="LiveId" clId="{373BEAC1-BFFC-4666-8180-5BD6349C3B2F}" dt="2022-02-06T09:11:32.668" v="1016"/>
          <ac:spMkLst>
            <pc:docMk/>
            <pc:sldMk cId="4011680360" sldId="292"/>
            <ac:spMk id="5" creationId="{ABE1AE18-4D79-49C2-9FE6-F0A872EE4AB4}"/>
          </ac:spMkLst>
        </pc:spChg>
        <pc:spChg chg="add mod">
          <ac:chgData name="Antonio-Marius Tricolici" userId="4ca5b4ffc4fcfb59" providerId="LiveId" clId="{373BEAC1-BFFC-4666-8180-5BD6349C3B2F}" dt="2022-02-06T09:14:19.775" v="1043" actId="1076"/>
          <ac:spMkLst>
            <pc:docMk/>
            <pc:sldMk cId="4011680360" sldId="292"/>
            <ac:spMk id="6" creationId="{F2BEBD88-D1F6-4A00-A07D-08AFFFD5DC96}"/>
          </ac:spMkLst>
        </pc:spChg>
        <pc:spChg chg="add mod">
          <ac:chgData name="Antonio-Marius Tricolici" userId="4ca5b4ffc4fcfb59" providerId="LiveId" clId="{373BEAC1-BFFC-4666-8180-5BD6349C3B2F}" dt="2022-02-06T09:16:22.295" v="1361" actId="20577"/>
          <ac:spMkLst>
            <pc:docMk/>
            <pc:sldMk cId="4011680360" sldId="292"/>
            <ac:spMk id="7" creationId="{AAE6C365-645B-41E1-ACA3-777FE5CDE040}"/>
          </ac:spMkLst>
        </pc:spChg>
      </pc:sldChg>
      <pc:sldChg chg="addSp delSp modSp add mod modNotesTx">
        <pc:chgData name="Antonio-Marius Tricolici" userId="4ca5b4ffc4fcfb59" providerId="LiveId" clId="{373BEAC1-BFFC-4666-8180-5BD6349C3B2F}" dt="2022-02-06T09:18:02.968" v="1378"/>
        <pc:sldMkLst>
          <pc:docMk/>
          <pc:sldMk cId="624862317" sldId="293"/>
        </pc:sldMkLst>
        <pc:spChg chg="mod">
          <ac:chgData name="Antonio-Marius Tricolici" userId="4ca5b4ffc4fcfb59" providerId="LiveId" clId="{373BEAC1-BFFC-4666-8180-5BD6349C3B2F}" dt="2022-02-06T09:14:24.183" v="1049" actId="20577"/>
          <ac:spMkLst>
            <pc:docMk/>
            <pc:sldMk cId="624862317" sldId="293"/>
            <ac:spMk id="2" creationId="{69488622-0880-463A-B94D-1580BFEA8C68}"/>
          </ac:spMkLst>
        </pc:spChg>
        <pc:spChg chg="del">
          <ac:chgData name="Antonio-Marius Tricolici" userId="4ca5b4ffc4fcfb59" providerId="LiveId" clId="{373BEAC1-BFFC-4666-8180-5BD6349C3B2F}" dt="2022-02-06T09:14:49.792" v="1058" actId="478"/>
          <ac:spMkLst>
            <pc:docMk/>
            <pc:sldMk cId="624862317" sldId="293"/>
            <ac:spMk id="3" creationId="{55069D84-0A65-479E-968B-89B1B18BD84E}"/>
          </ac:spMkLst>
        </pc:spChg>
        <pc:spChg chg="del mod">
          <ac:chgData name="Antonio-Marius Tricolici" userId="4ca5b4ffc4fcfb59" providerId="LiveId" clId="{373BEAC1-BFFC-4666-8180-5BD6349C3B2F}" dt="2022-02-06T09:14:47.144" v="1057" actId="478"/>
          <ac:spMkLst>
            <pc:docMk/>
            <pc:sldMk cId="624862317" sldId="293"/>
            <ac:spMk id="6" creationId="{F2BEBD88-D1F6-4A00-A07D-08AFFFD5DC96}"/>
          </ac:spMkLst>
        </pc:spChg>
        <pc:picChg chg="add mod">
          <ac:chgData name="Antonio-Marius Tricolici" userId="4ca5b4ffc4fcfb59" providerId="LiveId" clId="{373BEAC1-BFFC-4666-8180-5BD6349C3B2F}" dt="2022-02-06T09:14:55.973" v="1061" actId="1076"/>
          <ac:picMkLst>
            <pc:docMk/>
            <pc:sldMk cId="624862317" sldId="293"/>
            <ac:picMk id="2050" creationId="{AE8AB9D0-0F55-402D-8DC3-8607E3BF6EFB}"/>
          </ac:picMkLst>
        </pc:picChg>
      </pc:sldChg>
      <pc:sldChg chg="addSp delSp modSp add mod">
        <pc:chgData name="Antonio-Marius Tricolici" userId="4ca5b4ffc4fcfb59" providerId="LiveId" clId="{373BEAC1-BFFC-4666-8180-5BD6349C3B2F}" dt="2022-02-06T09:22:02.199" v="1396" actId="20577"/>
        <pc:sldMkLst>
          <pc:docMk/>
          <pc:sldMk cId="2852776830" sldId="294"/>
        </pc:sldMkLst>
        <pc:spChg chg="mod">
          <ac:chgData name="Antonio-Marius Tricolici" userId="4ca5b4ffc4fcfb59" providerId="LiveId" clId="{373BEAC1-BFFC-4666-8180-5BD6349C3B2F}" dt="2022-02-06T09:22:02.199" v="1396" actId="20577"/>
          <ac:spMkLst>
            <pc:docMk/>
            <pc:sldMk cId="2852776830" sldId="294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4" creationId="{FA7EB9F7-E29C-4E5C-9621-C09524AEBB3F}"/>
          </ac:spMkLst>
        </pc:spChg>
        <pc:spChg chg="add mod">
          <ac:chgData name="Antonio-Marius Tricolici" userId="4ca5b4ffc4fcfb59" providerId="LiveId" clId="{373BEAC1-BFFC-4666-8180-5BD6349C3B2F}" dt="2022-02-06T09:21:45.742" v="1386" actId="1076"/>
          <ac:spMkLst>
            <pc:docMk/>
            <pc:sldMk cId="2852776830" sldId="294"/>
            <ac:spMk id="5" creationId="{092C5F4B-B61B-428A-BBEC-57226E408FA5}"/>
          </ac:spMkLst>
        </pc:spChg>
        <pc:spChg chg="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6" creationId="{F2BEBD88-D1F6-4A00-A07D-08AFFFD5DC96}"/>
          </ac:spMkLst>
        </pc:spChg>
        <pc:spChg chg="mod">
          <ac:chgData name="Antonio-Marius Tricolici" userId="4ca5b4ffc4fcfb59" providerId="LiveId" clId="{373BEAC1-BFFC-4666-8180-5BD6349C3B2F}" dt="2022-02-06T09:21:44.308" v="1385" actId="1076"/>
          <ac:spMkLst>
            <pc:docMk/>
            <pc:sldMk cId="2852776830" sldId="294"/>
            <ac:spMk id="7" creationId="{AAE6C365-645B-41E1-ACA3-777FE5CDE040}"/>
          </ac:spMkLst>
        </pc:spChg>
      </pc:sldChg>
      <pc:sldChg chg="add del">
        <pc:chgData name="Antonio-Marius Tricolici" userId="4ca5b4ffc4fcfb59" providerId="LiveId" clId="{373BEAC1-BFFC-4666-8180-5BD6349C3B2F}" dt="2022-02-06T09:16:44.708" v="1364"/>
        <pc:sldMkLst>
          <pc:docMk/>
          <pc:sldMk cId="1877971039" sldId="295"/>
        </pc:sldMkLst>
      </pc:sldChg>
      <pc:sldChg chg="modSp add mod">
        <pc:chgData name="Antonio-Marius Tricolici" userId="4ca5b4ffc4fcfb59" providerId="LiveId" clId="{373BEAC1-BFFC-4666-8180-5BD6349C3B2F}" dt="2022-02-06T09:41:23.214" v="1655" actId="20577"/>
        <pc:sldMkLst>
          <pc:docMk/>
          <pc:sldMk cId="2231459128" sldId="295"/>
        </pc:sldMkLst>
        <pc:spChg chg="mod">
          <ac:chgData name="Antonio-Marius Tricolici" userId="4ca5b4ffc4fcfb59" providerId="LiveId" clId="{373BEAC1-BFFC-4666-8180-5BD6349C3B2F}" dt="2022-02-06T09:36:28.975" v="1413" actId="20577"/>
          <ac:spMkLst>
            <pc:docMk/>
            <pc:sldMk cId="2231459128" sldId="295"/>
            <ac:spMk id="2" creationId="{0F076235-C318-4F86-96B5-016FCA048F83}"/>
          </ac:spMkLst>
        </pc:spChg>
        <pc:graphicFrameChg chg="mod modGraphic">
          <ac:chgData name="Antonio-Marius Tricolici" userId="4ca5b4ffc4fcfb59" providerId="LiveId" clId="{373BEAC1-BFFC-4666-8180-5BD6349C3B2F}" dt="2022-02-06T09:41:23.214" v="1655" actId="20577"/>
          <ac:graphicFrameMkLst>
            <pc:docMk/>
            <pc:sldMk cId="2231459128" sldId="295"/>
            <ac:graphicFrameMk id="3" creationId="{82FC0CEF-BB47-4CBB-A67F-C85E5AD6707C}"/>
          </ac:graphicFrameMkLst>
        </pc:graphicFrameChg>
      </pc:sldChg>
      <pc:sldChg chg="addSp modSp new mod">
        <pc:chgData name="Antonio-Marius Tricolici" userId="4ca5b4ffc4fcfb59" providerId="LiveId" clId="{373BEAC1-BFFC-4666-8180-5BD6349C3B2F}" dt="2022-02-06T09:45:47.278" v="1705" actId="1076"/>
        <pc:sldMkLst>
          <pc:docMk/>
          <pc:sldMk cId="1092461397" sldId="296"/>
        </pc:sldMkLst>
        <pc:spChg chg="mod">
          <ac:chgData name="Antonio-Marius Tricolici" userId="4ca5b4ffc4fcfb59" providerId="LiveId" clId="{373BEAC1-BFFC-4666-8180-5BD6349C3B2F}" dt="2022-02-06T09:43:19.764" v="1682" actId="20577"/>
          <ac:spMkLst>
            <pc:docMk/>
            <pc:sldMk cId="1092461397" sldId="296"/>
            <ac:spMk id="2" creationId="{2434BFC9-3CF7-4C5A-AECF-8CB62D74C39B}"/>
          </ac:spMkLst>
        </pc:spChg>
        <pc:spChg chg="add mod">
          <ac:chgData name="Antonio-Marius Tricolici" userId="4ca5b4ffc4fcfb59" providerId="LiveId" clId="{373BEAC1-BFFC-4666-8180-5BD6349C3B2F}" dt="2022-02-06T09:45:47.278" v="1705" actId="1076"/>
          <ac:spMkLst>
            <pc:docMk/>
            <pc:sldMk cId="1092461397" sldId="296"/>
            <ac:spMk id="3" creationId="{53699E59-CFF6-4FAA-8FCC-4446DF473673}"/>
          </ac:spMkLst>
        </pc:spChg>
      </pc:sldChg>
      <pc:sldChg chg="addSp delSp modSp new del mod">
        <pc:chgData name="Antonio-Marius Tricolici" userId="4ca5b4ffc4fcfb59" providerId="LiveId" clId="{373BEAC1-BFFC-4666-8180-5BD6349C3B2F}" dt="2022-02-06T09:43:14.528" v="1672" actId="2696"/>
        <pc:sldMkLst>
          <pc:docMk/>
          <pc:sldMk cId="3532515150" sldId="296"/>
        </pc:sldMkLst>
        <pc:spChg chg="del">
          <ac:chgData name="Antonio-Marius Tricolici" userId="4ca5b4ffc4fcfb59" providerId="LiveId" clId="{373BEAC1-BFFC-4666-8180-5BD6349C3B2F}" dt="2022-02-06T09:42:35.812" v="1657"/>
          <ac:spMkLst>
            <pc:docMk/>
            <pc:sldMk cId="3532515150" sldId="296"/>
            <ac:spMk id="2" creationId="{DD0A3606-3AFA-42EE-885B-4FAFCF92CB6C}"/>
          </ac:spMkLst>
        </pc:spChg>
        <pc:spChg chg="add mod">
          <ac:chgData name="Antonio-Marius Tricolici" userId="4ca5b4ffc4fcfb59" providerId="LiveId" clId="{373BEAC1-BFFC-4666-8180-5BD6349C3B2F}" dt="2022-02-06T09:42:49.529" v="1661" actId="14100"/>
          <ac:spMkLst>
            <pc:docMk/>
            <pc:sldMk cId="3532515150" sldId="296"/>
            <ac:spMk id="3" creationId="{DFEC30FE-8CC1-4FAA-ADA7-B8DA74D875B8}"/>
          </ac:spMkLst>
        </pc:spChg>
        <pc:spChg chg="add mod">
          <ac:chgData name="Antonio-Marius Tricolici" userId="4ca5b4ffc4fcfb59" providerId="LiveId" clId="{373BEAC1-BFFC-4666-8180-5BD6349C3B2F}" dt="2022-02-06T09:43:07.376" v="1671" actId="2711"/>
          <ac:spMkLst>
            <pc:docMk/>
            <pc:sldMk cId="3532515150" sldId="296"/>
            <ac:spMk id="4" creationId="{F8DF543D-6E6D-4A05-96CA-9AF77A637589}"/>
          </ac:spMkLst>
        </pc:spChg>
      </pc:sldChg>
      <pc:sldChg chg="addSp modSp new mod ord">
        <pc:chgData name="Antonio-Marius Tricolici" userId="4ca5b4ffc4fcfb59" providerId="LiveId" clId="{373BEAC1-BFFC-4666-8180-5BD6349C3B2F}" dt="2022-02-06T09:57:19.837" v="2074" actId="20577"/>
        <pc:sldMkLst>
          <pc:docMk/>
          <pc:sldMk cId="3225857392" sldId="297"/>
        </pc:sldMkLst>
        <pc:spChg chg="mod">
          <ac:chgData name="Antonio-Marius Tricolici" userId="4ca5b4ffc4fcfb59" providerId="LiveId" clId="{373BEAC1-BFFC-4666-8180-5BD6349C3B2F}" dt="2022-02-06T09:53:26.186" v="1816" actId="20577"/>
          <ac:spMkLst>
            <pc:docMk/>
            <pc:sldMk cId="3225857392" sldId="297"/>
            <ac:spMk id="2" creationId="{9419D9DE-E67D-4ECC-B78B-38DEC868681A}"/>
          </ac:spMkLst>
        </pc:spChg>
        <pc:spChg chg="add mod">
          <ac:chgData name="Antonio-Marius Tricolici" userId="4ca5b4ffc4fcfb59" providerId="LiveId" clId="{373BEAC1-BFFC-4666-8180-5BD6349C3B2F}" dt="2022-02-06T09:56:05.889" v="2022" actId="20577"/>
          <ac:spMkLst>
            <pc:docMk/>
            <pc:sldMk cId="3225857392" sldId="297"/>
            <ac:spMk id="3" creationId="{1F9675CB-EDEC-4035-A9B9-CA5BDD4563C1}"/>
          </ac:spMkLst>
        </pc:spChg>
        <pc:spChg chg="add mod">
          <ac:chgData name="Antonio-Marius Tricolici" userId="4ca5b4ffc4fcfb59" providerId="LiveId" clId="{373BEAC1-BFFC-4666-8180-5BD6349C3B2F}" dt="2022-02-06T09:57:19.837" v="2074" actId="20577"/>
          <ac:spMkLst>
            <pc:docMk/>
            <pc:sldMk cId="3225857392" sldId="297"/>
            <ac:spMk id="4" creationId="{8AF45858-F262-4199-968A-62C7D247B357}"/>
          </ac:spMkLst>
        </pc:spChg>
      </pc:sldChg>
      <pc:sldChg chg="addSp modSp new mod">
        <pc:chgData name="Antonio-Marius Tricolici" userId="4ca5b4ffc4fcfb59" providerId="LiveId" clId="{373BEAC1-BFFC-4666-8180-5BD6349C3B2F}" dt="2022-02-06T10:12:01.733" v="2670" actId="20577"/>
        <pc:sldMkLst>
          <pc:docMk/>
          <pc:sldMk cId="1121376984" sldId="298"/>
        </pc:sldMkLst>
        <pc:spChg chg="mod">
          <ac:chgData name="Antonio-Marius Tricolici" userId="4ca5b4ffc4fcfb59" providerId="LiveId" clId="{373BEAC1-BFFC-4666-8180-5BD6349C3B2F}" dt="2022-02-06T10:09:45.942" v="2350" actId="20577"/>
          <ac:spMkLst>
            <pc:docMk/>
            <pc:sldMk cId="1121376984" sldId="298"/>
            <ac:spMk id="2" creationId="{6AE53028-26B9-4A58-AE5B-545DC08A4926}"/>
          </ac:spMkLst>
        </pc:spChg>
        <pc:spChg chg="add mod">
          <ac:chgData name="Antonio-Marius Tricolici" userId="4ca5b4ffc4fcfb59" providerId="LiveId" clId="{373BEAC1-BFFC-4666-8180-5BD6349C3B2F}" dt="2022-02-06T10:10:23.722" v="2510" actId="20577"/>
          <ac:spMkLst>
            <pc:docMk/>
            <pc:sldMk cId="1121376984" sldId="298"/>
            <ac:spMk id="3" creationId="{04C55CB4-B3FE-4CDC-B883-A125CEF797BD}"/>
          </ac:spMkLst>
        </pc:spChg>
        <pc:spChg chg="add mod">
          <ac:chgData name="Antonio-Marius Tricolici" userId="4ca5b4ffc4fcfb59" providerId="LiveId" clId="{373BEAC1-BFFC-4666-8180-5BD6349C3B2F}" dt="2022-02-06T10:12:01.733" v="2670" actId="20577"/>
          <ac:spMkLst>
            <pc:docMk/>
            <pc:sldMk cId="1121376984" sldId="298"/>
            <ac:spMk id="4" creationId="{A1B6B129-E4F6-461D-974D-5867E5E8AB0C}"/>
          </ac:spMkLst>
        </pc:spChg>
      </pc:sldChg>
      <pc:sldChg chg="addSp modSp new mod ord">
        <pc:chgData name="Antonio-Marius Tricolici" userId="4ca5b4ffc4fcfb59" providerId="LiveId" clId="{373BEAC1-BFFC-4666-8180-5BD6349C3B2F}" dt="2022-02-06T10:14:34.661" v="2920"/>
        <pc:sldMkLst>
          <pc:docMk/>
          <pc:sldMk cId="160628957" sldId="299"/>
        </pc:sldMkLst>
        <pc:spChg chg="mod">
          <ac:chgData name="Antonio-Marius Tricolici" userId="4ca5b4ffc4fcfb59" providerId="LiveId" clId="{373BEAC1-BFFC-4666-8180-5BD6349C3B2F}" dt="2022-02-06T10:12:39.021" v="2680" actId="20577"/>
          <ac:spMkLst>
            <pc:docMk/>
            <pc:sldMk cId="160628957" sldId="299"/>
            <ac:spMk id="2" creationId="{214C6483-2D36-41ED-B92D-77A4B6E73B3A}"/>
          </ac:spMkLst>
        </pc:spChg>
        <pc:spChg chg="add mod">
          <ac:chgData name="Antonio-Marius Tricolici" userId="4ca5b4ffc4fcfb59" providerId="LiveId" clId="{373BEAC1-BFFC-4666-8180-5BD6349C3B2F}" dt="2022-02-06T10:14:00.062" v="2876" actId="20577"/>
          <ac:spMkLst>
            <pc:docMk/>
            <pc:sldMk cId="160628957" sldId="299"/>
            <ac:spMk id="3" creationId="{C549E5D0-31A2-4272-8CFF-5122F3897551}"/>
          </ac:spMkLst>
        </pc:spChg>
        <pc:spChg chg="add mod">
          <ac:chgData name="Antonio-Marius Tricolici" userId="4ca5b4ffc4fcfb59" providerId="LiveId" clId="{373BEAC1-BFFC-4666-8180-5BD6349C3B2F}" dt="2022-02-06T10:14:24.291" v="2918" actId="20577"/>
          <ac:spMkLst>
            <pc:docMk/>
            <pc:sldMk cId="160628957" sldId="299"/>
            <ac:spMk id="5" creationId="{0BD08F58-903C-46E9-B903-71F5864C8DB7}"/>
          </ac:spMkLst>
        </pc:spChg>
      </pc:sldChg>
      <pc:sldChg chg="modSp add del mod">
        <pc:chgData name="Antonio-Marius Tricolici" userId="4ca5b4ffc4fcfb59" providerId="LiveId" clId="{373BEAC1-BFFC-4666-8180-5BD6349C3B2F}" dt="2022-02-06T10:09:01.462" v="2337" actId="2696"/>
        <pc:sldMkLst>
          <pc:docMk/>
          <pc:sldMk cId="2109262512" sldId="299"/>
        </pc:sldMkLst>
        <pc:spChg chg="mod">
          <ac:chgData name="Antonio-Marius Tricolici" userId="4ca5b4ffc4fcfb59" providerId="LiveId" clId="{373BEAC1-BFFC-4666-8180-5BD6349C3B2F}" dt="2022-02-06T10:00:19.491" v="2105" actId="20577"/>
          <ac:spMkLst>
            <pc:docMk/>
            <pc:sldMk cId="2109262512" sldId="299"/>
            <ac:spMk id="3" creationId="{1F9675CB-EDEC-4035-A9B9-CA5BDD4563C1}"/>
          </ac:spMkLst>
        </pc:spChg>
      </pc:sldChg>
      <pc:sldChg chg="addSp delSp modSp new mod">
        <pc:chgData name="Antonio-Marius Tricolici" userId="4ca5b4ffc4fcfb59" providerId="LiveId" clId="{373BEAC1-BFFC-4666-8180-5BD6349C3B2F}" dt="2022-02-06T10:27:49.990" v="3389" actId="113"/>
        <pc:sldMkLst>
          <pc:docMk/>
          <pc:sldMk cId="395441443" sldId="300"/>
        </pc:sldMkLst>
        <pc:spChg chg="mod">
          <ac:chgData name="Antonio-Marius Tricolici" userId="4ca5b4ffc4fcfb59" providerId="LiveId" clId="{373BEAC1-BFFC-4666-8180-5BD6349C3B2F}" dt="2022-02-06T10:26:00.689" v="2970" actId="20577"/>
          <ac:spMkLst>
            <pc:docMk/>
            <pc:sldMk cId="395441443" sldId="300"/>
            <ac:spMk id="2" creationId="{349564EF-4073-4EF9-AB46-28A973744338}"/>
          </ac:spMkLst>
        </pc:spChg>
        <pc:spChg chg="add mod">
          <ac:chgData name="Antonio-Marius Tricolici" userId="4ca5b4ffc4fcfb59" providerId="LiveId" clId="{373BEAC1-BFFC-4666-8180-5BD6349C3B2F}" dt="2022-02-06T10:27:49.990" v="3389" actId="113"/>
          <ac:spMkLst>
            <pc:docMk/>
            <pc:sldMk cId="395441443" sldId="300"/>
            <ac:spMk id="3" creationId="{491A78FA-A4AE-45D3-B4AA-F84DDF4B804D}"/>
          </ac:spMkLst>
        </pc:spChg>
        <pc:spChg chg="add del mod">
          <ac:chgData name="Antonio-Marius Tricolici" userId="4ca5b4ffc4fcfb59" providerId="LiveId" clId="{373BEAC1-BFFC-4666-8180-5BD6349C3B2F}" dt="2022-02-06T10:27:48.174" v="3386"/>
          <ac:spMkLst>
            <pc:docMk/>
            <pc:sldMk cId="395441443" sldId="300"/>
            <ac:spMk id="4" creationId="{8E81A6B6-5434-4426-BE5A-2EF5BD3C0378}"/>
          </ac:spMkLst>
        </pc:spChg>
        <pc:spChg chg="add del">
          <ac:chgData name="Antonio-Marius Tricolici" userId="4ca5b4ffc4fcfb59" providerId="LiveId" clId="{373BEAC1-BFFC-4666-8180-5BD6349C3B2F}" dt="2022-02-06T10:27:49.492" v="3388"/>
          <ac:spMkLst>
            <pc:docMk/>
            <pc:sldMk cId="395441443" sldId="300"/>
            <ac:spMk id="5" creationId="{C86B3876-1D46-4F7E-88AC-CAB81F78D961}"/>
          </ac:spMkLst>
        </pc:spChg>
      </pc:sldChg>
      <pc:sldChg chg="modSp new mod modClrScheme chgLayout">
        <pc:chgData name="Antonio-Marius Tricolici" userId="4ca5b4ffc4fcfb59" providerId="LiveId" clId="{373BEAC1-BFFC-4666-8180-5BD6349C3B2F}" dt="2022-02-06T10:38:25.879" v="3403" actId="700"/>
        <pc:sldMkLst>
          <pc:docMk/>
          <pc:sldMk cId="1586656465" sldId="301"/>
        </pc:sldMkLst>
        <pc:spChg chg="mod ord">
          <ac:chgData name="Antonio-Marius Tricolici" userId="4ca5b4ffc4fcfb59" providerId="LiveId" clId="{373BEAC1-BFFC-4666-8180-5BD6349C3B2F}" dt="2022-02-06T10:38:25.879" v="3403" actId="700"/>
          <ac:spMkLst>
            <pc:docMk/>
            <pc:sldMk cId="1586656465" sldId="301"/>
            <ac:spMk id="2" creationId="{C4DA830B-4AD9-404D-BD7E-C1F1FA88D402}"/>
          </ac:spMkLst>
        </pc:spChg>
      </pc:sldChg>
      <pc:sldChg chg="addSp modSp new mod modClrScheme chgLayout">
        <pc:chgData name="Antonio-Marius Tricolici" userId="4ca5b4ffc4fcfb59" providerId="LiveId" clId="{373BEAC1-BFFC-4666-8180-5BD6349C3B2F}" dt="2022-02-06T10:39:12.089" v="3443" actId="20577"/>
        <pc:sldMkLst>
          <pc:docMk/>
          <pc:sldMk cId="2663951972" sldId="302"/>
        </pc:sldMkLst>
        <pc:spChg chg="mod ord">
          <ac:chgData name="Antonio-Marius Tricolici" userId="4ca5b4ffc4fcfb59" providerId="LiveId" clId="{373BEAC1-BFFC-4666-8180-5BD6349C3B2F}" dt="2022-02-06T10:38:34.942" v="3417" actId="700"/>
          <ac:spMkLst>
            <pc:docMk/>
            <pc:sldMk cId="2663951972" sldId="302"/>
            <ac:spMk id="2" creationId="{379B52DF-6262-4086-BAEB-61AACE48EBB4}"/>
          </ac:spMkLst>
        </pc:spChg>
        <pc:spChg chg="add mod ord">
          <ac:chgData name="Antonio-Marius Tricolici" userId="4ca5b4ffc4fcfb59" providerId="LiveId" clId="{373BEAC1-BFFC-4666-8180-5BD6349C3B2F}" dt="2022-02-06T10:39:12.089" v="3443" actId="20577"/>
          <ac:spMkLst>
            <pc:docMk/>
            <pc:sldMk cId="2663951972" sldId="302"/>
            <ac:spMk id="3" creationId="{13C2438E-3F75-4A79-A93B-C49B27909732}"/>
          </ac:spMkLst>
        </pc:spChg>
      </pc:sldChg>
      <pc:sldMasterChg chg="delSldLayout">
        <pc:chgData name="Antonio-Marius Tricolici" userId="4ca5b4ffc4fcfb59" providerId="LiveId" clId="{373BEAC1-BFFC-4666-8180-5BD6349C3B2F}" dt="2022-02-06T08:53:37.451" v="34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73BEAC1-BFFC-4666-8180-5BD6349C3B2F}" dt="2022-02-06T08:53:37.451" v="34" actId="2696"/>
          <pc:sldLayoutMkLst>
            <pc:docMk/>
            <pc:sldMasterMk cId="0" sldId="2147483659"/>
            <pc:sldLayoutMk cId="0" sldId="2147483653"/>
          </pc:sldLayoutMkLst>
        </pc:sldLayoutChg>
      </pc:sldMasterChg>
    </pc:docChg>
  </pc:docChgLst>
  <pc:docChgLst>
    <pc:chgData name="Antonio-Marius Tricolici" userId="4ca5b4ffc4fcfb59" providerId="LiveId" clId="{E11BC0CB-AC8E-4B9B-ACA3-56DA1DFC9F85}"/>
    <pc:docChg chg="undo custSel addSld delSld modSld sldOrd modSection">
      <pc:chgData name="Antonio-Marius Tricolici" userId="4ca5b4ffc4fcfb59" providerId="LiveId" clId="{E11BC0CB-AC8E-4B9B-ACA3-56DA1DFC9F85}" dt="2022-02-16T18:31:10.434" v="10876" actId="2696"/>
      <pc:docMkLst>
        <pc:docMk/>
      </pc:docMkLst>
      <pc:sldChg chg="modSp mod">
        <pc:chgData name="Antonio-Marius Tricolici" userId="4ca5b4ffc4fcfb59" providerId="LiveId" clId="{E11BC0CB-AC8E-4B9B-ACA3-56DA1DFC9F85}" dt="2022-02-13T09:14:49.641" v="27" actId="20577"/>
        <pc:sldMkLst>
          <pc:docMk/>
          <pc:sldMk cId="0" sldId="256"/>
        </pc:sldMkLst>
        <pc:spChg chg="mod">
          <ac:chgData name="Antonio-Marius Tricolici" userId="4ca5b4ffc4fcfb59" providerId="LiveId" clId="{E11BC0CB-AC8E-4B9B-ACA3-56DA1DFC9F85}" dt="2022-02-13T09:14:49.641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mod">
        <pc:chgData name="Antonio-Marius Tricolici" userId="4ca5b4ffc4fcfb59" providerId="LiveId" clId="{E11BC0CB-AC8E-4B9B-ACA3-56DA1DFC9F85}" dt="2022-02-13T09:46:15.669" v="963" actId="20577"/>
        <pc:sldMkLst>
          <pc:docMk/>
          <pc:sldMk cId="3565427431" sldId="282"/>
        </pc:sldMkLst>
        <pc:spChg chg="mod">
          <ac:chgData name="Antonio-Marius Tricolici" userId="4ca5b4ffc4fcfb59" providerId="LiveId" clId="{E11BC0CB-AC8E-4B9B-ACA3-56DA1DFC9F85}" dt="2022-02-13T09:19:46.821" v="94" actId="20577"/>
          <ac:spMkLst>
            <pc:docMk/>
            <pc:sldMk cId="3565427431" sldId="282"/>
            <ac:spMk id="2" creationId="{F8954939-D47E-4164-B497-4BC9863734AE}"/>
          </ac:spMkLst>
        </pc:spChg>
        <pc:spChg chg="del">
          <ac:chgData name="Antonio-Marius Tricolici" userId="4ca5b4ffc4fcfb59" providerId="LiveId" clId="{E11BC0CB-AC8E-4B9B-ACA3-56DA1DFC9F85}" dt="2022-02-13T09:19:49.579" v="95" actId="478"/>
          <ac:spMkLst>
            <pc:docMk/>
            <pc:sldMk cId="3565427431" sldId="282"/>
            <ac:spMk id="3" creationId="{C36B375D-819E-40EA-93FD-95B37CF2A798}"/>
          </ac:spMkLst>
        </pc:spChg>
        <pc:spChg chg="add mod">
          <ac:chgData name="Antonio-Marius Tricolici" userId="4ca5b4ffc4fcfb59" providerId="LiveId" clId="{E11BC0CB-AC8E-4B9B-ACA3-56DA1DFC9F85}" dt="2022-02-13T09:46:15.669" v="963" actId="20577"/>
          <ac:spMkLst>
            <pc:docMk/>
            <pc:sldMk cId="3565427431" sldId="282"/>
            <ac:spMk id="4" creationId="{D1B77018-C03D-4A7E-9E85-FF9BD41E9A77}"/>
          </ac:spMkLst>
        </pc:spChg>
        <pc:spChg chg="add del">
          <ac:chgData name="Antonio-Marius Tricolici" userId="4ca5b4ffc4fcfb59" providerId="LiveId" clId="{E11BC0CB-AC8E-4B9B-ACA3-56DA1DFC9F85}" dt="2022-02-13T09:38:53.792" v="424"/>
          <ac:spMkLst>
            <pc:docMk/>
            <pc:sldMk cId="3565427431" sldId="282"/>
            <ac:spMk id="5" creationId="{B709E90F-F3CC-4060-B760-B12D85E9B435}"/>
          </ac:spMkLst>
        </pc:spChg>
        <pc:spChg chg="add del mod">
          <ac:chgData name="Antonio-Marius Tricolici" userId="4ca5b4ffc4fcfb59" providerId="LiveId" clId="{E11BC0CB-AC8E-4B9B-ACA3-56DA1DFC9F85}" dt="2022-02-13T09:39:43.238" v="455" actId="478"/>
          <ac:spMkLst>
            <pc:docMk/>
            <pc:sldMk cId="3565427431" sldId="282"/>
            <ac:spMk id="6" creationId="{42D8A7FE-C3B0-4701-935A-B2741E4D4EDB}"/>
          </ac:spMkLst>
        </pc:spChg>
        <pc:spChg chg="add mod">
          <ac:chgData name="Antonio-Marius Tricolici" userId="4ca5b4ffc4fcfb59" providerId="LiveId" clId="{E11BC0CB-AC8E-4B9B-ACA3-56DA1DFC9F85}" dt="2022-02-13T09:39:54.475" v="470" actId="403"/>
          <ac:spMkLst>
            <pc:docMk/>
            <pc:sldMk cId="3565427431" sldId="282"/>
            <ac:spMk id="7" creationId="{FA8C40BD-5A7D-4FC8-9C6E-F574E868CE2D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8" creationId="{73535584-8075-4AE3-B6ED-3343CCA5443C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9" creationId="{B47471A9-D7A9-49F8-ACA7-2578F2A68D4C}"/>
          </ac:spMkLst>
        </pc:spChg>
        <pc:spChg chg="add del mod">
          <ac:chgData name="Antonio-Marius Tricolici" userId="4ca5b4ffc4fcfb59" providerId="LiveId" clId="{E11BC0CB-AC8E-4B9B-ACA3-56DA1DFC9F85}" dt="2022-02-13T09:40:37.704" v="480" actId="478"/>
          <ac:spMkLst>
            <pc:docMk/>
            <pc:sldMk cId="3565427431" sldId="282"/>
            <ac:spMk id="10" creationId="{CF68B7B6-4A67-4F18-9BB8-755B3F1A3C1E}"/>
          </ac:spMkLst>
        </pc:spChg>
        <pc:spChg chg="add mod">
          <ac:chgData name="Antonio-Marius Tricolici" userId="4ca5b4ffc4fcfb59" providerId="LiveId" clId="{E11BC0CB-AC8E-4B9B-ACA3-56DA1DFC9F85}" dt="2022-02-13T09:40:51.519" v="491" actId="339"/>
          <ac:spMkLst>
            <pc:docMk/>
            <pc:sldMk cId="3565427431" sldId="282"/>
            <ac:spMk id="11" creationId="{9A4DA0D7-EF09-4B13-AFB1-08D81F9454C8}"/>
          </ac:spMkLst>
        </pc:spChg>
      </pc:sldChg>
      <pc:sldChg chg="modSp mod">
        <pc:chgData name="Antonio-Marius Tricolici" userId="4ca5b4ffc4fcfb59" providerId="LiveId" clId="{E11BC0CB-AC8E-4B9B-ACA3-56DA1DFC9F85}" dt="2022-02-16T16:27:19.669" v="10874" actId="20577"/>
        <pc:sldMkLst>
          <pc:docMk/>
          <pc:sldMk cId="1307481501" sldId="289"/>
        </pc:sldMkLst>
        <pc:spChg chg="mod">
          <ac:chgData name="Antonio-Marius Tricolici" userId="4ca5b4ffc4fcfb59" providerId="LiveId" clId="{E11BC0CB-AC8E-4B9B-ACA3-56DA1DFC9F85}" dt="2022-02-16T16:27:19.669" v="1087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11BC0CB-AC8E-4B9B-ACA3-56DA1DFC9F85}" dt="2022-02-16T12:29:31.652" v="10856" actId="2696"/>
        <pc:sldMkLst>
          <pc:docMk/>
          <pc:sldMk cId="2663951972" sldId="302"/>
        </pc:sldMkLst>
      </pc:sldChg>
      <pc:sldChg chg="addSp modSp new mod modNotes">
        <pc:chgData name="Antonio-Marius Tricolici" userId="4ca5b4ffc4fcfb59" providerId="LiveId" clId="{E11BC0CB-AC8E-4B9B-ACA3-56DA1DFC9F85}" dt="2022-02-13T09:48:06.826" v="1122" actId="339"/>
        <pc:sldMkLst>
          <pc:docMk/>
          <pc:sldMk cId="189084801" sldId="303"/>
        </pc:sldMkLst>
        <pc:spChg chg="mod">
          <ac:chgData name="Antonio-Marius Tricolici" userId="4ca5b4ffc4fcfb59" providerId="LiveId" clId="{E11BC0CB-AC8E-4B9B-ACA3-56DA1DFC9F85}" dt="2022-02-13T09:41:02.306" v="527" actId="20577"/>
          <ac:spMkLst>
            <pc:docMk/>
            <pc:sldMk cId="189084801" sldId="303"/>
            <ac:spMk id="2" creationId="{2092FA46-344B-43E6-9830-D510532E2EF2}"/>
          </ac:spMkLst>
        </pc:spChg>
        <pc:spChg chg="add mod">
          <ac:chgData name="Antonio-Marius Tricolici" userId="4ca5b4ffc4fcfb59" providerId="LiveId" clId="{E11BC0CB-AC8E-4B9B-ACA3-56DA1DFC9F85}" dt="2022-02-13T09:43:22.001" v="832" actId="20577"/>
          <ac:spMkLst>
            <pc:docMk/>
            <pc:sldMk cId="189084801" sldId="303"/>
            <ac:spMk id="3" creationId="{C349FF4A-1036-4476-B572-7CADFEB8C380}"/>
          </ac:spMkLst>
        </pc:spChg>
        <pc:spChg chg="add mod">
          <ac:chgData name="Antonio-Marius Tricolici" userId="4ca5b4ffc4fcfb59" providerId="LiveId" clId="{E11BC0CB-AC8E-4B9B-ACA3-56DA1DFC9F85}" dt="2022-02-13T09:46:21.584" v="964" actId="1076"/>
          <ac:spMkLst>
            <pc:docMk/>
            <pc:sldMk cId="189084801" sldId="303"/>
            <ac:spMk id="4" creationId="{F8721340-D099-43FC-9485-C361B428E9DA}"/>
          </ac:spMkLst>
        </pc:spChg>
        <pc:spChg chg="add mod">
          <ac:chgData name="Antonio-Marius Tricolici" userId="4ca5b4ffc4fcfb59" providerId="LiveId" clId="{E11BC0CB-AC8E-4B9B-ACA3-56DA1DFC9F85}" dt="2022-02-13T09:47:16.100" v="1108" actId="20577"/>
          <ac:spMkLst>
            <pc:docMk/>
            <pc:sldMk cId="189084801" sldId="303"/>
            <ac:spMk id="5" creationId="{518A4882-0A6B-4660-9136-F3B05C098802}"/>
          </ac:spMkLst>
        </pc:spChg>
        <pc:spChg chg="add mod">
          <ac:chgData name="Antonio-Marius Tricolici" userId="4ca5b4ffc4fcfb59" providerId="LiveId" clId="{E11BC0CB-AC8E-4B9B-ACA3-56DA1DFC9F85}" dt="2022-02-13T09:48:06.826" v="1122" actId="339"/>
          <ac:spMkLst>
            <pc:docMk/>
            <pc:sldMk cId="189084801" sldId="303"/>
            <ac:spMk id="6" creationId="{D13798AC-D3E5-432A-ACA5-925D4E62DDEE}"/>
          </ac:spMkLst>
        </pc:spChg>
      </pc:sldChg>
      <pc:sldChg chg="addSp modSp new mod">
        <pc:chgData name="Antonio-Marius Tricolici" userId="4ca5b4ffc4fcfb59" providerId="LiveId" clId="{E11BC0CB-AC8E-4B9B-ACA3-56DA1DFC9F85}" dt="2022-02-15T15:14:00.738" v="7420" actId="1076"/>
        <pc:sldMkLst>
          <pc:docMk/>
          <pc:sldMk cId="2655103441" sldId="304"/>
        </pc:sldMkLst>
        <pc:spChg chg="mod">
          <ac:chgData name="Antonio-Marius Tricolici" userId="4ca5b4ffc4fcfb59" providerId="LiveId" clId="{E11BC0CB-AC8E-4B9B-ACA3-56DA1DFC9F85}" dt="2022-02-13T09:48:15.627" v="1160" actId="20577"/>
          <ac:spMkLst>
            <pc:docMk/>
            <pc:sldMk cId="2655103441" sldId="304"/>
            <ac:spMk id="2" creationId="{06EE97B0-59CB-457E-BC52-C55BE84AF17E}"/>
          </ac:spMkLst>
        </pc:spChg>
        <pc:spChg chg="add mod">
          <ac:chgData name="Antonio-Marius Tricolici" userId="4ca5b4ffc4fcfb59" providerId="LiveId" clId="{E11BC0CB-AC8E-4B9B-ACA3-56DA1DFC9F85}" dt="2022-02-15T15:12:43.687" v="7317" actId="20577"/>
          <ac:spMkLst>
            <pc:docMk/>
            <pc:sldMk cId="2655103441" sldId="304"/>
            <ac:spMk id="3" creationId="{4217E18D-6AC4-436C-8FB5-E6DC43F56A73}"/>
          </ac:spMkLst>
        </pc:spChg>
        <pc:spChg chg="add mod">
          <ac:chgData name="Antonio-Marius Tricolici" userId="4ca5b4ffc4fcfb59" providerId="LiveId" clId="{E11BC0CB-AC8E-4B9B-ACA3-56DA1DFC9F85}" dt="2022-02-13T14:18:58.189" v="1450" actId="1076"/>
          <ac:spMkLst>
            <pc:docMk/>
            <pc:sldMk cId="2655103441" sldId="304"/>
            <ac:spMk id="4" creationId="{63D82913-F3C1-40E3-AE33-D857D462250D}"/>
          </ac:spMkLst>
        </pc:spChg>
        <pc:spChg chg="add mod">
          <ac:chgData name="Antonio-Marius Tricolici" userId="4ca5b4ffc4fcfb59" providerId="LiveId" clId="{E11BC0CB-AC8E-4B9B-ACA3-56DA1DFC9F85}" dt="2022-02-13T14:19:00.031" v="1451" actId="1076"/>
          <ac:spMkLst>
            <pc:docMk/>
            <pc:sldMk cId="2655103441" sldId="304"/>
            <ac:spMk id="5" creationId="{702432F6-A40F-4352-B2B5-0FCB2120B35C}"/>
          </ac:spMkLst>
        </pc:spChg>
        <pc:spChg chg="add mod">
          <ac:chgData name="Antonio-Marius Tricolici" userId="4ca5b4ffc4fcfb59" providerId="LiveId" clId="{E11BC0CB-AC8E-4B9B-ACA3-56DA1DFC9F85}" dt="2022-02-15T15:13:57.226" v="7419" actId="339"/>
          <ac:spMkLst>
            <pc:docMk/>
            <pc:sldMk cId="2655103441" sldId="304"/>
            <ac:spMk id="6" creationId="{B35FC6CA-5787-4244-8E4A-93A7615B3C9B}"/>
          </ac:spMkLst>
        </pc:spChg>
        <pc:spChg chg="add mod">
          <ac:chgData name="Antonio-Marius Tricolici" userId="4ca5b4ffc4fcfb59" providerId="LiveId" clId="{E11BC0CB-AC8E-4B9B-ACA3-56DA1DFC9F85}" dt="2022-02-15T15:14:00.738" v="7420" actId="1076"/>
          <ac:spMkLst>
            <pc:docMk/>
            <pc:sldMk cId="2655103441" sldId="304"/>
            <ac:spMk id="7" creationId="{D82795C3-4736-4C26-9793-5E38547E0420}"/>
          </ac:spMkLst>
        </pc:spChg>
      </pc:sldChg>
      <pc:sldChg chg="addSp modSp new mod">
        <pc:chgData name="Antonio-Marius Tricolici" userId="4ca5b4ffc4fcfb59" providerId="LiveId" clId="{E11BC0CB-AC8E-4B9B-ACA3-56DA1DFC9F85}" dt="2022-02-13T14:17:26.538" v="1322" actId="1076"/>
        <pc:sldMkLst>
          <pc:docMk/>
          <pc:sldMk cId="1895015613" sldId="305"/>
        </pc:sldMkLst>
        <pc:spChg chg="mod">
          <ac:chgData name="Antonio-Marius Tricolici" userId="4ca5b4ffc4fcfb59" providerId="LiveId" clId="{E11BC0CB-AC8E-4B9B-ACA3-56DA1DFC9F85}" dt="2022-02-13T09:51:50.031" v="1291" actId="20577"/>
          <ac:spMkLst>
            <pc:docMk/>
            <pc:sldMk cId="1895015613" sldId="305"/>
            <ac:spMk id="2" creationId="{1C8636EE-B3EE-44B6-B15A-5B03C98F5842}"/>
          </ac:spMkLst>
        </pc:spChg>
        <pc:spChg chg="add mod">
          <ac:chgData name="Antonio-Marius Tricolici" userId="4ca5b4ffc4fcfb59" providerId="LiveId" clId="{E11BC0CB-AC8E-4B9B-ACA3-56DA1DFC9F85}" dt="2022-02-13T14:11:20.685" v="1307" actId="1076"/>
          <ac:spMkLst>
            <pc:docMk/>
            <pc:sldMk cId="1895015613" sldId="305"/>
            <ac:spMk id="3" creationId="{B38317B9-6BDB-46CE-82FB-DF7E1B0F36AF}"/>
          </ac:spMkLst>
        </pc:spChg>
        <pc:spChg chg="add mod">
          <ac:chgData name="Antonio-Marius Tricolici" userId="4ca5b4ffc4fcfb59" providerId="LiveId" clId="{E11BC0CB-AC8E-4B9B-ACA3-56DA1DFC9F85}" dt="2022-02-13T14:17:26.538" v="1322" actId="1076"/>
          <ac:spMkLst>
            <pc:docMk/>
            <pc:sldMk cId="1895015613" sldId="305"/>
            <ac:spMk id="4" creationId="{EF32E569-AFBD-4FBE-A7AF-0DDBBEEB72E8}"/>
          </ac:spMkLst>
        </pc:spChg>
      </pc:sldChg>
      <pc:sldChg chg="addSp modSp new mod">
        <pc:chgData name="Antonio-Marius Tricolici" userId="4ca5b4ffc4fcfb59" providerId="LiveId" clId="{E11BC0CB-AC8E-4B9B-ACA3-56DA1DFC9F85}" dt="2022-02-13T16:19:27.084" v="3880" actId="1076"/>
        <pc:sldMkLst>
          <pc:docMk/>
          <pc:sldMk cId="1877553395" sldId="306"/>
        </pc:sldMkLst>
        <pc:spChg chg="mod">
          <ac:chgData name="Antonio-Marius Tricolici" userId="4ca5b4ffc4fcfb59" providerId="LiveId" clId="{E11BC0CB-AC8E-4B9B-ACA3-56DA1DFC9F85}" dt="2022-02-13T14:19:09.971" v="1479" actId="20577"/>
          <ac:spMkLst>
            <pc:docMk/>
            <pc:sldMk cId="1877553395" sldId="306"/>
            <ac:spMk id="2" creationId="{6404AF53-D212-4EB7-86F6-B856CE001FB9}"/>
          </ac:spMkLst>
        </pc:spChg>
        <pc:spChg chg="add mod">
          <ac:chgData name="Antonio-Marius Tricolici" userId="4ca5b4ffc4fcfb59" providerId="LiveId" clId="{E11BC0CB-AC8E-4B9B-ACA3-56DA1DFC9F85}" dt="2022-02-13T14:23:19.533" v="1715" actId="20577"/>
          <ac:spMkLst>
            <pc:docMk/>
            <pc:sldMk cId="1877553395" sldId="306"/>
            <ac:spMk id="3" creationId="{58589655-698C-4D4B-84CB-9C5A94D47D86}"/>
          </ac:spMkLst>
        </pc:spChg>
        <pc:spChg chg="add mod">
          <ac:chgData name="Antonio-Marius Tricolici" userId="4ca5b4ffc4fcfb59" providerId="LiveId" clId="{E11BC0CB-AC8E-4B9B-ACA3-56DA1DFC9F85}" dt="2022-02-13T16:19:27.084" v="3880" actId="1076"/>
          <ac:spMkLst>
            <pc:docMk/>
            <pc:sldMk cId="1877553395" sldId="306"/>
            <ac:spMk id="4" creationId="{C933C221-33F7-4E65-97BE-DF46999BDB9B}"/>
          </ac:spMkLst>
        </pc:spChg>
      </pc:sldChg>
      <pc:sldChg chg="addSp modSp new mod">
        <pc:chgData name="Antonio-Marius Tricolici" userId="4ca5b4ffc4fcfb59" providerId="LiveId" clId="{E11BC0CB-AC8E-4B9B-ACA3-56DA1DFC9F85}" dt="2022-02-13T15:00:33.744" v="1934" actId="1076"/>
        <pc:sldMkLst>
          <pc:docMk/>
          <pc:sldMk cId="4067216105" sldId="307"/>
        </pc:sldMkLst>
        <pc:spChg chg="mod">
          <ac:chgData name="Antonio-Marius Tricolici" userId="4ca5b4ffc4fcfb59" providerId="LiveId" clId="{E11BC0CB-AC8E-4B9B-ACA3-56DA1DFC9F85}" dt="2022-02-13T14:40:02.223" v="1759" actId="20577"/>
          <ac:spMkLst>
            <pc:docMk/>
            <pc:sldMk cId="4067216105" sldId="307"/>
            <ac:spMk id="2" creationId="{B1672D2D-A9CE-4135-919D-336C6EEE48D6}"/>
          </ac:spMkLst>
        </pc:spChg>
        <pc:spChg chg="add mod">
          <ac:chgData name="Antonio-Marius Tricolici" userId="4ca5b4ffc4fcfb59" providerId="LiveId" clId="{E11BC0CB-AC8E-4B9B-ACA3-56DA1DFC9F85}" dt="2022-02-13T15:00:15.187" v="1918" actId="20577"/>
          <ac:spMkLst>
            <pc:docMk/>
            <pc:sldMk cId="4067216105" sldId="307"/>
            <ac:spMk id="3" creationId="{63A080B7-516C-45BA-909D-57E89270318D}"/>
          </ac:spMkLst>
        </pc:spChg>
        <pc:spChg chg="add mod">
          <ac:chgData name="Antonio-Marius Tricolici" userId="4ca5b4ffc4fcfb59" providerId="LiveId" clId="{E11BC0CB-AC8E-4B9B-ACA3-56DA1DFC9F85}" dt="2022-02-13T15:00:33.744" v="1934" actId="1076"/>
          <ac:spMkLst>
            <pc:docMk/>
            <pc:sldMk cId="4067216105" sldId="307"/>
            <ac:spMk id="4" creationId="{74794E93-2E23-4541-BAC7-29158397859E}"/>
          </ac:spMkLst>
        </pc:spChg>
      </pc:sldChg>
      <pc:sldChg chg="addSp delSp modSp new mod modAnim">
        <pc:chgData name="Antonio-Marius Tricolici" userId="4ca5b4ffc4fcfb59" providerId="LiveId" clId="{E11BC0CB-AC8E-4B9B-ACA3-56DA1DFC9F85}" dt="2022-02-13T16:22:49.855" v="3896" actId="20577"/>
        <pc:sldMkLst>
          <pc:docMk/>
          <pc:sldMk cId="3563470443" sldId="308"/>
        </pc:sldMkLst>
        <pc:spChg chg="mod">
          <ac:chgData name="Antonio-Marius Tricolici" userId="4ca5b4ffc4fcfb59" providerId="LiveId" clId="{E11BC0CB-AC8E-4B9B-ACA3-56DA1DFC9F85}" dt="2022-02-13T15:02:05.429" v="1954" actId="20577"/>
          <ac:spMkLst>
            <pc:docMk/>
            <pc:sldMk cId="3563470443" sldId="308"/>
            <ac:spMk id="2" creationId="{39799385-4D9D-44AA-8767-D97DD11948F5}"/>
          </ac:spMkLst>
        </pc:spChg>
        <pc:spChg chg="add mod">
          <ac:chgData name="Antonio-Marius Tricolici" userId="4ca5b4ffc4fcfb59" providerId="LiveId" clId="{E11BC0CB-AC8E-4B9B-ACA3-56DA1DFC9F85}" dt="2022-02-13T15:16:29.096" v="2239" actId="20577"/>
          <ac:spMkLst>
            <pc:docMk/>
            <pc:sldMk cId="3563470443" sldId="308"/>
            <ac:spMk id="3" creationId="{329B2393-C584-4BCF-9FAB-CEE48326A8E3}"/>
          </ac:spMkLst>
        </pc:spChg>
        <pc:spChg chg="add del mod">
          <ac:chgData name="Antonio-Marius Tricolici" userId="4ca5b4ffc4fcfb59" providerId="LiveId" clId="{E11BC0CB-AC8E-4B9B-ACA3-56DA1DFC9F85}" dt="2022-02-13T15:02:59.345" v="1968"/>
          <ac:spMkLst>
            <pc:docMk/>
            <pc:sldMk cId="3563470443" sldId="308"/>
            <ac:spMk id="4" creationId="{68EE46EA-CDC4-468D-831E-203FF2894CDC}"/>
          </ac:spMkLst>
        </pc:spChg>
        <pc:spChg chg="add mod">
          <ac:chgData name="Antonio-Marius Tricolici" userId="4ca5b4ffc4fcfb59" providerId="LiveId" clId="{E11BC0CB-AC8E-4B9B-ACA3-56DA1DFC9F85}" dt="2022-02-13T15:18:27.713" v="2265" actId="14100"/>
          <ac:spMkLst>
            <pc:docMk/>
            <pc:sldMk cId="3563470443" sldId="308"/>
            <ac:spMk id="7" creationId="{3E088F70-EB1C-4741-8EF1-9E75D9D244E0}"/>
          </ac:spMkLst>
        </pc:spChg>
        <pc:spChg chg="add mod">
          <ac:chgData name="Antonio-Marius Tricolici" userId="4ca5b4ffc4fcfb59" providerId="LiveId" clId="{E11BC0CB-AC8E-4B9B-ACA3-56DA1DFC9F85}" dt="2022-02-13T16:22:49.855" v="3896" actId="20577"/>
          <ac:spMkLst>
            <pc:docMk/>
            <pc:sldMk cId="3563470443" sldId="308"/>
            <ac:spMk id="8" creationId="{278BDCB2-8EB4-40CB-8FA6-6A12B1D10F01}"/>
          </ac:spMkLst>
        </pc:spChg>
        <pc:spChg chg="add del">
          <ac:chgData name="Antonio-Marius Tricolici" userId="4ca5b4ffc4fcfb59" providerId="LiveId" clId="{E11BC0CB-AC8E-4B9B-ACA3-56DA1DFC9F85}" dt="2022-02-13T15:04:04.849" v="1993"/>
          <ac:spMkLst>
            <pc:docMk/>
            <pc:sldMk cId="3563470443" sldId="308"/>
            <ac:spMk id="9" creationId="{C517BA30-D205-4F68-8500-B7F196A72294}"/>
          </ac:spMkLst>
        </pc:spChg>
        <pc:spChg chg="add mod">
          <ac:chgData name="Antonio-Marius Tricolici" userId="4ca5b4ffc4fcfb59" providerId="LiveId" clId="{E11BC0CB-AC8E-4B9B-ACA3-56DA1DFC9F85}" dt="2022-02-13T15:06:38.645" v="2176" actId="1076"/>
          <ac:spMkLst>
            <pc:docMk/>
            <pc:sldMk cId="3563470443" sldId="308"/>
            <ac:spMk id="10" creationId="{DC2A87BE-E041-478A-9A66-456F7FF773A0}"/>
          </ac:spMkLst>
        </pc:spChg>
        <pc:spChg chg="add mod">
          <ac:chgData name="Antonio-Marius Tricolici" userId="4ca5b4ffc4fcfb59" providerId="LiveId" clId="{E11BC0CB-AC8E-4B9B-ACA3-56DA1DFC9F85}" dt="2022-02-13T15:17:52.683" v="2258" actId="1076"/>
          <ac:spMkLst>
            <pc:docMk/>
            <pc:sldMk cId="3563470443" sldId="308"/>
            <ac:spMk id="11" creationId="{0D703026-0E07-4D8E-99B9-A77283A1FA33}"/>
          </ac:spMkLst>
        </pc:spChg>
        <pc:spChg chg="add mod">
          <ac:chgData name="Antonio-Marius Tricolici" userId="4ca5b4ffc4fcfb59" providerId="LiveId" clId="{E11BC0CB-AC8E-4B9B-ACA3-56DA1DFC9F85}" dt="2022-02-13T15:07:03.142" v="2223" actId="20577"/>
          <ac:spMkLst>
            <pc:docMk/>
            <pc:sldMk cId="3563470443" sldId="308"/>
            <ac:spMk id="14" creationId="{A6029C5A-E85E-4A03-84A2-64915AC4F412}"/>
          </ac:spMkLst>
        </pc:spChg>
        <pc:spChg chg="add del mod">
          <ac:chgData name="Antonio-Marius Tricolici" userId="4ca5b4ffc4fcfb59" providerId="LiveId" clId="{E11BC0CB-AC8E-4B9B-ACA3-56DA1DFC9F85}" dt="2022-02-13T15:16:32.141" v="2240" actId="478"/>
          <ac:spMkLst>
            <pc:docMk/>
            <pc:sldMk cId="3563470443" sldId="308"/>
            <ac:spMk id="17" creationId="{98D7B13B-2D20-4BA2-A997-667D02484E9E}"/>
          </ac:spMkLst>
        </pc:spChg>
        <pc:spChg chg="add mod">
          <ac:chgData name="Antonio-Marius Tricolici" userId="4ca5b4ffc4fcfb59" providerId="LiveId" clId="{E11BC0CB-AC8E-4B9B-ACA3-56DA1DFC9F85}" dt="2022-02-13T15:20:18.421" v="2267" actId="13822"/>
          <ac:spMkLst>
            <pc:docMk/>
            <pc:sldMk cId="3563470443" sldId="308"/>
            <ac:spMk id="18" creationId="{306A0E43-468C-4C2B-AD5D-9B711F5F5961}"/>
          </ac:spMkLst>
        </pc:spChg>
        <pc:spChg chg="add del mod">
          <ac:chgData name="Antonio-Marius Tricolici" userId="4ca5b4ffc4fcfb59" providerId="LiveId" clId="{E11BC0CB-AC8E-4B9B-ACA3-56DA1DFC9F85}" dt="2022-02-13T15:17:02.021" v="2248" actId="478"/>
          <ac:spMkLst>
            <pc:docMk/>
            <pc:sldMk cId="3563470443" sldId="308"/>
            <ac:spMk id="21" creationId="{6358782A-F59F-466D-8B35-EADA20ED46C3}"/>
          </ac:spMkLst>
        </pc:spChg>
        <pc:spChg chg="add mod">
          <ac:chgData name="Antonio-Marius Tricolici" userId="4ca5b4ffc4fcfb59" providerId="LiveId" clId="{E11BC0CB-AC8E-4B9B-ACA3-56DA1DFC9F85}" dt="2022-02-13T15:18:21.081" v="2264" actId="20577"/>
          <ac:spMkLst>
            <pc:docMk/>
            <pc:sldMk cId="3563470443" sldId="308"/>
            <ac:spMk id="33" creationId="{1497EF5E-7C5E-45F2-8AC9-6C56BB109B18}"/>
          </ac:spMkLst>
        </pc:spChg>
        <pc:cxnChg chg="add del mod">
          <ac:chgData name="Antonio-Marius Tricolici" userId="4ca5b4ffc4fcfb59" providerId="LiveId" clId="{E11BC0CB-AC8E-4B9B-ACA3-56DA1DFC9F85}" dt="2022-02-13T15:18:01.950" v="2260" actId="478"/>
          <ac:cxnSpMkLst>
            <pc:docMk/>
            <pc:sldMk cId="3563470443" sldId="308"/>
            <ac:cxnSpMk id="6" creationId="{D3ACF804-6BC8-454F-A578-D7ED3F341ECD}"/>
          </ac:cxnSpMkLst>
        </pc:cxnChg>
        <pc:cxnChg chg="add del mod">
          <ac:chgData name="Antonio-Marius Tricolici" userId="4ca5b4ffc4fcfb59" providerId="LiveId" clId="{E11BC0CB-AC8E-4B9B-ACA3-56DA1DFC9F85}" dt="2022-02-13T15:16:46.049" v="2244" actId="478"/>
          <ac:cxnSpMkLst>
            <pc:docMk/>
            <pc:sldMk cId="3563470443" sldId="308"/>
            <ac:cxnSpMk id="13" creationId="{1053E7D8-9061-49DC-B752-815E330B1686}"/>
          </ac:cxnSpMkLst>
        </pc:cxnChg>
        <pc:cxnChg chg="add del mod">
          <ac:chgData name="Antonio-Marius Tricolici" userId="4ca5b4ffc4fcfb59" providerId="LiveId" clId="{E11BC0CB-AC8E-4B9B-ACA3-56DA1DFC9F85}" dt="2022-02-13T15:16:37.378" v="2241" actId="478"/>
          <ac:cxnSpMkLst>
            <pc:docMk/>
            <pc:sldMk cId="3563470443" sldId="308"/>
            <ac:cxnSpMk id="16" creationId="{0296CEDE-E0BE-4EEF-9538-AEC2A33C7749}"/>
          </ac:cxnSpMkLst>
        </pc:cxnChg>
        <pc:cxnChg chg="add del mod">
          <ac:chgData name="Antonio-Marius Tricolici" userId="4ca5b4ffc4fcfb59" providerId="LiveId" clId="{E11BC0CB-AC8E-4B9B-ACA3-56DA1DFC9F85}" dt="2022-02-13T15:17:49.580" v="2257" actId="478"/>
          <ac:cxnSpMkLst>
            <pc:docMk/>
            <pc:sldMk cId="3563470443" sldId="308"/>
            <ac:cxnSpMk id="20" creationId="{36F0E684-3879-470D-9FDA-A5ED98CF5B0C}"/>
          </ac:cxnSpMkLst>
        </pc:cxnChg>
        <pc:cxnChg chg="add mod">
          <ac:chgData name="Antonio-Marius Tricolici" userId="4ca5b4ffc4fcfb59" providerId="LiveId" clId="{E11BC0CB-AC8E-4B9B-ACA3-56DA1DFC9F85}" dt="2022-02-13T15:18:09.488" v="2262" actId="13822"/>
          <ac:cxnSpMkLst>
            <pc:docMk/>
            <pc:sldMk cId="3563470443" sldId="308"/>
            <ac:cxnSpMk id="24" creationId="{7CCC33EF-A927-4030-AC5A-C670253418C7}"/>
          </ac:cxnSpMkLst>
        </pc:cxnChg>
        <pc:cxnChg chg="add">
          <ac:chgData name="Antonio-Marius Tricolici" userId="4ca5b4ffc4fcfb59" providerId="LiveId" clId="{E11BC0CB-AC8E-4B9B-ACA3-56DA1DFC9F85}" dt="2022-02-13T15:17:58.453" v="2259" actId="11529"/>
          <ac:cxnSpMkLst>
            <pc:docMk/>
            <pc:sldMk cId="3563470443" sldId="308"/>
            <ac:cxnSpMk id="30" creationId="{0C308AA6-059E-4E4A-883E-1A76465C6863}"/>
          </ac:cxnSpMkLst>
        </pc:cxnChg>
        <pc:cxnChg chg="add mod">
          <ac:chgData name="Antonio-Marius Tricolici" userId="4ca5b4ffc4fcfb59" providerId="LiveId" clId="{E11BC0CB-AC8E-4B9B-ACA3-56DA1DFC9F85}" dt="2022-02-13T15:18:27.713" v="2265" actId="14100"/>
          <ac:cxnSpMkLst>
            <pc:docMk/>
            <pc:sldMk cId="3563470443" sldId="308"/>
            <ac:cxnSpMk id="32" creationId="{956F2DC8-6276-4CAF-9BE8-62159647593E}"/>
          </ac:cxnSpMkLst>
        </pc:cxnChg>
      </pc:sldChg>
      <pc:sldChg chg="addSp modSp new mod">
        <pc:chgData name="Antonio-Marius Tricolici" userId="4ca5b4ffc4fcfb59" providerId="LiveId" clId="{E11BC0CB-AC8E-4B9B-ACA3-56DA1DFC9F85}" dt="2022-02-13T15:25:02.144" v="2513" actId="339"/>
        <pc:sldMkLst>
          <pc:docMk/>
          <pc:sldMk cId="791583450" sldId="309"/>
        </pc:sldMkLst>
        <pc:spChg chg="mod">
          <ac:chgData name="Antonio-Marius Tricolici" userId="4ca5b4ffc4fcfb59" providerId="LiveId" clId="{E11BC0CB-AC8E-4B9B-ACA3-56DA1DFC9F85}" dt="2022-02-13T15:21:49.990" v="2283" actId="20577"/>
          <ac:spMkLst>
            <pc:docMk/>
            <pc:sldMk cId="791583450" sldId="309"/>
            <ac:spMk id="2" creationId="{0886DB61-EB0F-4D49-8CBD-4DAA7A954D6E}"/>
          </ac:spMkLst>
        </pc:spChg>
        <pc:spChg chg="add mod">
          <ac:chgData name="Antonio-Marius Tricolici" userId="4ca5b4ffc4fcfb59" providerId="LiveId" clId="{E11BC0CB-AC8E-4B9B-ACA3-56DA1DFC9F85}" dt="2022-02-13T15:24:21.842" v="2415" actId="14100"/>
          <ac:spMkLst>
            <pc:docMk/>
            <pc:sldMk cId="791583450" sldId="309"/>
            <ac:spMk id="3" creationId="{41EFEC56-33D4-4E40-B760-57CC5BB7F7E2}"/>
          </ac:spMkLst>
        </pc:spChg>
        <pc:spChg chg="add mod">
          <ac:chgData name="Antonio-Marius Tricolici" userId="4ca5b4ffc4fcfb59" providerId="LiveId" clId="{E11BC0CB-AC8E-4B9B-ACA3-56DA1DFC9F85}" dt="2022-02-13T15:25:00.411" v="2512" actId="339"/>
          <ac:spMkLst>
            <pc:docMk/>
            <pc:sldMk cId="791583450" sldId="309"/>
            <ac:spMk id="4" creationId="{63BF20C5-3E19-4C23-99C4-289561EE2BD2}"/>
          </ac:spMkLst>
        </pc:spChg>
        <pc:spChg chg="add mod">
          <ac:chgData name="Antonio-Marius Tricolici" userId="4ca5b4ffc4fcfb59" providerId="LiveId" clId="{E11BC0CB-AC8E-4B9B-ACA3-56DA1DFC9F85}" dt="2022-02-13T15:25:02.144" v="2513" actId="339"/>
          <ac:spMkLst>
            <pc:docMk/>
            <pc:sldMk cId="791583450" sldId="309"/>
            <ac:spMk id="5" creationId="{AE1AFAFF-34DE-4318-8DD7-A4D0E790EA83}"/>
          </ac:spMkLst>
        </pc:spChg>
        <pc:spChg chg="add mod">
          <ac:chgData name="Antonio-Marius Tricolici" userId="4ca5b4ffc4fcfb59" providerId="LiveId" clId="{E11BC0CB-AC8E-4B9B-ACA3-56DA1DFC9F85}" dt="2022-02-13T15:24:49.342" v="2510" actId="1076"/>
          <ac:spMkLst>
            <pc:docMk/>
            <pc:sldMk cId="791583450" sldId="309"/>
            <ac:spMk id="6" creationId="{D7F26E5B-4DDA-4C33-B729-B95F7D0408B6}"/>
          </ac:spMkLst>
        </pc:spChg>
      </pc:sldChg>
      <pc:sldChg chg="addSp modSp new mod">
        <pc:chgData name="Antonio-Marius Tricolici" userId="4ca5b4ffc4fcfb59" providerId="LiveId" clId="{E11BC0CB-AC8E-4B9B-ACA3-56DA1DFC9F85}" dt="2022-02-13T16:32:50.521" v="3981" actId="1076"/>
        <pc:sldMkLst>
          <pc:docMk/>
          <pc:sldMk cId="2235768257" sldId="310"/>
        </pc:sldMkLst>
        <pc:spChg chg="mod">
          <ac:chgData name="Antonio-Marius Tricolici" userId="4ca5b4ffc4fcfb59" providerId="LiveId" clId="{E11BC0CB-AC8E-4B9B-ACA3-56DA1DFC9F85}" dt="2022-02-13T15:25:21.685" v="2535" actId="20577"/>
          <ac:spMkLst>
            <pc:docMk/>
            <pc:sldMk cId="2235768257" sldId="310"/>
            <ac:spMk id="2" creationId="{D6175100-D944-4385-B9BB-9E453F0C2511}"/>
          </ac:spMkLst>
        </pc:spChg>
        <pc:spChg chg="add mod">
          <ac:chgData name="Antonio-Marius Tricolici" userId="4ca5b4ffc4fcfb59" providerId="LiveId" clId="{E11BC0CB-AC8E-4B9B-ACA3-56DA1DFC9F85}" dt="2022-02-13T15:25:48.835" v="2640" actId="1076"/>
          <ac:spMkLst>
            <pc:docMk/>
            <pc:sldMk cId="2235768257" sldId="310"/>
            <ac:spMk id="3" creationId="{6FFF4DA1-0129-4634-9E6A-39199324BF3C}"/>
          </ac:spMkLst>
        </pc:spChg>
        <pc:graphicFrameChg chg="add mod modGraphic">
          <ac:chgData name="Antonio-Marius Tricolici" userId="4ca5b4ffc4fcfb59" providerId="LiveId" clId="{E11BC0CB-AC8E-4B9B-ACA3-56DA1DFC9F85}" dt="2022-02-13T16:32:50.521" v="3981" actId="1076"/>
          <ac:graphicFrameMkLst>
            <pc:docMk/>
            <pc:sldMk cId="2235768257" sldId="310"/>
            <ac:graphicFrameMk id="4" creationId="{6C645A1C-D7EA-4472-8864-5FCD1A22B10C}"/>
          </ac:graphicFrameMkLst>
        </pc:graphicFrameChg>
      </pc:sldChg>
      <pc:sldChg chg="addSp modSp new mod">
        <pc:chgData name="Antonio-Marius Tricolici" userId="4ca5b4ffc4fcfb59" providerId="LiveId" clId="{E11BC0CB-AC8E-4B9B-ACA3-56DA1DFC9F85}" dt="2022-02-13T15:38:01.660" v="3680" actId="113"/>
        <pc:sldMkLst>
          <pc:docMk/>
          <pc:sldMk cId="1902135315" sldId="311"/>
        </pc:sldMkLst>
        <pc:spChg chg="mod">
          <ac:chgData name="Antonio-Marius Tricolici" userId="4ca5b4ffc4fcfb59" providerId="LiveId" clId="{E11BC0CB-AC8E-4B9B-ACA3-56DA1DFC9F85}" dt="2022-02-13T15:32:39.331" v="3378" actId="20577"/>
          <ac:spMkLst>
            <pc:docMk/>
            <pc:sldMk cId="1902135315" sldId="311"/>
            <ac:spMk id="2" creationId="{C792264B-D02B-427C-9CDC-D6D8740CE694}"/>
          </ac:spMkLst>
        </pc:spChg>
        <pc:spChg chg="add mod">
          <ac:chgData name="Antonio-Marius Tricolici" userId="4ca5b4ffc4fcfb59" providerId="LiveId" clId="{E11BC0CB-AC8E-4B9B-ACA3-56DA1DFC9F85}" dt="2022-02-13T15:32:58.828" v="3459" actId="20577"/>
          <ac:spMkLst>
            <pc:docMk/>
            <pc:sldMk cId="1902135315" sldId="311"/>
            <ac:spMk id="3" creationId="{DB4C9C3D-3CE2-4C08-A2F8-3C38168FF6A5}"/>
          </ac:spMkLst>
        </pc:spChg>
        <pc:spChg chg="add mod">
          <ac:chgData name="Antonio-Marius Tricolici" userId="4ca5b4ffc4fcfb59" providerId="LiveId" clId="{E11BC0CB-AC8E-4B9B-ACA3-56DA1DFC9F85}" dt="2022-02-13T15:34:21.165" v="3472" actId="1076"/>
          <ac:spMkLst>
            <pc:docMk/>
            <pc:sldMk cId="1902135315" sldId="311"/>
            <ac:spMk id="4" creationId="{D156692E-955F-4D6C-A4F4-3B734AA07A10}"/>
          </ac:spMkLst>
        </pc:spChg>
        <pc:spChg chg="add mod">
          <ac:chgData name="Antonio-Marius Tricolici" userId="4ca5b4ffc4fcfb59" providerId="LiveId" clId="{E11BC0CB-AC8E-4B9B-ACA3-56DA1DFC9F85}" dt="2022-02-13T15:35:18.761" v="3494" actId="339"/>
          <ac:spMkLst>
            <pc:docMk/>
            <pc:sldMk cId="1902135315" sldId="311"/>
            <ac:spMk id="5" creationId="{8E05F755-2B5B-49BC-95AA-CE2D15CFEEE7}"/>
          </ac:spMkLst>
        </pc:spChg>
        <pc:spChg chg="add mod">
          <ac:chgData name="Antonio-Marius Tricolici" userId="4ca5b4ffc4fcfb59" providerId="LiveId" clId="{E11BC0CB-AC8E-4B9B-ACA3-56DA1DFC9F85}" dt="2022-02-13T15:35:52.452" v="3507" actId="1076"/>
          <ac:spMkLst>
            <pc:docMk/>
            <pc:sldMk cId="1902135315" sldId="311"/>
            <ac:spMk id="6" creationId="{C6CBD0FB-F755-4193-BF0E-A529AD0A5BD9}"/>
          </ac:spMkLst>
        </pc:spChg>
        <pc:spChg chg="add mod">
          <ac:chgData name="Antonio-Marius Tricolici" userId="4ca5b4ffc4fcfb59" providerId="LiveId" clId="{E11BC0CB-AC8E-4B9B-ACA3-56DA1DFC9F85}" dt="2022-02-13T15:36:39.658" v="3520" actId="1076"/>
          <ac:spMkLst>
            <pc:docMk/>
            <pc:sldMk cId="1902135315" sldId="311"/>
            <ac:spMk id="7" creationId="{A2C407D2-9E6F-4EA3-B236-2F199F157EC9}"/>
          </ac:spMkLst>
        </pc:spChg>
        <pc:spChg chg="add mod">
          <ac:chgData name="Antonio-Marius Tricolici" userId="4ca5b4ffc4fcfb59" providerId="LiveId" clId="{E11BC0CB-AC8E-4B9B-ACA3-56DA1DFC9F85}" dt="2022-02-13T15:36:00.957" v="3519" actId="1076"/>
          <ac:spMkLst>
            <pc:docMk/>
            <pc:sldMk cId="1902135315" sldId="311"/>
            <ac:spMk id="8" creationId="{8154D600-FE4C-4E3F-88B8-439D1EEBE093}"/>
          </ac:spMkLst>
        </pc:spChg>
        <pc:spChg chg="add mod">
          <ac:chgData name="Antonio-Marius Tricolici" userId="4ca5b4ffc4fcfb59" providerId="LiveId" clId="{E11BC0CB-AC8E-4B9B-ACA3-56DA1DFC9F85}" dt="2022-02-13T15:37:22.923" v="3546" actId="1076"/>
          <ac:spMkLst>
            <pc:docMk/>
            <pc:sldMk cId="1902135315" sldId="311"/>
            <ac:spMk id="9" creationId="{987BB09B-AF28-48F4-A2AB-DA2AA8BBD351}"/>
          </ac:spMkLst>
        </pc:spChg>
        <pc:spChg chg="add mod">
          <ac:chgData name="Antonio-Marius Tricolici" userId="4ca5b4ffc4fcfb59" providerId="LiveId" clId="{E11BC0CB-AC8E-4B9B-ACA3-56DA1DFC9F85}" dt="2022-02-13T15:37:25.592" v="3547" actId="1076"/>
          <ac:spMkLst>
            <pc:docMk/>
            <pc:sldMk cId="1902135315" sldId="311"/>
            <ac:spMk id="10" creationId="{9AAF4D4D-8DC8-45BF-94C1-2DBC9977263F}"/>
          </ac:spMkLst>
        </pc:spChg>
        <pc:spChg chg="add mod">
          <ac:chgData name="Antonio-Marius Tricolici" userId="4ca5b4ffc4fcfb59" providerId="LiveId" clId="{E11BC0CB-AC8E-4B9B-ACA3-56DA1DFC9F85}" dt="2022-02-13T15:38:01.660" v="3680" actId="113"/>
          <ac:spMkLst>
            <pc:docMk/>
            <pc:sldMk cId="1902135315" sldId="311"/>
            <ac:spMk id="11" creationId="{91F3AB35-527E-412E-857C-54DCF71CDB15}"/>
          </ac:spMkLst>
        </pc:spChg>
      </pc:sldChg>
      <pc:sldChg chg="addSp delSp modSp new mod">
        <pc:chgData name="Antonio-Marius Tricolici" userId="4ca5b4ffc4fcfb59" providerId="LiveId" clId="{E11BC0CB-AC8E-4B9B-ACA3-56DA1DFC9F85}" dt="2022-02-15T15:16:00.906" v="7421" actId="1076"/>
        <pc:sldMkLst>
          <pc:docMk/>
          <pc:sldMk cId="58128394" sldId="312"/>
        </pc:sldMkLst>
        <pc:spChg chg="mod">
          <ac:chgData name="Antonio-Marius Tricolici" userId="4ca5b4ffc4fcfb59" providerId="LiveId" clId="{E11BC0CB-AC8E-4B9B-ACA3-56DA1DFC9F85}" dt="2022-02-13T15:38:12.889" v="3705" actId="20577"/>
          <ac:spMkLst>
            <pc:docMk/>
            <pc:sldMk cId="58128394" sldId="312"/>
            <ac:spMk id="2" creationId="{75F2AF56-1C96-4F10-A727-331B9AF56608}"/>
          </ac:spMkLst>
        </pc:spChg>
        <pc:spChg chg="add del mod">
          <ac:chgData name="Antonio-Marius Tricolici" userId="4ca5b4ffc4fcfb59" providerId="LiveId" clId="{E11BC0CB-AC8E-4B9B-ACA3-56DA1DFC9F85}" dt="2022-02-13T15:38:53.794" v="3709" actId="478"/>
          <ac:spMkLst>
            <pc:docMk/>
            <pc:sldMk cId="58128394" sldId="312"/>
            <ac:spMk id="3" creationId="{C5CC0772-33B1-4136-B7F1-8E3433F20AC5}"/>
          </ac:spMkLst>
        </pc:spChg>
        <pc:spChg chg="add del">
          <ac:chgData name="Antonio-Marius Tricolici" userId="4ca5b4ffc4fcfb59" providerId="LiveId" clId="{E11BC0CB-AC8E-4B9B-ACA3-56DA1DFC9F85}" dt="2022-02-13T15:38:51.600" v="3708"/>
          <ac:spMkLst>
            <pc:docMk/>
            <pc:sldMk cId="58128394" sldId="312"/>
            <ac:spMk id="4" creationId="{BE154B79-B6E7-4BAC-8886-202C66170B3F}"/>
          </ac:spMkLst>
        </pc:spChg>
        <pc:spChg chg="add mod">
          <ac:chgData name="Antonio-Marius Tricolici" userId="4ca5b4ffc4fcfb59" providerId="LiveId" clId="{E11BC0CB-AC8E-4B9B-ACA3-56DA1DFC9F85}" dt="2022-02-15T15:16:00.906" v="7421" actId="1076"/>
          <ac:spMkLst>
            <pc:docMk/>
            <pc:sldMk cId="58128394" sldId="312"/>
            <ac:spMk id="5" creationId="{468C4B3E-549E-4F9C-A538-86445B687C57}"/>
          </ac:spMkLst>
        </pc:spChg>
      </pc:sldChg>
      <pc:sldChg chg="addSp modSp new mod">
        <pc:chgData name="Antonio-Marius Tricolici" userId="4ca5b4ffc4fcfb59" providerId="LiveId" clId="{E11BC0CB-AC8E-4B9B-ACA3-56DA1DFC9F85}" dt="2022-02-13T15:42:30.465" v="3877" actId="1076"/>
        <pc:sldMkLst>
          <pc:docMk/>
          <pc:sldMk cId="3754821651" sldId="313"/>
        </pc:sldMkLst>
        <pc:spChg chg="mod">
          <ac:chgData name="Antonio-Marius Tricolici" userId="4ca5b4ffc4fcfb59" providerId="LiveId" clId="{E11BC0CB-AC8E-4B9B-ACA3-56DA1DFC9F85}" dt="2022-02-13T15:39:45.081" v="3740" actId="20577"/>
          <ac:spMkLst>
            <pc:docMk/>
            <pc:sldMk cId="3754821651" sldId="313"/>
            <ac:spMk id="2" creationId="{7AE36FA6-7E84-476E-9313-CFA293721E74}"/>
          </ac:spMkLst>
        </pc:spChg>
        <pc:spChg chg="add mod">
          <ac:chgData name="Antonio-Marius Tricolici" userId="4ca5b4ffc4fcfb59" providerId="LiveId" clId="{E11BC0CB-AC8E-4B9B-ACA3-56DA1DFC9F85}" dt="2022-02-13T15:40:27.061" v="3863" actId="14100"/>
          <ac:spMkLst>
            <pc:docMk/>
            <pc:sldMk cId="3754821651" sldId="313"/>
            <ac:spMk id="3" creationId="{E74C01AB-B7A9-4BD2-AA95-8894D46B585D}"/>
          </ac:spMkLst>
        </pc:spChg>
        <pc:spChg chg="add mod">
          <ac:chgData name="Antonio-Marius Tricolici" userId="4ca5b4ffc4fcfb59" providerId="LiveId" clId="{E11BC0CB-AC8E-4B9B-ACA3-56DA1DFC9F85}" dt="2022-02-13T15:42:30.465" v="3877" actId="1076"/>
          <ac:spMkLst>
            <pc:docMk/>
            <pc:sldMk cId="3754821651" sldId="313"/>
            <ac:spMk id="4" creationId="{AC6FFAAD-FBF8-4FB8-944E-3E50736E3099}"/>
          </ac:spMkLst>
        </pc:spChg>
        <pc:spChg chg="add mod">
          <ac:chgData name="Antonio-Marius Tricolici" userId="4ca5b4ffc4fcfb59" providerId="LiveId" clId="{E11BC0CB-AC8E-4B9B-ACA3-56DA1DFC9F85}" dt="2022-02-13T15:42:22.907" v="3873" actId="571"/>
          <ac:spMkLst>
            <pc:docMk/>
            <pc:sldMk cId="3754821651" sldId="313"/>
            <ac:spMk id="5" creationId="{B06A51C1-38F3-4F94-8CEB-8C5C5FCA4EDA}"/>
          </ac:spMkLst>
        </pc:spChg>
      </pc:sldChg>
      <pc:sldChg chg="addSp modSp new mod ord">
        <pc:chgData name="Antonio-Marius Tricolici" userId="4ca5b4ffc4fcfb59" providerId="LiveId" clId="{E11BC0CB-AC8E-4B9B-ACA3-56DA1DFC9F85}" dt="2022-02-15T15:16:04.651" v="7422" actId="1076"/>
        <pc:sldMkLst>
          <pc:docMk/>
          <pc:sldMk cId="772428119" sldId="314"/>
        </pc:sldMkLst>
        <pc:spChg chg="mod">
          <ac:chgData name="Antonio-Marius Tricolici" userId="4ca5b4ffc4fcfb59" providerId="LiveId" clId="{E11BC0CB-AC8E-4B9B-ACA3-56DA1DFC9F85}" dt="2022-02-13T16:33:47.581" v="4001" actId="20577"/>
          <ac:spMkLst>
            <pc:docMk/>
            <pc:sldMk cId="772428119" sldId="314"/>
            <ac:spMk id="2" creationId="{17779CD1-AC64-4515-9679-2E30F63A64E6}"/>
          </ac:spMkLst>
        </pc:spChg>
        <pc:spChg chg="add mod">
          <ac:chgData name="Antonio-Marius Tricolici" userId="4ca5b4ffc4fcfb59" providerId="LiveId" clId="{E11BC0CB-AC8E-4B9B-ACA3-56DA1DFC9F85}" dt="2022-02-15T15:16:04.651" v="7422" actId="1076"/>
          <ac:spMkLst>
            <pc:docMk/>
            <pc:sldMk cId="772428119" sldId="314"/>
            <ac:spMk id="3" creationId="{A02A8112-C38D-4A07-9CB3-1F820B4CF987}"/>
          </ac:spMkLst>
        </pc:spChg>
      </pc:sldChg>
      <pc:sldChg chg="addSp modSp new mod">
        <pc:chgData name="Antonio-Marius Tricolici" userId="4ca5b4ffc4fcfb59" providerId="LiveId" clId="{E11BC0CB-AC8E-4B9B-ACA3-56DA1DFC9F85}" dt="2022-02-13T16:47:22.691" v="4565" actId="20577"/>
        <pc:sldMkLst>
          <pc:docMk/>
          <pc:sldMk cId="1431103393" sldId="315"/>
        </pc:sldMkLst>
        <pc:spChg chg="mod">
          <ac:chgData name="Antonio-Marius Tricolici" userId="4ca5b4ffc4fcfb59" providerId="LiveId" clId="{E11BC0CB-AC8E-4B9B-ACA3-56DA1DFC9F85}" dt="2022-02-13T16:45:30.545" v="4478" actId="20577"/>
          <ac:spMkLst>
            <pc:docMk/>
            <pc:sldMk cId="1431103393" sldId="315"/>
            <ac:spMk id="2" creationId="{2BF76227-F43D-42A0-9D78-47832A25E9B3}"/>
          </ac:spMkLst>
        </pc:spChg>
        <pc:spChg chg="add mod">
          <ac:chgData name="Antonio-Marius Tricolici" userId="4ca5b4ffc4fcfb59" providerId="LiveId" clId="{E11BC0CB-AC8E-4B9B-ACA3-56DA1DFC9F85}" dt="2022-02-13T16:47:22.691" v="4565" actId="20577"/>
          <ac:spMkLst>
            <pc:docMk/>
            <pc:sldMk cId="1431103393" sldId="315"/>
            <ac:spMk id="3" creationId="{A30EDC36-5EF4-414E-B968-015430840AC9}"/>
          </ac:spMkLst>
        </pc:spChg>
        <pc:spChg chg="add mod">
          <ac:chgData name="Antonio-Marius Tricolici" userId="4ca5b4ffc4fcfb59" providerId="LiveId" clId="{E11BC0CB-AC8E-4B9B-ACA3-56DA1DFC9F85}" dt="2022-02-13T16:46:21.524" v="4493" actId="1076"/>
          <ac:spMkLst>
            <pc:docMk/>
            <pc:sldMk cId="1431103393" sldId="315"/>
            <ac:spMk id="4" creationId="{C7A93A9F-6E3E-427A-83ED-37C876F3A5B0}"/>
          </ac:spMkLst>
        </pc:spChg>
      </pc:sldChg>
      <pc:sldChg chg="addSp delSp modSp new mod">
        <pc:chgData name="Antonio-Marius Tricolici" userId="4ca5b4ffc4fcfb59" providerId="LiveId" clId="{E11BC0CB-AC8E-4B9B-ACA3-56DA1DFC9F85}" dt="2022-02-13T16:52:41.597" v="4962" actId="403"/>
        <pc:sldMkLst>
          <pc:docMk/>
          <pc:sldMk cId="408788532" sldId="316"/>
        </pc:sldMkLst>
        <pc:spChg chg="mod">
          <ac:chgData name="Antonio-Marius Tricolici" userId="4ca5b4ffc4fcfb59" providerId="LiveId" clId="{E11BC0CB-AC8E-4B9B-ACA3-56DA1DFC9F85}" dt="2022-02-13T16:48:20.761" v="4583" actId="20577"/>
          <ac:spMkLst>
            <pc:docMk/>
            <pc:sldMk cId="408788532" sldId="316"/>
            <ac:spMk id="2" creationId="{5D6109DF-68FC-4E53-B1A3-B81D7EC9CD6F}"/>
          </ac:spMkLst>
        </pc:spChg>
        <pc:spChg chg="add mod">
          <ac:chgData name="Antonio-Marius Tricolici" userId="4ca5b4ffc4fcfb59" providerId="LiveId" clId="{E11BC0CB-AC8E-4B9B-ACA3-56DA1DFC9F85}" dt="2022-02-13T16:49:21.511" v="4819" actId="20577"/>
          <ac:spMkLst>
            <pc:docMk/>
            <pc:sldMk cId="408788532" sldId="316"/>
            <ac:spMk id="3" creationId="{15EBBD10-151A-48F5-8429-EB83FF4D605F}"/>
          </ac:spMkLst>
        </pc:spChg>
        <pc:spChg chg="add mod">
          <ac:chgData name="Antonio-Marius Tricolici" userId="4ca5b4ffc4fcfb59" providerId="LiveId" clId="{E11BC0CB-AC8E-4B9B-ACA3-56DA1DFC9F85}" dt="2022-02-13T16:50:14.204" v="4832" actId="1076"/>
          <ac:spMkLst>
            <pc:docMk/>
            <pc:sldMk cId="408788532" sldId="316"/>
            <ac:spMk id="4" creationId="{486698AA-C788-41ED-AFB7-24DFCD054C05}"/>
          </ac:spMkLst>
        </pc:spChg>
        <pc:spChg chg="add mod">
          <ac:chgData name="Antonio-Marius Tricolici" userId="4ca5b4ffc4fcfb59" providerId="LiveId" clId="{E11BC0CB-AC8E-4B9B-ACA3-56DA1DFC9F85}" dt="2022-02-13T16:50:45.004" v="4948" actId="1076"/>
          <ac:spMkLst>
            <pc:docMk/>
            <pc:sldMk cId="408788532" sldId="316"/>
            <ac:spMk id="5" creationId="{CF286BE1-3F52-48EE-A321-AA5E4236B627}"/>
          </ac:spMkLst>
        </pc:spChg>
        <pc:spChg chg="add del mod">
          <ac:chgData name="Antonio-Marius Tricolici" userId="4ca5b4ffc4fcfb59" providerId="LiveId" clId="{E11BC0CB-AC8E-4B9B-ACA3-56DA1DFC9F85}" dt="2022-02-13T16:52:25.954" v="4957" actId="478"/>
          <ac:spMkLst>
            <pc:docMk/>
            <pc:sldMk cId="408788532" sldId="316"/>
            <ac:spMk id="6" creationId="{3528630A-0D56-45F6-869F-880469B644B3}"/>
          </ac:spMkLst>
        </pc:spChg>
        <pc:spChg chg="add mod">
          <ac:chgData name="Antonio-Marius Tricolici" userId="4ca5b4ffc4fcfb59" providerId="LiveId" clId="{E11BC0CB-AC8E-4B9B-ACA3-56DA1DFC9F85}" dt="2022-02-13T16:52:41.597" v="4962" actId="403"/>
          <ac:spMkLst>
            <pc:docMk/>
            <pc:sldMk cId="408788532" sldId="316"/>
            <ac:spMk id="7" creationId="{C65F3CA3-0EA9-486B-84BC-33276D9E8B83}"/>
          </ac:spMkLst>
        </pc:spChg>
      </pc:sldChg>
      <pc:sldChg chg="addSp modSp new mod">
        <pc:chgData name="Antonio-Marius Tricolici" userId="4ca5b4ffc4fcfb59" providerId="LiveId" clId="{E11BC0CB-AC8E-4B9B-ACA3-56DA1DFC9F85}" dt="2022-02-13T17:10:59.909" v="5631" actId="20577"/>
        <pc:sldMkLst>
          <pc:docMk/>
          <pc:sldMk cId="1133089890" sldId="317"/>
        </pc:sldMkLst>
        <pc:spChg chg="mod">
          <ac:chgData name="Antonio-Marius Tricolici" userId="4ca5b4ffc4fcfb59" providerId="LiveId" clId="{E11BC0CB-AC8E-4B9B-ACA3-56DA1DFC9F85}" dt="2022-02-13T17:03:24.157" v="5453" actId="20577"/>
          <ac:spMkLst>
            <pc:docMk/>
            <pc:sldMk cId="1133089890" sldId="317"/>
            <ac:spMk id="2" creationId="{AB09D64F-6079-4970-94C4-31C1865D64F5}"/>
          </ac:spMkLst>
        </pc:spChg>
        <pc:spChg chg="add mod">
          <ac:chgData name="Antonio-Marius Tricolici" userId="4ca5b4ffc4fcfb59" providerId="LiveId" clId="{E11BC0CB-AC8E-4B9B-ACA3-56DA1DFC9F85}" dt="2022-02-13T17:10:59.909" v="5631" actId="20577"/>
          <ac:spMkLst>
            <pc:docMk/>
            <pc:sldMk cId="1133089890" sldId="317"/>
            <ac:spMk id="3" creationId="{8F99086A-EE2C-4D0E-8D1F-CAA98EF97984}"/>
          </ac:spMkLst>
        </pc:spChg>
      </pc:sldChg>
      <pc:sldChg chg="addSp modSp new mod">
        <pc:chgData name="Antonio-Marius Tricolici" userId="4ca5b4ffc4fcfb59" providerId="LiveId" clId="{E11BC0CB-AC8E-4B9B-ACA3-56DA1DFC9F85}" dt="2022-02-13T16:57:19.493" v="4992" actId="1076"/>
        <pc:sldMkLst>
          <pc:docMk/>
          <pc:sldMk cId="1887460969" sldId="318"/>
        </pc:sldMkLst>
        <pc:spChg chg="mod">
          <ac:chgData name="Antonio-Marius Tricolici" userId="4ca5b4ffc4fcfb59" providerId="LiveId" clId="{E11BC0CB-AC8E-4B9B-ACA3-56DA1DFC9F85}" dt="2022-02-13T16:53:41.781" v="4974" actId="20577"/>
          <ac:spMkLst>
            <pc:docMk/>
            <pc:sldMk cId="1887460969" sldId="318"/>
            <ac:spMk id="2" creationId="{5355A5EE-8C0C-40C4-B756-C17590FC1DB0}"/>
          </ac:spMkLst>
        </pc:spChg>
        <pc:spChg chg="add mod">
          <ac:chgData name="Antonio-Marius Tricolici" userId="4ca5b4ffc4fcfb59" providerId="LiveId" clId="{E11BC0CB-AC8E-4B9B-ACA3-56DA1DFC9F85}" dt="2022-02-13T16:57:19.493" v="4992" actId="1076"/>
          <ac:spMkLst>
            <pc:docMk/>
            <pc:sldMk cId="1887460969" sldId="318"/>
            <ac:spMk id="3" creationId="{EB716798-F72E-47FA-8D68-3D6AA79CCA0C}"/>
          </ac:spMkLst>
        </pc:spChg>
      </pc:sldChg>
      <pc:sldChg chg="addSp delSp modSp new mod">
        <pc:chgData name="Antonio-Marius Tricolici" userId="4ca5b4ffc4fcfb59" providerId="LiveId" clId="{E11BC0CB-AC8E-4B9B-ACA3-56DA1DFC9F85}" dt="2022-02-13T17:00:30.717" v="5014" actId="339"/>
        <pc:sldMkLst>
          <pc:docMk/>
          <pc:sldMk cId="4230243996" sldId="319"/>
        </pc:sldMkLst>
        <pc:spChg chg="add del mod">
          <ac:chgData name="Antonio-Marius Tricolici" userId="4ca5b4ffc4fcfb59" providerId="LiveId" clId="{E11BC0CB-AC8E-4B9B-ACA3-56DA1DFC9F85}" dt="2022-02-13T17:00:18.857" v="5003" actId="478"/>
          <ac:spMkLst>
            <pc:docMk/>
            <pc:sldMk cId="4230243996" sldId="319"/>
            <ac:spMk id="3" creationId="{837C7E81-9686-496C-88EE-883DB2D749A3}"/>
          </ac:spMkLst>
        </pc:spChg>
        <pc:spChg chg="add mod">
          <ac:chgData name="Antonio-Marius Tricolici" userId="4ca5b4ffc4fcfb59" providerId="LiveId" clId="{E11BC0CB-AC8E-4B9B-ACA3-56DA1DFC9F85}" dt="2022-02-13T17:00:30.717" v="5014" actId="339"/>
          <ac:spMkLst>
            <pc:docMk/>
            <pc:sldMk cId="4230243996" sldId="319"/>
            <ac:spMk id="4" creationId="{F0DBB152-3707-484F-8E1B-63D34562A85C}"/>
          </ac:spMkLst>
        </pc:spChg>
      </pc:sldChg>
      <pc:sldChg chg="modSp new del mod">
        <pc:chgData name="Antonio-Marius Tricolici" userId="4ca5b4ffc4fcfb59" providerId="LiveId" clId="{E11BC0CB-AC8E-4B9B-ACA3-56DA1DFC9F85}" dt="2022-02-13T17:12:59.511" v="5668" actId="2696"/>
        <pc:sldMkLst>
          <pc:docMk/>
          <pc:sldMk cId="1799663991" sldId="320"/>
        </pc:sldMkLst>
        <pc:spChg chg="mod">
          <ac:chgData name="Antonio-Marius Tricolici" userId="4ca5b4ffc4fcfb59" providerId="LiveId" clId="{E11BC0CB-AC8E-4B9B-ACA3-56DA1DFC9F85}" dt="2022-02-13T17:12:55.911" v="5667" actId="20577"/>
          <ac:spMkLst>
            <pc:docMk/>
            <pc:sldMk cId="1799663991" sldId="320"/>
            <ac:spMk id="2" creationId="{58D4A64E-A23C-4C15-BC70-DAE24A315816}"/>
          </ac:spMkLst>
        </pc:spChg>
      </pc:sldChg>
      <pc:sldChg chg="addSp del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4039160169" sldId="320"/>
        </pc:sldMkLst>
        <pc:spChg chg="mod">
          <ac:chgData name="Antonio-Marius Tricolici" userId="4ca5b4ffc4fcfb59" providerId="LiveId" clId="{E11BC0CB-AC8E-4B9B-ACA3-56DA1DFC9F85}" dt="2022-02-13T19:00:33.839" v="5822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E11BC0CB-AC8E-4B9B-ACA3-56DA1DFC9F85}" dt="2022-02-13T19:00:46.828" v="5827" actId="20577"/>
          <ac:spMkLst>
            <pc:docMk/>
            <pc:sldMk cId="4039160169" sldId="320"/>
            <ac:spMk id="3" creationId="{F6D1ACD4-B570-459A-8948-1341BD72C14D}"/>
          </ac:spMkLst>
        </pc:spChg>
        <pc:spChg chg="add mod">
          <ac:chgData name="Antonio-Marius Tricolici" userId="4ca5b4ffc4fcfb59" providerId="LiveId" clId="{E11BC0CB-AC8E-4B9B-ACA3-56DA1DFC9F85}" dt="2022-02-13T19:01:16.891" v="5837" actId="339"/>
          <ac:spMkLst>
            <pc:docMk/>
            <pc:sldMk cId="4039160169" sldId="320"/>
            <ac:spMk id="4" creationId="{4B455D00-D7B4-458B-B266-D462EDFD5657}"/>
          </ac:spMkLst>
        </pc:spChg>
        <pc:spChg chg="add del mod">
          <ac:chgData name="Antonio-Marius Tricolici" userId="4ca5b4ffc4fcfb59" providerId="LiveId" clId="{E11BC0CB-AC8E-4B9B-ACA3-56DA1DFC9F85}" dt="2022-02-13T19:01:56.679" v="5908" actId="478"/>
          <ac:spMkLst>
            <pc:docMk/>
            <pc:sldMk cId="4039160169" sldId="320"/>
            <ac:spMk id="5" creationId="{67FB34AA-903E-4798-BE23-400B4F2B13F9}"/>
          </ac:spMkLst>
        </pc:spChg>
        <pc:spChg chg="add mod">
          <ac:chgData name="Antonio-Marius Tricolici" userId="4ca5b4ffc4fcfb59" providerId="LiveId" clId="{E11BC0CB-AC8E-4B9B-ACA3-56DA1DFC9F85}" dt="2022-02-13T19:02:19.687" v="6024" actId="14100"/>
          <ac:spMkLst>
            <pc:docMk/>
            <pc:sldMk cId="4039160169" sldId="320"/>
            <ac:spMk id="6" creationId="{D31EF8C8-B50C-4271-9F2F-3F58CA0B3CF2}"/>
          </ac:spMkLst>
        </pc:spChg>
        <pc:spChg chg="add mod">
          <ac:chgData name="Antonio-Marius Tricolici" userId="4ca5b4ffc4fcfb59" providerId="LiveId" clId="{E11BC0CB-AC8E-4B9B-ACA3-56DA1DFC9F85}" dt="2022-02-13T19:03:55.725" v="6135" actId="1076"/>
          <ac:spMkLst>
            <pc:docMk/>
            <pc:sldMk cId="4039160169" sldId="320"/>
            <ac:spMk id="7" creationId="{CFB5B00D-99A3-4E5F-89C3-E830940DC65B}"/>
          </ac:spMkLst>
        </pc:spChg>
        <pc:spChg chg="add mod">
          <ac:chgData name="Antonio-Marius Tricolici" userId="4ca5b4ffc4fcfb59" providerId="LiveId" clId="{E11BC0CB-AC8E-4B9B-ACA3-56DA1DFC9F85}" dt="2022-02-13T19:04:02.985" v="6138" actId="339"/>
          <ac:spMkLst>
            <pc:docMk/>
            <pc:sldMk cId="4039160169" sldId="320"/>
            <ac:spMk id="8" creationId="{98D3D06C-5C70-4D47-BE69-8DDF5BE867A5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262800066" sldId="321"/>
        </pc:sldMkLst>
        <pc:spChg chg="mod">
          <ac:chgData name="Antonio-Marius Tricolici" userId="4ca5b4ffc4fcfb59" providerId="LiveId" clId="{E11BC0CB-AC8E-4B9B-ACA3-56DA1DFC9F85}" dt="2022-02-13T19:08:13.905" v="6243" actId="20577"/>
          <ac:spMkLst>
            <pc:docMk/>
            <pc:sldMk cId="2262800066" sldId="321"/>
            <ac:spMk id="2" creationId="{05C5A8B8-F60E-442D-A86E-B962F7DA6F5D}"/>
          </ac:spMkLst>
        </pc:spChg>
        <pc:spChg chg="add mod">
          <ac:chgData name="Antonio-Marius Tricolici" userId="4ca5b4ffc4fcfb59" providerId="LiveId" clId="{E11BC0CB-AC8E-4B9B-ACA3-56DA1DFC9F85}" dt="2022-02-13T19:08:24.581" v="6249" actId="1076"/>
          <ac:spMkLst>
            <pc:docMk/>
            <pc:sldMk cId="2262800066" sldId="321"/>
            <ac:spMk id="3" creationId="{CFC291A1-B7D1-45E8-9EFE-4C581004E73E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149539328" sldId="322"/>
        </pc:sldMkLst>
        <pc:spChg chg="mod">
          <ac:chgData name="Antonio-Marius Tricolici" userId="4ca5b4ffc4fcfb59" providerId="LiveId" clId="{E11BC0CB-AC8E-4B9B-ACA3-56DA1DFC9F85}" dt="2022-02-13T19:08:53.096" v="6263" actId="20577"/>
          <ac:spMkLst>
            <pc:docMk/>
            <pc:sldMk cId="1149539328" sldId="322"/>
            <ac:spMk id="2" creationId="{F3E5432E-92D2-4D46-941F-40C8C2C14E07}"/>
          </ac:spMkLst>
        </pc:spChg>
        <pc:spChg chg="add mod">
          <ac:chgData name="Antonio-Marius Tricolici" userId="4ca5b4ffc4fcfb59" providerId="LiveId" clId="{E11BC0CB-AC8E-4B9B-ACA3-56DA1DFC9F85}" dt="2022-02-13T19:09:51.027" v="6422" actId="20577"/>
          <ac:spMkLst>
            <pc:docMk/>
            <pc:sldMk cId="1149539328" sldId="322"/>
            <ac:spMk id="3" creationId="{1528369F-D469-4A8B-98DC-DFBEFFDEB1AE}"/>
          </ac:spMkLst>
        </pc:spChg>
        <pc:spChg chg="add mod">
          <ac:chgData name="Antonio-Marius Tricolici" userId="4ca5b4ffc4fcfb59" providerId="LiveId" clId="{E11BC0CB-AC8E-4B9B-ACA3-56DA1DFC9F85}" dt="2022-02-13T19:10:09.733" v="6429" actId="1076"/>
          <ac:spMkLst>
            <pc:docMk/>
            <pc:sldMk cId="1149539328" sldId="322"/>
            <ac:spMk id="4" creationId="{7E916FAF-BA8B-4964-9A3F-D1E01F0D4CDF}"/>
          </ac:spMkLst>
        </pc:spChg>
        <pc:spChg chg="add mod">
          <ac:chgData name="Antonio-Marius Tricolici" userId="4ca5b4ffc4fcfb59" providerId="LiveId" clId="{E11BC0CB-AC8E-4B9B-ACA3-56DA1DFC9F85}" dt="2022-02-13T19:10:12.382" v="6434" actId="20577"/>
          <ac:spMkLst>
            <pc:docMk/>
            <pc:sldMk cId="1149539328" sldId="322"/>
            <ac:spMk id="5" creationId="{B8158F89-1E10-4B5D-B90B-DA28431F7FE1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148337094" sldId="323"/>
        </pc:sldMkLst>
        <pc:spChg chg="mod">
          <ac:chgData name="Antonio-Marius Tricolici" userId="4ca5b4ffc4fcfb59" providerId="LiveId" clId="{E11BC0CB-AC8E-4B9B-ACA3-56DA1DFC9F85}" dt="2022-02-13T19:10:58.096" v="6464" actId="20577"/>
          <ac:spMkLst>
            <pc:docMk/>
            <pc:sldMk cId="4148337094" sldId="323"/>
            <ac:spMk id="2" creationId="{9AA79B64-07A7-4815-98D3-48B99FC3EF9B}"/>
          </ac:spMkLst>
        </pc:spChg>
        <pc:spChg chg="add mod">
          <ac:chgData name="Antonio-Marius Tricolici" userId="4ca5b4ffc4fcfb59" providerId="LiveId" clId="{E11BC0CB-AC8E-4B9B-ACA3-56DA1DFC9F85}" dt="2022-02-13T19:11:30.771" v="6574" actId="20577"/>
          <ac:spMkLst>
            <pc:docMk/>
            <pc:sldMk cId="4148337094" sldId="323"/>
            <ac:spMk id="3" creationId="{F69FD3E1-EA7B-423D-9F60-A35BD2B7C758}"/>
          </ac:spMkLst>
        </pc:spChg>
        <pc:spChg chg="add del mod">
          <ac:chgData name="Antonio-Marius Tricolici" userId="4ca5b4ffc4fcfb59" providerId="LiveId" clId="{E11BC0CB-AC8E-4B9B-ACA3-56DA1DFC9F85}" dt="2022-02-13T19:13:00.010" v="6589" actId="478"/>
          <ac:spMkLst>
            <pc:docMk/>
            <pc:sldMk cId="4148337094" sldId="323"/>
            <ac:spMk id="4" creationId="{FDB19050-4890-4B58-B58A-A7412FA29402}"/>
          </ac:spMkLst>
        </pc:spChg>
        <pc:spChg chg="add del mod">
          <ac:chgData name="Antonio-Marius Tricolici" userId="4ca5b4ffc4fcfb59" providerId="LiveId" clId="{E11BC0CB-AC8E-4B9B-ACA3-56DA1DFC9F85}" dt="2022-02-13T19:13:02.406" v="6591" actId="403"/>
          <ac:spMkLst>
            <pc:docMk/>
            <pc:sldMk cId="4148337094" sldId="323"/>
            <ac:spMk id="5" creationId="{ED25CF28-66C2-412C-B53A-6E49B78905BE}"/>
          </ac:spMkLst>
        </pc:spChg>
        <pc:spChg chg="add mod">
          <ac:chgData name="Antonio-Marius Tricolici" userId="4ca5b4ffc4fcfb59" providerId="LiveId" clId="{E11BC0CB-AC8E-4B9B-ACA3-56DA1DFC9F85}" dt="2022-02-13T19:14:03.435" v="6797" actId="20577"/>
          <ac:spMkLst>
            <pc:docMk/>
            <pc:sldMk cId="4148337094" sldId="323"/>
            <ac:spMk id="6" creationId="{ED861CCB-ABB8-4B44-B6A4-73C930DDF9B2}"/>
          </ac:spMkLst>
        </pc:spChg>
        <pc:spChg chg="add mod">
          <ac:chgData name="Antonio-Marius Tricolici" userId="4ca5b4ffc4fcfb59" providerId="LiveId" clId="{E11BC0CB-AC8E-4B9B-ACA3-56DA1DFC9F85}" dt="2022-02-13T19:14:48.749" v="6952" actId="20577"/>
          <ac:spMkLst>
            <pc:docMk/>
            <pc:sldMk cId="4148337094" sldId="323"/>
            <ac:spMk id="7" creationId="{A44AE60C-45B9-4483-B568-E2197574D39E}"/>
          </ac:spMkLst>
        </pc:spChg>
        <pc:spChg chg="add del mod">
          <ac:chgData name="Antonio-Marius Tricolici" userId="4ca5b4ffc4fcfb59" providerId="LiveId" clId="{E11BC0CB-AC8E-4B9B-ACA3-56DA1DFC9F85}" dt="2022-02-13T19:15:25.717" v="6964"/>
          <ac:spMkLst>
            <pc:docMk/>
            <pc:sldMk cId="4148337094" sldId="323"/>
            <ac:spMk id="8" creationId="{5FD0DA06-0843-48DE-AF65-D97CA6776865}"/>
          </ac:spMkLst>
        </pc:spChg>
        <pc:spChg chg="add mod">
          <ac:chgData name="Antonio-Marius Tricolici" userId="4ca5b4ffc4fcfb59" providerId="LiveId" clId="{E11BC0CB-AC8E-4B9B-ACA3-56DA1DFC9F85}" dt="2022-02-13T19:16:30.879" v="6976" actId="403"/>
          <ac:spMkLst>
            <pc:docMk/>
            <pc:sldMk cId="4148337094" sldId="323"/>
            <ac:spMk id="9" creationId="{89E82A69-B7BC-46DD-A6CA-15C2B2CD66A7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53888884" sldId="324"/>
        </pc:sldMkLst>
        <pc:spChg chg="mod">
          <ac:chgData name="Antonio-Marius Tricolici" userId="4ca5b4ffc4fcfb59" providerId="LiveId" clId="{E11BC0CB-AC8E-4B9B-ACA3-56DA1DFC9F85}" dt="2022-02-13T19:17:00.424" v="6999" actId="20577"/>
          <ac:spMkLst>
            <pc:docMk/>
            <pc:sldMk cId="2753888884" sldId="324"/>
            <ac:spMk id="2" creationId="{898311B5-468E-4A83-B4EB-11CA882C03EA}"/>
          </ac:spMkLst>
        </pc:spChg>
        <pc:spChg chg="add mod">
          <ac:chgData name="Antonio-Marius Tricolici" userId="4ca5b4ffc4fcfb59" providerId="LiveId" clId="{E11BC0CB-AC8E-4B9B-ACA3-56DA1DFC9F85}" dt="2022-02-13T19:18:11.578" v="7304" actId="20577"/>
          <ac:spMkLst>
            <pc:docMk/>
            <pc:sldMk cId="2753888884" sldId="324"/>
            <ac:spMk id="3" creationId="{14EC05EB-6723-4020-B44D-A485A4AFE40B}"/>
          </ac:spMkLst>
        </pc:spChg>
        <pc:spChg chg="add del mod">
          <ac:chgData name="Antonio-Marius Tricolici" userId="4ca5b4ffc4fcfb59" providerId="LiveId" clId="{E11BC0CB-AC8E-4B9B-ACA3-56DA1DFC9F85}" dt="2022-02-13T19:18:16.545" v="7306"/>
          <ac:spMkLst>
            <pc:docMk/>
            <pc:sldMk cId="2753888884" sldId="324"/>
            <ac:spMk id="4" creationId="{302A745A-9749-4A67-8DCB-242E96B1671D}"/>
          </ac:spMkLst>
        </pc:spChg>
        <pc:spChg chg="add mod">
          <ac:chgData name="Antonio-Marius Tricolici" userId="4ca5b4ffc4fcfb59" providerId="LiveId" clId="{E11BC0CB-AC8E-4B9B-ACA3-56DA1DFC9F85}" dt="2022-02-13T19:18:21.952" v="7310" actId="1076"/>
          <ac:spMkLst>
            <pc:docMk/>
            <pc:sldMk cId="2753888884" sldId="324"/>
            <ac:spMk id="5" creationId="{C1511915-ABAF-4C1F-801D-958806EA3F50}"/>
          </ac:spMkLst>
        </pc:spChg>
        <pc:spChg chg="add mod">
          <ac:chgData name="Antonio-Marius Tricolici" userId="4ca5b4ffc4fcfb59" providerId="LiveId" clId="{E11BC0CB-AC8E-4B9B-ACA3-56DA1DFC9F85}" dt="2022-02-13T19:18:24.852" v="7315" actId="20577"/>
          <ac:spMkLst>
            <pc:docMk/>
            <pc:sldMk cId="2753888884" sldId="324"/>
            <ac:spMk id="6" creationId="{454332F2-C6F7-441F-809F-B70483377850}"/>
          </ac:spMkLst>
        </pc:spChg>
      </pc:sldChg>
      <pc:sldChg chg="delSp modSp add mod ord">
        <pc:chgData name="Antonio-Marius Tricolici" userId="4ca5b4ffc4fcfb59" providerId="LiveId" clId="{E11BC0CB-AC8E-4B9B-ACA3-56DA1DFC9F85}" dt="2022-02-16T15:33:12.306" v="10860"/>
        <pc:sldMkLst>
          <pc:docMk/>
          <pc:sldMk cId="3370937408" sldId="325"/>
        </pc:sldMkLst>
        <pc:spChg chg="mod">
          <ac:chgData name="Antonio-Marius Tricolici" userId="4ca5b4ffc4fcfb59" providerId="LiveId" clId="{E11BC0CB-AC8E-4B9B-ACA3-56DA1DFC9F85}" dt="2022-02-15T17:08:54.986" v="7768" actId="20577"/>
          <ac:spMkLst>
            <pc:docMk/>
            <pc:sldMk cId="3370937408" sldId="325"/>
            <ac:spMk id="3" creationId="{A30EDC36-5EF4-414E-B968-015430840AC9}"/>
          </ac:spMkLst>
        </pc:spChg>
        <pc:spChg chg="del">
          <ac:chgData name="Antonio-Marius Tricolici" userId="4ca5b4ffc4fcfb59" providerId="LiveId" clId="{E11BC0CB-AC8E-4B9B-ACA3-56DA1DFC9F85}" dt="2022-02-15T17:07:22.812" v="7426" actId="478"/>
          <ac:spMkLst>
            <pc:docMk/>
            <pc:sldMk cId="3370937408" sldId="325"/>
            <ac:spMk id="4" creationId="{C7A93A9F-6E3E-427A-83ED-37C876F3A5B0}"/>
          </ac:spMkLst>
        </pc:spChg>
      </pc:sldChg>
      <pc:sldChg chg="addSp modSp new mod">
        <pc:chgData name="Antonio-Marius Tricolici" userId="4ca5b4ffc4fcfb59" providerId="LiveId" clId="{E11BC0CB-AC8E-4B9B-ACA3-56DA1DFC9F85}" dt="2022-02-15T18:41:42.883" v="8083" actId="20577"/>
        <pc:sldMkLst>
          <pc:docMk/>
          <pc:sldMk cId="1768971870" sldId="326"/>
        </pc:sldMkLst>
        <pc:spChg chg="mod">
          <ac:chgData name="Antonio-Marius Tricolici" userId="4ca5b4ffc4fcfb59" providerId="LiveId" clId="{E11BC0CB-AC8E-4B9B-ACA3-56DA1DFC9F85}" dt="2022-02-15T18:17:49.317" v="7781" actId="20577"/>
          <ac:spMkLst>
            <pc:docMk/>
            <pc:sldMk cId="1768971870" sldId="326"/>
            <ac:spMk id="2" creationId="{B2238CFC-F78F-41EA-B77C-9DD7E17C9A3A}"/>
          </ac:spMkLst>
        </pc:spChg>
        <pc:spChg chg="add mod">
          <ac:chgData name="Antonio-Marius Tricolici" userId="4ca5b4ffc4fcfb59" providerId="LiveId" clId="{E11BC0CB-AC8E-4B9B-ACA3-56DA1DFC9F85}" dt="2022-02-15T18:39:30.767" v="7793" actId="339"/>
          <ac:spMkLst>
            <pc:docMk/>
            <pc:sldMk cId="1768971870" sldId="326"/>
            <ac:spMk id="3" creationId="{CAF1FAF6-6E50-451B-A5A7-128C83D27D1A}"/>
          </ac:spMkLst>
        </pc:spChg>
        <pc:spChg chg="add mod">
          <ac:chgData name="Antonio-Marius Tricolici" userId="4ca5b4ffc4fcfb59" providerId="LiveId" clId="{E11BC0CB-AC8E-4B9B-ACA3-56DA1DFC9F85}" dt="2022-02-15T18:40:59.496" v="7966" actId="1076"/>
          <ac:spMkLst>
            <pc:docMk/>
            <pc:sldMk cId="1768971870" sldId="326"/>
            <ac:spMk id="4" creationId="{E8F87D6D-04A0-478F-87FC-EB63C8B8795B}"/>
          </ac:spMkLst>
        </pc:spChg>
        <pc:spChg chg="add mod">
          <ac:chgData name="Antonio-Marius Tricolici" userId="4ca5b4ffc4fcfb59" providerId="LiveId" clId="{E11BC0CB-AC8E-4B9B-ACA3-56DA1DFC9F85}" dt="2022-02-15T18:41:26.235" v="7996" actId="339"/>
          <ac:spMkLst>
            <pc:docMk/>
            <pc:sldMk cId="1768971870" sldId="326"/>
            <ac:spMk id="5" creationId="{3E3354F7-6F3E-46F1-835C-53AB299361F4}"/>
          </ac:spMkLst>
        </pc:spChg>
        <pc:spChg chg="add mod">
          <ac:chgData name="Antonio-Marius Tricolici" userId="4ca5b4ffc4fcfb59" providerId="LiveId" clId="{E11BC0CB-AC8E-4B9B-ACA3-56DA1DFC9F85}" dt="2022-02-15T18:41:12.693" v="7993" actId="20577"/>
          <ac:spMkLst>
            <pc:docMk/>
            <pc:sldMk cId="1768971870" sldId="326"/>
            <ac:spMk id="6" creationId="{38270467-1F15-4C08-80CB-6A67F8141A3D}"/>
          </ac:spMkLst>
        </pc:spChg>
        <pc:spChg chg="add mod">
          <ac:chgData name="Antonio-Marius Tricolici" userId="4ca5b4ffc4fcfb59" providerId="LiveId" clId="{E11BC0CB-AC8E-4B9B-ACA3-56DA1DFC9F85}" dt="2022-02-15T18:41:42.883" v="8083" actId="20577"/>
          <ac:spMkLst>
            <pc:docMk/>
            <pc:sldMk cId="1768971870" sldId="326"/>
            <ac:spMk id="7" creationId="{DD1EC96E-1B2A-4EB6-A47A-E1C6FE45DB21}"/>
          </ac:spMkLst>
        </pc:spChg>
      </pc:sldChg>
      <pc:sldChg chg="addSp modSp new del mod">
        <pc:chgData name="Antonio-Marius Tricolici" userId="4ca5b4ffc4fcfb59" providerId="LiveId" clId="{E11BC0CB-AC8E-4B9B-ACA3-56DA1DFC9F85}" dt="2022-02-16T15:34:58.059" v="10861" actId="2696"/>
        <pc:sldMkLst>
          <pc:docMk/>
          <pc:sldMk cId="2869707129" sldId="327"/>
        </pc:sldMkLst>
        <pc:spChg chg="mod">
          <ac:chgData name="Antonio-Marius Tricolici" userId="4ca5b4ffc4fcfb59" providerId="LiveId" clId="{E11BC0CB-AC8E-4B9B-ACA3-56DA1DFC9F85}" dt="2022-02-15T18:42:39.408" v="8100" actId="20577"/>
          <ac:spMkLst>
            <pc:docMk/>
            <pc:sldMk cId="2869707129" sldId="327"/>
            <ac:spMk id="2" creationId="{DF685EA4-3239-472C-BC56-7F3E63037175}"/>
          </ac:spMkLst>
        </pc:spChg>
        <pc:spChg chg="add mod">
          <ac:chgData name="Antonio-Marius Tricolici" userId="4ca5b4ffc4fcfb59" providerId="LiveId" clId="{E11BC0CB-AC8E-4B9B-ACA3-56DA1DFC9F85}" dt="2022-02-15T18:44:39.391" v="8184" actId="20577"/>
          <ac:spMkLst>
            <pc:docMk/>
            <pc:sldMk cId="2869707129" sldId="327"/>
            <ac:spMk id="3" creationId="{72AA3B1A-EF2E-4B96-AD2B-F6FB6A0725E1}"/>
          </ac:spMkLst>
        </pc:spChg>
        <pc:spChg chg="add mod">
          <ac:chgData name="Antonio-Marius Tricolici" userId="4ca5b4ffc4fcfb59" providerId="LiveId" clId="{E11BC0CB-AC8E-4B9B-ACA3-56DA1DFC9F85}" dt="2022-02-15T18:44:04.816" v="8153" actId="2711"/>
          <ac:spMkLst>
            <pc:docMk/>
            <pc:sldMk cId="2869707129" sldId="327"/>
            <ac:spMk id="4" creationId="{5D531777-90B9-49B8-87D9-577207A70DF8}"/>
          </ac:spMkLst>
        </pc:spChg>
      </pc:sldChg>
      <pc:sldChg chg="add">
        <pc:chgData name="Antonio-Marius Tricolici" userId="4ca5b4ffc4fcfb59" providerId="LiveId" clId="{E11BC0CB-AC8E-4B9B-ACA3-56DA1DFC9F85}" dt="2022-02-16T15:35:12.301" v="10862"/>
        <pc:sldMkLst>
          <pc:docMk/>
          <pc:sldMk cId="3033204444" sldId="327"/>
        </pc:sldMkLst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327562434" sldId="328"/>
        </pc:sldMkLst>
        <pc:spChg chg="mod">
          <ac:chgData name="Antonio-Marius Tricolici" userId="4ca5b4ffc4fcfb59" providerId="LiveId" clId="{E11BC0CB-AC8E-4B9B-ACA3-56DA1DFC9F85}" dt="2022-02-16T06:12:57.724" v="8190" actId="20577"/>
          <ac:spMkLst>
            <pc:docMk/>
            <pc:sldMk cId="1327562434" sldId="328"/>
            <ac:spMk id="2" creationId="{794B6F43-1C46-47E0-AAEE-98EBEC5A90D0}"/>
          </ac:spMkLst>
        </pc:spChg>
        <pc:spChg chg="add mod">
          <ac:chgData name="Antonio-Marius Tricolici" userId="4ca5b4ffc4fcfb59" providerId="LiveId" clId="{E11BC0CB-AC8E-4B9B-ACA3-56DA1DFC9F85}" dt="2022-02-16T06:16:39.263" v="8412" actId="20577"/>
          <ac:spMkLst>
            <pc:docMk/>
            <pc:sldMk cId="1327562434" sldId="328"/>
            <ac:spMk id="3" creationId="{70F70440-02F2-4B16-882F-0D76ACE4B1B9}"/>
          </ac:spMkLst>
        </pc:spChg>
        <pc:spChg chg="add mod">
          <ac:chgData name="Antonio-Marius Tricolici" userId="4ca5b4ffc4fcfb59" providerId="LiveId" clId="{E11BC0CB-AC8E-4B9B-ACA3-56DA1DFC9F85}" dt="2022-02-16T06:19:03.319" v="8414" actId="1076"/>
          <ac:spMkLst>
            <pc:docMk/>
            <pc:sldMk cId="1327562434" sldId="328"/>
            <ac:spMk id="4" creationId="{BE4D70F9-0184-4A04-9771-7C0320AAFDF9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1313238" sldId="329"/>
        </pc:sldMkLst>
        <pc:spChg chg="mod">
          <ac:chgData name="Antonio-Marius Tricolici" userId="4ca5b4ffc4fcfb59" providerId="LiveId" clId="{E11BC0CB-AC8E-4B9B-ACA3-56DA1DFC9F85}" dt="2022-02-16T06:21:31.287" v="8436" actId="20577"/>
          <ac:spMkLst>
            <pc:docMk/>
            <pc:sldMk cId="31313238" sldId="329"/>
            <ac:spMk id="2" creationId="{86263E67-47A5-4C93-BB13-8D8C811FCFAA}"/>
          </ac:spMkLst>
        </pc:spChg>
        <pc:spChg chg="add mod">
          <ac:chgData name="Antonio-Marius Tricolici" userId="4ca5b4ffc4fcfb59" providerId="LiveId" clId="{E11BC0CB-AC8E-4B9B-ACA3-56DA1DFC9F85}" dt="2022-02-16T06:21:09.387" v="8429" actId="339"/>
          <ac:spMkLst>
            <pc:docMk/>
            <pc:sldMk cId="31313238" sldId="329"/>
            <ac:spMk id="3" creationId="{1A740223-33EB-458A-8748-7118F3A7FB8B}"/>
          </ac:spMkLst>
        </pc:spChg>
      </pc:sldChg>
      <pc:sldChg chg="add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300890697" sldId="330"/>
        </pc:sldMkLst>
        <pc:spChg chg="mod">
          <ac:chgData name="Antonio-Marius Tricolici" userId="4ca5b4ffc4fcfb59" providerId="LiveId" clId="{E11BC0CB-AC8E-4B9B-ACA3-56DA1DFC9F85}" dt="2022-02-16T07:13:32.078" v="8462" actId="20577"/>
          <ac:spMkLst>
            <pc:docMk/>
            <pc:sldMk cId="300890697" sldId="330"/>
            <ac:spMk id="2" creationId="{10B2E1BC-3611-49A6-A6CA-D3D3693D8349}"/>
          </ac:spMkLst>
        </pc:spChg>
        <pc:picChg chg="add mod">
          <ac:chgData name="Antonio-Marius Tricolici" userId="4ca5b4ffc4fcfb59" providerId="LiveId" clId="{E11BC0CB-AC8E-4B9B-ACA3-56DA1DFC9F85}" dt="2022-02-16T07:13:42.852" v="8465" actId="1076"/>
          <ac:picMkLst>
            <pc:docMk/>
            <pc:sldMk cId="300890697" sldId="330"/>
            <ac:picMk id="3074" creationId="{6CF574F9-0804-460C-A797-7027156DBB77}"/>
          </ac:picMkLst>
        </pc:pic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624422981" sldId="331"/>
        </pc:sldMkLst>
        <pc:spChg chg="mod">
          <ac:chgData name="Antonio-Marius Tricolici" userId="4ca5b4ffc4fcfb59" providerId="LiveId" clId="{E11BC0CB-AC8E-4B9B-ACA3-56DA1DFC9F85}" dt="2022-02-16T07:17:32.294" v="8877" actId="20577"/>
          <ac:spMkLst>
            <pc:docMk/>
            <pc:sldMk cId="1624422981" sldId="331"/>
            <ac:spMk id="2" creationId="{A4B5302F-59AD-49EB-BCA0-4F3A95F0AEC6}"/>
          </ac:spMkLst>
        </pc:spChg>
        <pc:spChg chg="add mod">
          <ac:chgData name="Antonio-Marius Tricolici" userId="4ca5b4ffc4fcfb59" providerId="LiveId" clId="{E11BC0CB-AC8E-4B9B-ACA3-56DA1DFC9F85}" dt="2022-02-16T07:17:28.052" v="8874" actId="20577"/>
          <ac:spMkLst>
            <pc:docMk/>
            <pc:sldMk cId="1624422981" sldId="331"/>
            <ac:spMk id="3" creationId="{EB8C9149-2571-4B0B-B12C-0DC5F2980950}"/>
          </ac:spMkLst>
        </pc:spChg>
      </pc:sldChg>
      <pc:sldChg chg="addSp del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421514552" sldId="332"/>
        </pc:sldMkLst>
        <pc:spChg chg="mod">
          <ac:chgData name="Antonio-Marius Tricolici" userId="4ca5b4ffc4fcfb59" providerId="LiveId" clId="{E11BC0CB-AC8E-4B9B-ACA3-56DA1DFC9F85}" dt="2022-02-16T07:18:54.868" v="8893" actId="20577"/>
          <ac:spMkLst>
            <pc:docMk/>
            <pc:sldMk cId="421514552" sldId="332"/>
            <ac:spMk id="2" creationId="{CF0B618F-20E6-4107-94B5-4FD1F2827566}"/>
          </ac:spMkLst>
        </pc:spChg>
        <pc:spChg chg="add mod">
          <ac:chgData name="Antonio-Marius Tricolici" userId="4ca5b4ffc4fcfb59" providerId="LiveId" clId="{E11BC0CB-AC8E-4B9B-ACA3-56DA1DFC9F85}" dt="2022-02-16T07:20:09.245" v="9098" actId="20577"/>
          <ac:spMkLst>
            <pc:docMk/>
            <pc:sldMk cId="421514552" sldId="332"/>
            <ac:spMk id="3" creationId="{F7B07DF1-4702-4254-96FB-6606BFB7A8A7}"/>
          </ac:spMkLst>
        </pc:spChg>
        <pc:spChg chg="add del mod">
          <ac:chgData name="Antonio-Marius Tricolici" userId="4ca5b4ffc4fcfb59" providerId="LiveId" clId="{E11BC0CB-AC8E-4B9B-ACA3-56DA1DFC9F85}" dt="2022-02-16T07:21:05.890" v="9100" actId="478"/>
          <ac:spMkLst>
            <pc:docMk/>
            <pc:sldMk cId="421514552" sldId="332"/>
            <ac:spMk id="4" creationId="{3E800B62-AB78-4C50-84D3-4BCC3DA2FC82}"/>
          </ac:spMkLst>
        </pc:spChg>
        <pc:graphicFrameChg chg="add mod modGraphic">
          <ac:chgData name="Antonio-Marius Tricolici" userId="4ca5b4ffc4fcfb59" providerId="LiveId" clId="{E11BC0CB-AC8E-4B9B-ACA3-56DA1DFC9F85}" dt="2022-02-16T07:25:54.061" v="9374" actId="20577"/>
          <ac:graphicFrameMkLst>
            <pc:docMk/>
            <pc:sldMk cId="421514552" sldId="332"/>
            <ac:graphicFrameMk id="5" creationId="{F2EC4714-0D72-49D8-9996-7BB6374C2C68}"/>
          </ac:graphicFrameMkLst>
        </pc:graphicFrameChg>
      </pc:sldChg>
      <pc:sldChg chg="add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2452926291" sldId="332"/>
        </pc:sldMkLst>
        <pc:spChg chg="mod">
          <ac:chgData name="Antonio-Marius Tricolici" userId="4ca5b4ffc4fcfb59" providerId="LiveId" clId="{E11BC0CB-AC8E-4B9B-ACA3-56DA1DFC9F85}" dt="2022-02-16T11:51:56.936" v="9385" actId="20577"/>
          <ac:spMkLst>
            <pc:docMk/>
            <pc:sldMk cId="2452926291" sldId="332"/>
            <ac:spMk id="2" creationId="{4440F411-C926-4007-99FE-2729B6DEA7F3}"/>
          </ac:spMkLst>
        </pc:spChg>
        <pc:spChg chg="add mod">
          <ac:chgData name="Antonio-Marius Tricolici" userId="4ca5b4ffc4fcfb59" providerId="LiveId" clId="{E11BC0CB-AC8E-4B9B-ACA3-56DA1DFC9F85}" dt="2022-02-16T11:53:19.229" v="9635" actId="20577"/>
          <ac:spMkLst>
            <pc:docMk/>
            <pc:sldMk cId="2452926291" sldId="332"/>
            <ac:spMk id="3" creationId="{FCA32681-B534-4B80-98C8-B6A142C23F40}"/>
          </ac:spMkLst>
        </pc:spChg>
        <pc:spChg chg="add mod">
          <ac:chgData name="Antonio-Marius Tricolici" userId="4ca5b4ffc4fcfb59" providerId="LiveId" clId="{E11BC0CB-AC8E-4B9B-ACA3-56DA1DFC9F85}" dt="2022-02-16T11:54:24.942" v="9669" actId="1076"/>
          <ac:spMkLst>
            <pc:docMk/>
            <pc:sldMk cId="2452926291" sldId="332"/>
            <ac:spMk id="4" creationId="{E10462DD-C27E-42F9-8658-FCE7AF945F5B}"/>
          </ac:spMkLst>
        </pc:spChg>
        <pc:spChg chg="add mod">
          <ac:chgData name="Antonio-Marius Tricolici" userId="4ca5b4ffc4fcfb59" providerId="LiveId" clId="{E11BC0CB-AC8E-4B9B-ACA3-56DA1DFC9F85}" dt="2022-02-16T11:54:22.885" v="9668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E11BC0CB-AC8E-4B9B-ACA3-56DA1DFC9F85}" dt="2022-02-16T11:55:03.770" v="9682" actId="1076"/>
          <ac:spMkLst>
            <pc:docMk/>
            <pc:sldMk cId="2452926291" sldId="332"/>
            <ac:spMk id="6" creationId="{3ECD62FA-81EB-483F-90A6-29ACBCFF12E0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242774536" sldId="333"/>
        </pc:sldMkLst>
        <pc:spChg chg="mod">
          <ac:chgData name="Antonio-Marius Tricolici" userId="4ca5b4ffc4fcfb59" providerId="LiveId" clId="{E11BC0CB-AC8E-4B9B-ACA3-56DA1DFC9F85}" dt="2022-02-16T11:55:16.157" v="9691" actId="20577"/>
          <ac:spMkLst>
            <pc:docMk/>
            <pc:sldMk cId="4242774536" sldId="333"/>
            <ac:spMk id="2" creationId="{A0EFD268-D5F9-46B7-A1AC-A5DF02371914}"/>
          </ac:spMkLst>
        </pc:spChg>
        <pc:spChg chg="add mod">
          <ac:chgData name="Antonio-Marius Tricolici" userId="4ca5b4ffc4fcfb59" providerId="LiveId" clId="{E11BC0CB-AC8E-4B9B-ACA3-56DA1DFC9F85}" dt="2022-02-16T11:55:40.996" v="9703" actId="339"/>
          <ac:spMkLst>
            <pc:docMk/>
            <pc:sldMk cId="4242774536" sldId="333"/>
            <ac:spMk id="3" creationId="{7E12D009-E85E-46AC-9614-83D190C1998E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68201109" sldId="334"/>
        </pc:sldMkLst>
        <pc:spChg chg="mod">
          <ac:chgData name="Antonio-Marius Tricolici" userId="4ca5b4ffc4fcfb59" providerId="LiveId" clId="{E11BC0CB-AC8E-4B9B-ACA3-56DA1DFC9F85}" dt="2022-02-16T11:55:48.258" v="9724" actId="20577"/>
          <ac:spMkLst>
            <pc:docMk/>
            <pc:sldMk cId="2768201109" sldId="334"/>
            <ac:spMk id="2" creationId="{8FD4D3C6-9519-4307-994F-1B3A6DCB8AD4}"/>
          </ac:spMkLst>
        </pc:spChg>
        <pc:spChg chg="add mod">
          <ac:chgData name="Antonio-Marius Tricolici" userId="4ca5b4ffc4fcfb59" providerId="LiveId" clId="{E11BC0CB-AC8E-4B9B-ACA3-56DA1DFC9F85}" dt="2022-02-16T12:07:20.928" v="10045" actId="20577"/>
          <ac:spMkLst>
            <pc:docMk/>
            <pc:sldMk cId="2768201109" sldId="334"/>
            <ac:spMk id="3" creationId="{A2D31379-6841-4F6C-8F31-4C6B2F0EE6AF}"/>
          </ac:spMkLst>
        </pc:spChg>
        <pc:spChg chg="add del mod">
          <ac:chgData name="Antonio-Marius Tricolici" userId="4ca5b4ffc4fcfb59" providerId="LiveId" clId="{E11BC0CB-AC8E-4B9B-ACA3-56DA1DFC9F85}" dt="2022-02-16T12:08:21.324" v="10048"/>
          <ac:spMkLst>
            <pc:docMk/>
            <pc:sldMk cId="2768201109" sldId="334"/>
            <ac:spMk id="4" creationId="{A4145C7B-C934-4B23-9D0E-7EF60ED466B5}"/>
          </ac:spMkLst>
        </pc:spChg>
        <pc:spChg chg="add mod">
          <ac:chgData name="Antonio-Marius Tricolici" userId="4ca5b4ffc4fcfb59" providerId="LiveId" clId="{E11BC0CB-AC8E-4B9B-ACA3-56DA1DFC9F85}" dt="2022-02-16T12:08:47.177" v="10062" actId="1076"/>
          <ac:spMkLst>
            <pc:docMk/>
            <pc:sldMk cId="2768201109" sldId="334"/>
            <ac:spMk id="5" creationId="{C783E399-569D-4F13-B107-69934A20CB1C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532705857" sldId="335"/>
        </pc:sldMkLst>
        <pc:spChg chg="mod">
          <ac:chgData name="Antonio-Marius Tricolici" userId="4ca5b4ffc4fcfb59" providerId="LiveId" clId="{E11BC0CB-AC8E-4B9B-ACA3-56DA1DFC9F85}" dt="2022-02-16T12:08:52.325" v="10081" actId="20577"/>
          <ac:spMkLst>
            <pc:docMk/>
            <pc:sldMk cId="3532705857" sldId="335"/>
            <ac:spMk id="2" creationId="{DB39450A-E5E7-4FC9-86DE-5ECCE23A018F}"/>
          </ac:spMkLst>
        </pc:spChg>
        <pc:spChg chg="add mod">
          <ac:chgData name="Antonio-Marius Tricolici" userId="4ca5b4ffc4fcfb59" providerId="LiveId" clId="{E11BC0CB-AC8E-4B9B-ACA3-56DA1DFC9F85}" dt="2022-02-16T12:09:24.384" v="10096" actId="1076"/>
          <ac:spMkLst>
            <pc:docMk/>
            <pc:sldMk cId="3532705857" sldId="335"/>
            <ac:spMk id="3" creationId="{66D2E517-1FA7-42A9-88D6-118A89032B0F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69233166" sldId="336"/>
        </pc:sldMkLst>
        <pc:spChg chg="mod">
          <ac:chgData name="Antonio-Marius Tricolici" userId="4ca5b4ffc4fcfb59" providerId="LiveId" clId="{E11BC0CB-AC8E-4B9B-ACA3-56DA1DFC9F85}" dt="2022-02-16T12:09:29.814" v="10105" actId="20577"/>
          <ac:spMkLst>
            <pc:docMk/>
            <pc:sldMk cId="469233166" sldId="336"/>
            <ac:spMk id="2" creationId="{11D85E01-99FC-40D2-BB08-09B0E1E2A7BD}"/>
          </ac:spMkLst>
        </pc:spChg>
        <pc:spChg chg="add mod">
          <ac:chgData name="Antonio-Marius Tricolici" userId="4ca5b4ffc4fcfb59" providerId="LiveId" clId="{E11BC0CB-AC8E-4B9B-ACA3-56DA1DFC9F85}" dt="2022-02-16T12:29:47.549" v="10858" actId="113"/>
          <ac:spMkLst>
            <pc:docMk/>
            <pc:sldMk cId="469233166" sldId="336"/>
            <ac:spMk id="3" creationId="{B73DE751-2129-4BD6-9AB4-7E58E79DD4E4}"/>
          </ac:spMkLst>
        </pc:spChg>
        <pc:spChg chg="add mod">
          <ac:chgData name="Antonio-Marius Tricolici" userId="4ca5b4ffc4fcfb59" providerId="LiveId" clId="{E11BC0CB-AC8E-4B9B-ACA3-56DA1DFC9F85}" dt="2022-02-16T12:27:45.680" v="10855" actId="1076"/>
          <ac:spMkLst>
            <pc:docMk/>
            <pc:sldMk cId="469233166" sldId="336"/>
            <ac:spMk id="4" creationId="{138D062C-CF1E-4675-BDF9-39ABB9E36B92}"/>
          </ac:spMkLst>
        </pc:spChg>
      </pc:sldChg>
    </pc:docChg>
  </pc:docChgLst>
  <pc:docChgLst>
    <pc:chgData name="Antonio-Marius Tricolici" userId="4ca5b4ffc4fcfb59" providerId="LiveId" clId="{76A66AB3-5E65-4EEC-A004-D0AF7458A85D}"/>
    <pc:docChg chg="custSel delSld modSld sldOrd modSection">
      <pc:chgData name="Antonio-Marius Tricolici" userId="4ca5b4ffc4fcfb59" providerId="LiveId" clId="{76A66AB3-5E65-4EEC-A004-D0AF7458A85D}" dt="2022-02-12T07:32:55.959" v="154" actId="20577"/>
      <pc:docMkLst>
        <pc:docMk/>
      </pc:docMkLst>
      <pc:sldChg chg="modSp mod">
        <pc:chgData name="Antonio-Marius Tricolici" userId="4ca5b4ffc4fcfb59" providerId="LiveId" clId="{76A66AB3-5E65-4EEC-A004-D0AF7458A85D}" dt="2022-02-12T07:32:23.160" v="38" actId="20577"/>
        <pc:sldMkLst>
          <pc:docMk/>
          <pc:sldMk cId="0" sldId="256"/>
        </pc:sldMkLst>
        <pc:spChg chg="mod">
          <ac:chgData name="Antonio-Marius Tricolici" userId="4ca5b4ffc4fcfb59" providerId="LiveId" clId="{76A66AB3-5E65-4EEC-A004-D0AF7458A85D}" dt="2022-02-12T07:32:23.160" v="3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 ord">
        <pc:chgData name="Antonio-Marius Tricolici" userId="4ca5b4ffc4fcfb59" providerId="LiveId" clId="{76A66AB3-5E65-4EEC-A004-D0AF7458A85D}" dt="2022-02-12T07:32:55.959" v="154" actId="20577"/>
        <pc:sldMkLst>
          <pc:docMk/>
          <pc:sldMk cId="1307481501" sldId="289"/>
        </pc:sldMkLst>
        <pc:spChg chg="mod">
          <ac:chgData name="Antonio-Marius Tricolici" userId="4ca5b4ffc4fcfb59" providerId="LiveId" clId="{76A66AB3-5E65-4EEC-A004-D0AF7458A85D}" dt="2022-02-12T07:32:55.959" v="15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96624720" sldId="30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97255581" sldId="30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97199203" sldId="30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016857261" sldId="30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53686569" sldId="30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679912243" sldId="30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72050178" sldId="31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484601142" sldId="31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51221228" sldId="31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961997739" sldId="31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0876497" sldId="31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589959573" sldId="31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43101496" sldId="31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363479942" sldId="31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973162927" sldId="31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32897407" sldId="32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16226069" sldId="32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8747729" sldId="32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650755568" sldId="32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43564537" sldId="32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36274001" sldId="32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10309233" sldId="32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06282509" sldId="32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685299264" sldId="32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230152416" sldId="33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363618148" sldId="33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578846951" sldId="33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01465304" sldId="33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722885909" sldId="33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08670631" sldId="33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44066262" sldId="33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598767436" sldId="33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733897433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6169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69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Collections and more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6F43-1C46-47E0-AAEE-98EBEC5A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70440-02F2-4B16-882F-0D76ACE4B1B9}"/>
              </a:ext>
            </a:extLst>
          </p:cNvPr>
          <p:cNvSpPr txBox="1"/>
          <p:nvPr/>
        </p:nvSpPr>
        <p:spPr>
          <a:xfrm>
            <a:off x="250092" y="752696"/>
            <a:ext cx="8339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break</a:t>
            </a:r>
            <a:r>
              <a:rPr lang="en-US" dirty="0"/>
              <a:t> allows us to stop the iteration</a:t>
            </a:r>
          </a:p>
          <a:p>
            <a:endParaRPr lang="en-US" b="1" dirty="0"/>
          </a:p>
          <a:p>
            <a:r>
              <a:rPr lang="en-US" dirty="0"/>
              <a:t>It often used to “escape” a loop when there’s no more need for it to continue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4D70F9-0184-4A04-9771-7C0320AA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953" y="1713149"/>
            <a:ext cx="2707793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break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iteration"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0 iteration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 iteration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6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3E67-47A5-4C93-BB13-8D8C811F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740223-33EB-458A-8748-7118F3A7F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924" y="729445"/>
            <a:ext cx="4514377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Code that finds a person in a list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persons = [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'Marius'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'Andrei'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'Mircea'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person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name_to_find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'Marius'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persons: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name_to_find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person = element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f"Found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name_to_find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break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else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'Not found, looking further'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302F-59AD-49EB-BCA0-4F3A95F0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C9149-2571-4B0B-B12C-0DC5F2980950}"/>
              </a:ext>
            </a:extLst>
          </p:cNvPr>
          <p:cNvSpPr txBox="1"/>
          <p:nvPr/>
        </p:nvSpPr>
        <p:spPr>
          <a:xfrm>
            <a:off x="226646" y="836246"/>
            <a:ext cx="86125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the user to input </a:t>
            </a:r>
            <a:r>
              <a:rPr lang="en-US" b="1" dirty="0"/>
              <a:t>n</a:t>
            </a:r>
            <a:r>
              <a:rPr lang="en-US" dirty="0"/>
              <a:t> users into the program, </a:t>
            </a:r>
            <a:r>
              <a:rPr lang="en-US" b="1" dirty="0"/>
              <a:t>n </a:t>
            </a:r>
            <a:r>
              <a:rPr lang="en-US" dirty="0"/>
              <a:t>is provided by the user.</a:t>
            </a:r>
          </a:p>
          <a:p>
            <a:br>
              <a:rPr lang="en-US" dirty="0"/>
            </a:br>
            <a:r>
              <a:rPr lang="en-US" dirty="0"/>
              <a:t>For each user, ask for a </a:t>
            </a:r>
            <a:r>
              <a:rPr lang="en-US" b="1" dirty="0"/>
              <a:t>username </a:t>
            </a:r>
            <a:r>
              <a:rPr lang="en-US" dirty="0"/>
              <a:t>and </a:t>
            </a:r>
            <a:r>
              <a:rPr lang="en-US" b="1" dirty="0"/>
              <a:t>age</a:t>
            </a:r>
            <a:r>
              <a:rPr lang="en-US" dirty="0"/>
              <a:t>. Store the user in a list</a:t>
            </a:r>
          </a:p>
          <a:p>
            <a:endParaRPr lang="en-US" b="1" dirty="0"/>
          </a:p>
          <a:p>
            <a:r>
              <a:rPr lang="en-US" dirty="0"/>
              <a:t>Print out the name of the first user who has an age higher than 25</a:t>
            </a:r>
          </a:p>
          <a:p>
            <a:endParaRPr lang="en-US" dirty="0"/>
          </a:p>
          <a:p>
            <a:r>
              <a:rPr lang="en-US" dirty="0"/>
              <a:t>If no user is found, print out </a:t>
            </a:r>
            <a:r>
              <a:rPr lang="en-US" b="1" dirty="0"/>
              <a:t>No users above 25 years old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5033BC-7F3B-4A8C-ACDA-01C47572E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370" y="2436684"/>
            <a:ext cx="2702984" cy="251607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Code that finds a person in a list of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dicts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persons = [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{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'Marius'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'Andrei'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'Mircea'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person 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None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name_to_find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'Marius'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persons: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element[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==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name_to_find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person = element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f"Found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name_to_find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break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else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'Not found, looking further'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22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F411-C926-4007-99FE-2729B6DE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32681-B534-4B80-98C8-B6A142C23F40}"/>
              </a:ext>
            </a:extLst>
          </p:cNvPr>
          <p:cNvSpPr txBox="1"/>
          <p:nvPr/>
        </p:nvSpPr>
        <p:spPr>
          <a:xfrm>
            <a:off x="179754" y="820615"/>
            <a:ext cx="8581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loops are the second main way to iterate in Python</a:t>
            </a:r>
          </a:p>
          <a:p>
            <a:endParaRPr lang="en-US" dirty="0"/>
          </a:p>
          <a:p>
            <a:r>
              <a:rPr lang="en-US" dirty="0"/>
              <a:t>They have a simple structure. The code inside it will keep repeating while a certain condition is True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0462DD-C27E-42F9-8658-FCE7AF945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45" y="3261056"/>
            <a:ext cx="282481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while 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"I will run forever"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71C90-F50A-4F78-9EFE-60AAF0E3993E}"/>
              </a:ext>
            </a:extLst>
          </p:cNvPr>
          <p:cNvSpPr txBox="1"/>
          <p:nvPr/>
        </p:nvSpPr>
        <p:spPr>
          <a:xfrm>
            <a:off x="312615" y="2885948"/>
            <a:ext cx="108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  <a:endParaRPr lang="ro-RO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ECD62FA-81EB-483F-90A6-29ACBCFF1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15" y="1944184"/>
            <a:ext cx="1645002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while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condition: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do something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CEDC15E-4D4D-4091-9F88-963C2E6CF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246" y="2953280"/>
            <a:ext cx="2712602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iteration_nr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while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iteration_nr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iteration_nr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Iteration'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iteration_nr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+=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32E8-75E0-436A-A449-3B379A60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C1799-BC99-4C12-80A8-2864A379196A}"/>
              </a:ext>
            </a:extLst>
          </p:cNvPr>
          <p:cNvSpPr txBox="1"/>
          <p:nvPr/>
        </p:nvSpPr>
        <p:spPr>
          <a:xfrm>
            <a:off x="336062" y="883138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program that will calculate the factorial of a number input from console using a </a:t>
            </a:r>
            <a:r>
              <a:rPr lang="en-US" b="1" dirty="0"/>
              <a:t>while </a:t>
            </a:r>
            <a:r>
              <a:rPr lang="en-US" dirty="0"/>
              <a:t>loop</a:t>
            </a:r>
          </a:p>
          <a:p>
            <a:endParaRPr lang="en-US" dirty="0"/>
          </a:p>
          <a:p>
            <a:r>
              <a:rPr lang="en-US" dirty="0"/>
              <a:t>If number introduced is smaller than 1, print that factorial can not be calculated for that number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6EF0A4-51E9-4190-984A-57E078E67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246" y="2953280"/>
            <a:ext cx="2712602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iteration_nr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while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iteration_nr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iteration_nr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Iteration'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iteration_nr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+=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5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D268-D5F9-46B7-A1AC-A5DF0237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12D009-E85E-46AC-9614-83D190C19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487" y="1786920"/>
            <a:ext cx="4123245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should_keep_runnning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while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should_keep_runnning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\'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 still running'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stop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'Should I stop ? (Type stop)'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stop.lower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'stop'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should_keep_runnning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7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D3C6-9519-4307-994F-1B3A6DCB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use While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31379-6841-4F6C-8F31-4C6B2F0EE6AF}"/>
              </a:ext>
            </a:extLst>
          </p:cNvPr>
          <p:cNvSpPr txBox="1"/>
          <p:nvPr/>
        </p:nvSpPr>
        <p:spPr>
          <a:xfrm>
            <a:off x="250092" y="828431"/>
            <a:ext cx="84875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</a:t>
            </a:r>
            <a:r>
              <a:rPr lang="en-US" b="1" dirty="0"/>
              <a:t>for </a:t>
            </a:r>
            <a:r>
              <a:rPr lang="en-US" dirty="0"/>
              <a:t>loops we are limited to a number (either the length of the collection or the limit in range)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b="1" dirty="0"/>
              <a:t>while </a:t>
            </a:r>
            <a:r>
              <a:rPr lang="en-US" dirty="0"/>
              <a:t>loops we get rid of that limit, this way we are only limited by the condition</a:t>
            </a:r>
          </a:p>
          <a:p>
            <a:endParaRPr lang="en-US" dirty="0"/>
          </a:p>
          <a:p>
            <a:r>
              <a:rPr lang="en-US" dirty="0"/>
              <a:t>You can still use while loops to iterate collections (like with range)</a:t>
            </a:r>
            <a:endParaRPr 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83E399-569D-4F13-B107-69934A20C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388" y="2755561"/>
            <a:ext cx="5493812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while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idx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+=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Increment index so we don't get endless loop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20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450A-E5E7-4FC9-86DE-5ECCE23A0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inside while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D2E517-1FA7-42A9-88D6-118A89032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0377" y="1910030"/>
            <a:ext cx="412324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while 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\'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 still running'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stop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'Should I stop ? (Type stop)'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stop.lower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'stop'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break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0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5E01-99FC-40D2-BB08-09B0E1E2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DE751-2129-4BD6-9AB4-7E58E79DD4E4}"/>
              </a:ext>
            </a:extLst>
          </p:cNvPr>
          <p:cNvSpPr txBox="1"/>
          <p:nvPr/>
        </p:nvSpPr>
        <p:spPr>
          <a:xfrm>
            <a:off x="236534" y="851877"/>
            <a:ext cx="86883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program that will let the user type in any number for as many times as he wants. (use while loops)</a:t>
            </a:r>
          </a:p>
          <a:p>
            <a:endParaRPr lang="en-US" dirty="0"/>
          </a:p>
          <a:p>
            <a:r>
              <a:rPr lang="en-US" dirty="0"/>
              <a:t>After each typed number, print if the number is </a:t>
            </a:r>
            <a:r>
              <a:rPr lang="en-US" b="1" dirty="0"/>
              <a:t>even </a:t>
            </a:r>
            <a:r>
              <a:rPr lang="en-US" dirty="0"/>
              <a:t>or </a:t>
            </a:r>
            <a:r>
              <a:rPr lang="en-US" b="1" dirty="0"/>
              <a:t>odd</a:t>
            </a:r>
          </a:p>
          <a:p>
            <a:endParaRPr lang="en-US" dirty="0"/>
          </a:p>
          <a:p>
            <a:r>
              <a:rPr lang="en-US" dirty="0"/>
              <a:t>If the entered value is not a number, stop the program and print “</a:t>
            </a:r>
            <a:r>
              <a:rPr lang="en-US" dirty="0" err="1"/>
              <a:t>Im</a:t>
            </a:r>
            <a:r>
              <a:rPr lang="en-US" dirty="0"/>
              <a:t> done”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8D062C-CF1E-4675-BDF9-39ABB9E3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727" y="3706847"/>
            <a:ext cx="3631122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while 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\'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 still running'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stop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'Should I stop ? (Type stop)'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stop.lower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'stop'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break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33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A24E-C2F9-4E24-8C03-DEDF5D9A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EE6DE83-BC12-460C-8C00-AE60FE0F3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77" y="1867717"/>
            <a:ext cx="2379177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time.time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1645170265.7333522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930D9-8574-45C4-A72D-C61578676D0F}"/>
              </a:ext>
            </a:extLst>
          </p:cNvPr>
          <p:cNvSpPr txBox="1"/>
          <p:nvPr/>
        </p:nvSpPr>
        <p:spPr>
          <a:xfrm>
            <a:off x="242277" y="844062"/>
            <a:ext cx="8448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module</a:t>
            </a:r>
          </a:p>
          <a:p>
            <a:endParaRPr lang="en-US" dirty="0"/>
          </a:p>
          <a:p>
            <a:r>
              <a:rPr lang="en-US" dirty="0"/>
              <a:t>Helps us work with system time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30228-E5B4-4D32-9C35-1E1B2ABF5389}"/>
              </a:ext>
            </a:extLst>
          </p:cNvPr>
          <p:cNvSpPr txBox="1"/>
          <p:nvPr/>
        </p:nvSpPr>
        <p:spPr>
          <a:xfrm>
            <a:off x="242277" y="3540369"/>
            <a:ext cx="748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most systems (Unix based) the epoch started at</a:t>
            </a:r>
          </a:p>
          <a:p>
            <a:r>
              <a:rPr lang="en-US"/>
              <a:t>January 1, 1970, 00:00:00 so time.time() will return the number of seconds since then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4717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C65D6-5150-4200-8A1A-62C29F4F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Lectia de azi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95DB000-1F13-43B1-A6A7-DC5218459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08766-A9DA-4EED-9F54-812EA62FCA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  <a:p>
            <a:r>
              <a:rPr lang="en-US" dirty="0"/>
              <a:t>More loops</a:t>
            </a:r>
          </a:p>
          <a:p>
            <a:r>
              <a:rPr lang="en-US" dirty="0"/>
              <a:t>Breaks</a:t>
            </a:r>
          </a:p>
          <a:p>
            <a:r>
              <a:rPr lang="en-US" dirty="0" err="1"/>
              <a:t>Builtin</a:t>
            </a:r>
            <a:r>
              <a:rPr lang="en-US" dirty="0"/>
              <a:t> Functions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0748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9621-C4CB-48E0-A5A1-C3F8B7F9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597418-88A1-419F-A2B9-5256B403C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707" y="915130"/>
            <a:ext cx="6476453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math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Factoreal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calculation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'Number to calc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factoreal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started_at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time.time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acc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 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acc *= 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stop_at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time.time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f'My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solution ran 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stop_at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started_at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result is: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acc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started_at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time.time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math.factorial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(number)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stop_at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time.time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f'Python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solution ran 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stop_at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started_at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result is: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5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4DF5-5610-42A9-8050-210D2452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time.sleep</a:t>
            </a:r>
            <a:r>
              <a:rPr lang="en-US" dirty="0"/>
              <a:t>()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1DDD-323C-4705-BAA8-AFFB3E29A8E1}"/>
              </a:ext>
            </a:extLst>
          </p:cNvPr>
          <p:cNvSpPr txBox="1"/>
          <p:nvPr/>
        </p:nvSpPr>
        <p:spPr>
          <a:xfrm>
            <a:off x="359508" y="867508"/>
            <a:ext cx="8424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sleep() is a function that allows us to pause the execution of the program for a given amount of time (expressed in seconds)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24B1A4-48A9-4D87-BEA0-7067CD96B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1" y="1527334"/>
            <a:ext cx="6920484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f'Iteration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This print statement will be executed every 1 seconds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time.sleep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030F0-8C58-4D3D-9FD4-6519BCA31A8E}"/>
              </a:ext>
            </a:extLst>
          </p:cNvPr>
          <p:cNvSpPr txBox="1"/>
          <p:nvPr/>
        </p:nvSpPr>
        <p:spPr>
          <a:xfrm>
            <a:off x="422031" y="2852615"/>
            <a:ext cx="7307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our program is too fast, </a:t>
            </a:r>
          </a:p>
          <a:p>
            <a:endParaRPr lang="en-US" dirty="0"/>
          </a:p>
          <a:p>
            <a:r>
              <a:rPr lang="en-US" dirty="0"/>
              <a:t>That’s when sleep comes to help “slow down” the execution of specific logic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8283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99A2-27C4-4946-8FE2-5BD12567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Pseudocode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F94297-6D35-4FCE-88B1-1A17DB82D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59" y="1070447"/>
            <a:ext cx="6296917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while not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connection_to_database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connection_to_database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try_to_connect_to_data_base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This will run very quick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D89156-3677-493F-9455-70502F012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59" y="2723330"/>
            <a:ext cx="629691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while not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connection_to_database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connection_to_database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try_to_connect_to_data_base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not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connection_to_database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time.sleep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Sleeping for 1 second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09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806D-165F-4BBB-92DE-A356E7F7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57B12-4E25-4ABE-9355-BE5F478F880C}"/>
              </a:ext>
            </a:extLst>
          </p:cNvPr>
          <p:cNvSpPr txBox="1"/>
          <p:nvPr/>
        </p:nvSpPr>
        <p:spPr>
          <a:xfrm>
            <a:off x="468923" y="797169"/>
            <a:ext cx="7416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your computer beep 5 times, with 1 second intervals between the beeps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A5F1E3-0F60-4A95-A811-8720E891A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23" y="2571750"/>
            <a:ext cx="4793300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winsound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winsound.Beep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Beep at 1000 Hz for 500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98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BC1A-6E50-4FBB-A508-B7A36C52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datetime library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A0FDD-8970-46EC-A978-FD009C1328D9}"/>
              </a:ext>
            </a:extLst>
          </p:cNvPr>
          <p:cNvSpPr txBox="1"/>
          <p:nvPr/>
        </p:nvSpPr>
        <p:spPr>
          <a:xfrm>
            <a:off x="296985" y="789354"/>
            <a:ext cx="83937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datetime </a:t>
            </a:r>
            <a:r>
              <a:rPr lang="en-US" dirty="0" err="1"/>
              <a:t>builtin</a:t>
            </a:r>
            <a:r>
              <a:rPr lang="en-US" dirty="0"/>
              <a:t> library provides all the necessary tools to work with human readable dates</a:t>
            </a:r>
          </a:p>
          <a:p>
            <a:endParaRPr lang="en-US" dirty="0"/>
          </a:p>
          <a:p>
            <a:r>
              <a:rPr lang="en-US" dirty="0"/>
              <a:t>It allows us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current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time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date and time objects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F2709C-7031-40C5-B721-AB8E8EFCD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85" y="2593871"/>
            <a:ext cx="333777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datetime.now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0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A9A1-482F-4E23-A3C7-4B3045B6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Datetime</a:t>
            </a:r>
            <a:endParaRPr lang="ro-RO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E761A5-3D15-4EB2-A876-3635F763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81" y="1061412"/>
            <a:ext cx="7696338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timedelta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date_today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datetime(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2022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Declaring a datetime object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date_yesterday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datetime(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2022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Declaring a datetime object without time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date_today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date_yesterday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1 day, 18:30:00 - Result is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timedelta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in_one_day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timedelta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Declaring a custom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timedelta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one_day_from_now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in_one_day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Operations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timedelta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one_day_from_now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Operations with datetime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one_day_from_now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is in the future'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92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07FF-3F74-49F6-8D97-C2CB2A54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formats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24FB659-F6D5-4CEA-90D6-23743096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509" y="1179163"/>
            <a:ext cx="563808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string_date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'2022-12-31'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datetime_date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datetime.strptime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string_date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'%Y-%m-%d'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datetime_date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2022-12-31 00:00:00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BB3665-4ADE-4E97-8C98-B2F05826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672" y="2969414"/>
            <a:ext cx="482375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datetime.strptime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'28/02/2022'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'%d/%m/%Y'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datetime.strptime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'2022/28/02'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'%Y/%d/%m'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D0A8F-E40F-4562-AC66-7E32F1CB0804}"/>
              </a:ext>
            </a:extLst>
          </p:cNvPr>
          <p:cNvSpPr txBox="1"/>
          <p:nvPr/>
        </p:nvSpPr>
        <p:spPr>
          <a:xfrm>
            <a:off x="234462" y="719015"/>
            <a:ext cx="482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8346B-88A3-4ACF-8F29-4881DC862536}"/>
              </a:ext>
            </a:extLst>
          </p:cNvPr>
          <p:cNvSpPr txBox="1"/>
          <p:nvPr/>
        </p:nvSpPr>
        <p:spPr>
          <a:xfrm>
            <a:off x="166436" y="650796"/>
            <a:ext cx="536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Converting from string to datetime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36893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86C9-22FE-49C9-AC60-B843C6EC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AB7F037-FC76-461D-981D-6DF7DA95D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801" y="2238776"/>
            <a:ext cx="3831498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datetime.now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strftime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'%Y-%m-%d'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2022-02-18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datetime.now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strftime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'%a %d %B %Y'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Fri 18 February 2022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89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2FCF-F32A-41BF-BAD6-17A25C2D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BB8E0-2AD0-4532-9CDE-62493F0C5242}"/>
              </a:ext>
            </a:extLst>
          </p:cNvPr>
          <p:cNvSpPr txBox="1"/>
          <p:nvPr/>
        </p:nvSpPr>
        <p:spPr>
          <a:xfrm>
            <a:off x="218831" y="1016000"/>
            <a:ext cx="82686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user input, read a date string</a:t>
            </a:r>
          </a:p>
          <a:p>
            <a:endParaRPr lang="en-US" dirty="0"/>
          </a:p>
          <a:p>
            <a:r>
              <a:rPr lang="en-US" dirty="0"/>
              <a:t>Convert the date string into a datetime object</a:t>
            </a:r>
          </a:p>
          <a:p>
            <a:endParaRPr lang="en-US" dirty="0"/>
          </a:p>
          <a:p>
            <a:r>
              <a:rPr lang="en-US" dirty="0"/>
              <a:t>Print the date of the next day after the date input by the user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172C39-0613-40D5-BEF2-4BCA0DF43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015" y="3210408"/>
            <a:ext cx="639790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datetime.strptime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'28/02/2022'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'%d/%m/%Y'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datetime.strptime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'2022/28/02'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'%Y/%d/%m’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rgbClr val="A9B7C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one_day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timedelta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altLang="en-US" sz="2400" dirty="0">
                <a:solidFill>
                  <a:srgbClr val="A9B7C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97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D181-F08B-4AD1-94C3-F1B6DA3E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module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DCE819-3977-4531-9720-2A305976E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815" y="1731670"/>
            <a:ext cx="432362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math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math.sqrt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Calculates square root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math.cos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10.5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Calculates cos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math.sin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10.5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Calculates sin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math.factorial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Calculates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factoeal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math.ceil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Rounds up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math.floor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Rounds 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80808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# Many more functions available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3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7A7A-1E93-4B75-80EC-167918A7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1ACD4-B570-459A-8948-1341BD72C14D}"/>
              </a:ext>
            </a:extLst>
          </p:cNvPr>
          <p:cNvSpPr txBox="1"/>
          <p:nvPr/>
        </p:nvSpPr>
        <p:spPr>
          <a:xfrm>
            <a:off x="320431" y="890954"/>
            <a:ext cx="816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Comprehension offers a shorter syntax for generating lists from existing pieces of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455D00-D7B4-458B-B266-D462EDFD5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17" y="1424469"/>
            <a:ext cx="5173211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numbers_doubled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[number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some_numbers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numbers_doubled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[2, 4, 6, 8, 10]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EF8C8-B50C-4271-9F2F-3F58CA0B3CF2}"/>
              </a:ext>
            </a:extLst>
          </p:cNvPr>
          <p:cNvSpPr txBox="1"/>
          <p:nvPr/>
        </p:nvSpPr>
        <p:spPr>
          <a:xfrm>
            <a:off x="320431" y="2352431"/>
            <a:ext cx="7197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example above, generates a list of numbers based on another list of numbers</a:t>
            </a:r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5B00D-99A3-4E5F-89C3-E830940DC65B}"/>
              </a:ext>
            </a:extLst>
          </p:cNvPr>
          <p:cNvSpPr txBox="1"/>
          <p:nvPr/>
        </p:nvSpPr>
        <p:spPr>
          <a:xfrm>
            <a:off x="320431" y="3162944"/>
            <a:ext cx="7197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Comprehensions uses the following syntax below syntax</a:t>
            </a:r>
            <a:endParaRPr lang="ro-RO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8D3D06C-5C70-4D47-BE69-8DDF5BE86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17" y="3644631"/>
            <a:ext cx="6502101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"block where we modify element of access"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collection]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6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830B-4AD9-404D-BD7E-C1F1FA88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158665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A8B8-F60E-442D-A86E-B962F7DA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comprehensions</a:t>
            </a:r>
            <a:endParaRPr lang="ro-R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FC291A1-B7D1-45E8-9EFE-4C581004E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30" y="1524114"/>
            <a:ext cx="6362639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str_numbers_list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'1'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'2'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'3'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'4'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'5'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number_str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number_str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str_numbers_list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dub_int_list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[nr *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[1, 2, 3, 4, 5]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dub_int_list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[2, 4, 6, 8, 10]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0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432E-92D2-4D46-941F-40C8C2C1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8369F-D469-4A8B-98DC-DFBEFFDEB1AE}"/>
              </a:ext>
            </a:extLst>
          </p:cNvPr>
          <p:cNvSpPr txBox="1"/>
          <p:nvPr/>
        </p:nvSpPr>
        <p:spPr>
          <a:xfrm>
            <a:off x="187569" y="797169"/>
            <a:ext cx="8401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list comprehension, transform this list of strings to a list of floats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[‘1.2’, ‘5.3’, ‘9.11’, ‘6.9’, ‘3.2’] 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916FAF-BA8B-4964-9A3F-D1E01F0D4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016" y="3506318"/>
            <a:ext cx="5000087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str_numbers_list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'1'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'2'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'3'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'4'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'5'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number_str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number_str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str_numbers_list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dub_int_list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[nr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[1, 2, 3, 4, 5]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dub_int_list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[2, 4, 6, 8, 10]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58F89-1E10-4B5D-B90B-DA28431F7FE1}"/>
              </a:ext>
            </a:extLst>
          </p:cNvPr>
          <p:cNvSpPr txBox="1"/>
          <p:nvPr/>
        </p:nvSpPr>
        <p:spPr>
          <a:xfrm>
            <a:off x="3782646" y="307144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4953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9B64-07A7-4815-98D3-48B99FC3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comprehension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FD3E1-EA7B-423D-9F60-A35BD2B7C758}"/>
              </a:ext>
            </a:extLst>
          </p:cNvPr>
          <p:cNvSpPr txBox="1"/>
          <p:nvPr/>
        </p:nvSpPr>
        <p:spPr>
          <a:xfrm>
            <a:off x="242277" y="742462"/>
            <a:ext cx="7745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also possible to use list comprehension with a condition (a single if condition)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25CF28-66C2-412C-B53A-6E49B7890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1208383"/>
            <a:ext cx="5862502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all_numbers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99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84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numbers_above_10 = [nr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all_numbers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nr 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(numbers_above_10)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[29, 42, 99, 84]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61CCB-ABB8-4B44-B6A4-73C930DDF9B2}"/>
              </a:ext>
            </a:extLst>
          </p:cNvPr>
          <p:cNvSpPr txBox="1"/>
          <p:nvPr/>
        </p:nvSpPr>
        <p:spPr>
          <a:xfrm>
            <a:off x="304801" y="2336800"/>
            <a:ext cx="7682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example above, the elements form </a:t>
            </a:r>
            <a:r>
              <a:rPr lang="en-US" dirty="0" err="1"/>
              <a:t>all_numbers</a:t>
            </a:r>
            <a:r>
              <a:rPr lang="en-US" dirty="0"/>
              <a:t> will be processed in the comprehension only if the condition (nr &gt; 10) is met.</a:t>
            </a:r>
            <a:endParaRPr lang="ro-R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AE60C-45B9-4483-B568-E2197574D39E}"/>
              </a:ext>
            </a:extLst>
          </p:cNvPr>
          <p:cNvSpPr txBox="1"/>
          <p:nvPr/>
        </p:nvSpPr>
        <p:spPr>
          <a:xfrm>
            <a:off x="304800" y="3102708"/>
            <a:ext cx="8620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comprehension only supports one condition (indifferent of the complexity) and does not support </a:t>
            </a:r>
            <a:r>
              <a:rPr lang="en-US" b="1" dirty="0"/>
              <a:t>else </a:t>
            </a:r>
            <a:r>
              <a:rPr lang="en-US" dirty="0"/>
              <a:t>or </a:t>
            </a:r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dirty="0"/>
              <a:t>statements</a:t>
            </a:r>
            <a:endParaRPr lang="ro-RO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9E82A69-B7BC-46DD-A6CA-15C2B2CD6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47193"/>
            <a:ext cx="8111516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all_numbers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99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84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numbers_above_10 = [nr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all_numbers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nr 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nr %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nr %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(numbers_above_10)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[84]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3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11B5-468E-4A83-B4EB-11CA882C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C05EB-6723-4020-B44D-A485A4AFE40B}"/>
              </a:ext>
            </a:extLst>
          </p:cNvPr>
          <p:cNvSpPr txBox="1"/>
          <p:nvPr/>
        </p:nvSpPr>
        <p:spPr>
          <a:xfrm>
            <a:off x="273538" y="883138"/>
            <a:ext cx="83077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the user to input a sentence</a:t>
            </a:r>
          </a:p>
          <a:p>
            <a:endParaRPr lang="en-US" dirty="0"/>
          </a:p>
          <a:p>
            <a:r>
              <a:rPr lang="en-US" dirty="0"/>
              <a:t>Split the sentence into each individual word in a new list</a:t>
            </a:r>
          </a:p>
          <a:p>
            <a:endParaRPr lang="en-US" dirty="0"/>
          </a:p>
          <a:p>
            <a:r>
              <a:rPr lang="en-US" dirty="0"/>
              <a:t>Use list comprehension to make a new list with only lowercase words</a:t>
            </a:r>
          </a:p>
          <a:p>
            <a:endParaRPr lang="en-US" dirty="0"/>
          </a:p>
          <a:p>
            <a:r>
              <a:rPr lang="en-US" dirty="0"/>
              <a:t>Use list comprehension again to make a list of only words that are longer than 5 characters</a:t>
            </a:r>
          </a:p>
          <a:p>
            <a:endParaRPr lang="en-US" dirty="0"/>
          </a:p>
          <a:p>
            <a:r>
              <a:rPr lang="en-US" dirty="0"/>
              <a:t>Print list of lowercase words</a:t>
            </a:r>
          </a:p>
          <a:p>
            <a:endParaRPr lang="en-US" dirty="0"/>
          </a:p>
          <a:p>
            <a:r>
              <a:rPr lang="en-US" dirty="0"/>
              <a:t>Print list of words longer than 5 characters</a:t>
            </a:r>
            <a:endParaRPr lang="ro-RO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511915-ABAF-4C1F-801D-958806EA3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816" y="4051731"/>
            <a:ext cx="4604146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all_numbers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99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84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numbers_above_10 = [nr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all_numbers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nr 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(numbers_above_10)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[29, 42, 99, 84]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332F2-C6F7-441F-809F-B70483377850}"/>
              </a:ext>
            </a:extLst>
          </p:cNvPr>
          <p:cNvSpPr txBox="1"/>
          <p:nvPr/>
        </p:nvSpPr>
        <p:spPr>
          <a:xfrm>
            <a:off x="4157785" y="3610708"/>
            <a:ext cx="71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388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DD8B-D6D6-454D-AF56-0CBDB3F1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comprehension</a:t>
            </a:r>
            <a:endParaRPr lang="ro-RO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B5DFB4C-C87C-4336-95B7-D9278692B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976" y="1876291"/>
            <a:ext cx="4766048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students = [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'Andrei'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gender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'Cristina'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gender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'F'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'Victor'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gender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student_names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[student[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students]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student_names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['Andrei', 'Cristina', 'Victor']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7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AC49-5C2A-4A54-86AC-DEC87A7C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69599-7371-4346-B713-84BACB1E8FF3}"/>
              </a:ext>
            </a:extLst>
          </p:cNvPr>
          <p:cNvSpPr txBox="1"/>
          <p:nvPr/>
        </p:nvSpPr>
        <p:spPr>
          <a:xfrm>
            <a:off x="382954" y="791772"/>
            <a:ext cx="83859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user input, create a list of 5 students.</a:t>
            </a:r>
          </a:p>
          <a:p>
            <a:endParaRPr lang="en-US" dirty="0"/>
          </a:p>
          <a:p>
            <a:r>
              <a:rPr lang="en-US" dirty="0"/>
              <a:t>For each student, register the name, age and gender. Each student should be stored in a </a:t>
            </a:r>
            <a:r>
              <a:rPr lang="en-US" dirty="0" err="1"/>
              <a:t>dict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list comprehension, the following lists: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only the males from the students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only the students aged above 25 years</a:t>
            </a:r>
          </a:p>
          <a:p>
            <a:endParaRPr lang="en-US" dirty="0"/>
          </a:p>
          <a:p>
            <a:r>
              <a:rPr lang="en-US" dirty="0"/>
              <a:t>Also using list comprehension, calculate the sum of the ages in the student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66EEEF-44BC-4D5A-8082-0044947E9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047" y="3359279"/>
            <a:ext cx="4100803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students = [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'Andrei'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gender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'Cristina'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gender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'F'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'Victor'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gender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'M'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student_names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[student[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'name'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students]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student_names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['Andrei', 'Cristina', 'Victor']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84909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2588</Words>
  <Application>Microsoft Office PowerPoint</Application>
  <PresentationFormat>On-screen Show (16:9)</PresentationFormat>
  <Paragraphs>154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Roboto</vt:lpstr>
      <vt:lpstr>Arial</vt:lpstr>
      <vt:lpstr>Material</vt:lpstr>
      <vt:lpstr>Collections and more</vt:lpstr>
      <vt:lpstr>Lectia de azi</vt:lpstr>
      <vt:lpstr>List Comprehension</vt:lpstr>
      <vt:lpstr>Using comprehensions</vt:lpstr>
      <vt:lpstr>Exercise</vt:lpstr>
      <vt:lpstr>Conditional comprehension</vt:lpstr>
      <vt:lpstr>Exercise</vt:lpstr>
      <vt:lpstr>Using list comprehension</vt:lpstr>
      <vt:lpstr>Exercise</vt:lpstr>
      <vt:lpstr>break</vt:lpstr>
      <vt:lpstr>Example</vt:lpstr>
      <vt:lpstr>Exercise</vt:lpstr>
      <vt:lpstr>While</vt:lpstr>
      <vt:lpstr>Exercise</vt:lpstr>
      <vt:lpstr>Example</vt:lpstr>
      <vt:lpstr>When use While</vt:lpstr>
      <vt:lpstr>Break inside while</vt:lpstr>
      <vt:lpstr>Exercise</vt:lpstr>
      <vt:lpstr>PowerPoint Presentation</vt:lpstr>
      <vt:lpstr>PowerPoint Presentation</vt:lpstr>
      <vt:lpstr>time.sleep()</vt:lpstr>
      <vt:lpstr>Example Pseudocode</vt:lpstr>
      <vt:lpstr>Exercise</vt:lpstr>
      <vt:lpstr>datetime library</vt:lpstr>
      <vt:lpstr>Datetime</vt:lpstr>
      <vt:lpstr>Date formats</vt:lpstr>
      <vt:lpstr>PowerPoint Presentation</vt:lpstr>
      <vt:lpstr>Exercise</vt:lpstr>
      <vt:lpstr>math module</vt:lpstr>
      <vt:lpstr>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</dc:title>
  <cp:lastModifiedBy>Antonio-Marius Tricolici</cp:lastModifiedBy>
  <cp:revision>1</cp:revision>
  <dcterms:modified xsi:type="dcterms:W3CDTF">2022-02-18T16:29:08Z</dcterms:modified>
</cp:coreProperties>
</file>