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01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6C3A3-CDBD-44E5-9D38-76A5FCEE3671}" v="363" dt="2022-03-02T08:38:5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9" autoAdjust="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C688-CCCA-4F31-9F8C-CC3223BC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D1F3-E30D-4497-8035-6AB2FEDD31F4}"/>
              </a:ext>
            </a:extLst>
          </p:cNvPr>
          <p:cNvSpPr txBox="1"/>
          <p:nvPr/>
        </p:nvSpPr>
        <p:spPr>
          <a:xfrm>
            <a:off x="3866299" y="785813"/>
            <a:ext cx="527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allows a class to inherit from multiple classes at the same time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A2A4A9-C5E4-48F0-8990-D9DEBA81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47" y="697327"/>
            <a:ext cx="2069797" cy="122341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f'Animal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7A0C6-15F1-4E57-9C81-D852284A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7" y="2214245"/>
            <a:ext cx="2206053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Dog(Animal):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(name)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barking'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f'Dog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81A126-9151-4FF6-880E-7AA426B0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4" y="2214245"/>
            <a:ext cx="2311851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Cat(Animal):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(name)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meow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meowing'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f'Cat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9F2EBB5-D1D1-48C5-A520-F5D8237B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20" y="4283207"/>
            <a:ext cx="2417649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(name)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BB902-09CC-4775-B664-BA863AF9DA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37945" y="3922405"/>
            <a:ext cx="1275455" cy="36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E4D2-C731-4818-884B-A42877710F9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310194" y="3922405"/>
            <a:ext cx="1227751" cy="36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35A788-A849-4C39-B225-98DF6C9DBA6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310194" y="1920739"/>
            <a:ext cx="1227752" cy="29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AE62C-D200-45CE-B653-027F3D1D999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537946" y="1920739"/>
            <a:ext cx="1275454" cy="29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BEF8E-E422-4B0C-840E-F21AD93F186F}"/>
              </a:ext>
            </a:extLst>
          </p:cNvPr>
          <p:cNvSpPr txBox="1"/>
          <p:nvPr/>
        </p:nvSpPr>
        <p:spPr>
          <a:xfrm>
            <a:off x="3979069" y="1309033"/>
            <a:ext cx="494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child class (</a:t>
            </a:r>
            <a:r>
              <a:rPr lang="en-US" dirty="0" err="1"/>
              <a:t>CatDog</a:t>
            </a:r>
            <a:r>
              <a:rPr lang="en-US" dirty="0"/>
              <a:t>) inherits all properties from both classes.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83EEA6-96FD-4EC8-96B1-A903DA28E46C}"/>
              </a:ext>
            </a:extLst>
          </p:cNvPr>
          <p:cNvSpPr txBox="1"/>
          <p:nvPr/>
        </p:nvSpPr>
        <p:spPr>
          <a:xfrm>
            <a:off x="5300663" y="2214245"/>
            <a:ext cx="350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properties are identical between the classes, (example __str__ method):</a:t>
            </a:r>
          </a:p>
          <a:p>
            <a:endParaRPr lang="en-US" dirty="0"/>
          </a:p>
          <a:p>
            <a:r>
              <a:rPr lang="en-US" dirty="0"/>
              <a:t>Python will only use one method.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FB348DBF-8D82-468A-99CB-B972DF60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233" y="3772911"/>
            <a:ext cx="329128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Meowdog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Meowdog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 The __str__ method of cat was used.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catdog.meow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Meowdog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meowing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catdog.bark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Meowdog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barking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1692-B5E7-4839-9CF6-B05BFE16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20652-0C72-4914-AF00-958B9152CBB8}"/>
              </a:ext>
            </a:extLst>
          </p:cNvPr>
          <p:cNvSpPr txBox="1"/>
          <p:nvPr/>
        </p:nvSpPr>
        <p:spPr>
          <a:xfrm>
            <a:off x="235744" y="842963"/>
            <a:ext cx="845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python decide which parents’ method to use 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MRO: Multiple-resolution order</a:t>
            </a:r>
          </a:p>
          <a:p>
            <a:endParaRPr lang="en-US" dirty="0"/>
          </a:p>
          <a:p>
            <a:r>
              <a:rPr lang="en-US" dirty="0"/>
              <a:t>The MRO is the way python prioritizes the order of execution of method calls in parent classes.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1F4D9A-850A-4474-83B8-6BF3E3F1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4" y="2361545"/>
            <a:ext cx="693811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(CatDog.mro())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[&lt;class '__main__.CatDog'&gt;, &lt;class '__main__.Cat'&gt;, &lt;class '__main__.Dog'&gt;, &lt;class '__main__.Animal'&gt;, &lt;class 'object'&gt;]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8D6D0-9C7A-4A6F-AC94-D6F3168B9A66}"/>
              </a:ext>
            </a:extLst>
          </p:cNvPr>
          <p:cNvSpPr txBox="1"/>
          <p:nvPr/>
        </p:nvSpPr>
        <p:spPr>
          <a:xfrm>
            <a:off x="307181" y="3100388"/>
            <a:ext cx="7986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MRO, python will try to check if: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CatDog</a:t>
            </a:r>
            <a:r>
              <a:rPr lang="en-US" dirty="0"/>
              <a:t> has the method – if yes: execute it, if not go to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Cat has the method – if yes: execute it, if not go to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Dog has the method – if yes: execute it, if not go to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Animal has the method – if yes: execute it, if not go to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 has the method – if yes: execute it, if not: fail with error</a:t>
            </a:r>
          </a:p>
        </p:txBody>
      </p:sp>
    </p:spTree>
    <p:extLst>
      <p:ext uri="{BB962C8B-B14F-4D97-AF65-F5344CB8AC3E}">
        <p14:creationId xmlns:p14="http://schemas.microsoft.com/office/powerpoint/2010/main" val="157971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1F77-7262-4F3D-8F13-B222BF76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CA7693-3882-4E53-8807-F37D43C1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1348799"/>
            <a:ext cx="188865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9C392F-8798-4BF6-ADEA-46B4FBF4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69" y="1348799"/>
            <a:ext cx="2231701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funct_foo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Foo.funct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funct_bar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Bar.funct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29BC70-6C6D-4BDE-91ED-55673B53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3368993"/>
            <a:ext cx="539602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foo_bar = FooBar()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foo_bar.funct_bar(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'Test'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Bar 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foo_bar.funct_foo(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'Test'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Foo 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(FooBar.mro())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[&lt;class '__main__.FooBar'&gt;, &lt;class '__main__.Foo'&gt;, &lt;class '__main__.Bar'&gt;, &lt;class 'object'&gt;]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foo_bar.funct(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'Test'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Foo Test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DB16D-3424-411C-9F51-8C552C5997D1}"/>
              </a:ext>
            </a:extLst>
          </p:cNvPr>
          <p:cNvSpPr txBox="1"/>
          <p:nvPr/>
        </p:nvSpPr>
        <p:spPr>
          <a:xfrm>
            <a:off x="5872163" y="764381"/>
            <a:ext cx="31718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situations when you need to access a specific method from a specific parent is tricky, and it’s always ugly. </a:t>
            </a:r>
          </a:p>
          <a:p>
            <a:endParaRPr lang="en-US" dirty="0"/>
          </a:p>
          <a:p>
            <a:r>
              <a:rPr lang="en-US" dirty="0"/>
              <a:t>Still, python allows us to call the method of the desired parent class, </a:t>
            </a:r>
          </a:p>
          <a:p>
            <a:endParaRPr lang="en-US" dirty="0"/>
          </a:p>
          <a:p>
            <a:r>
              <a:rPr lang="en-US" dirty="0"/>
              <a:t>The same way we would call a function, passing self as an argument.</a:t>
            </a:r>
          </a:p>
          <a:p>
            <a:endParaRPr lang="en-US" dirty="0"/>
          </a:p>
          <a:p>
            <a:r>
              <a:rPr lang="en-US" dirty="0"/>
              <a:t>In this case, python will not set the self argument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8835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DCD-F0AD-4846-B6D1-4A3CA202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where does our object belong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C0162-E2D6-4658-971A-57DC31EC1A00}"/>
              </a:ext>
            </a:extLst>
          </p:cNvPr>
          <p:cNvSpPr txBox="1"/>
          <p:nvPr/>
        </p:nvSpPr>
        <p:spPr>
          <a:xfrm>
            <a:off x="185737" y="757238"/>
            <a:ext cx="864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know we can use the </a:t>
            </a:r>
            <a:r>
              <a:rPr lang="en-US" b="1" dirty="0"/>
              <a:t>type </a:t>
            </a:r>
            <a:r>
              <a:rPr lang="en-US" dirty="0"/>
              <a:t>function to get an object’s type.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b="1" dirty="0" err="1"/>
              <a:t>isinstance</a:t>
            </a:r>
            <a:r>
              <a:rPr lang="en-US" b="1" dirty="0"/>
              <a:t>() </a:t>
            </a:r>
            <a:r>
              <a:rPr lang="en-US" dirty="0"/>
              <a:t>function to check if an object is part of a class hierarchy.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DC9CD5-2BB7-4793-9CB5-1D549EC9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62" y="1634090"/>
            <a:ext cx="1013419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C(A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980DC0-A052-416F-9CAA-BF8494E3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694" y="1634090"/>
            <a:ext cx="2133918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c_instance = C()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(c_instance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(c_instance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(c_instance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050A0-F123-4658-A9C4-DD7A0F2F8497}"/>
              </a:ext>
            </a:extLst>
          </p:cNvPr>
          <p:cNvSpPr txBox="1"/>
          <p:nvPr/>
        </p:nvSpPr>
        <p:spPr>
          <a:xfrm>
            <a:off x="4507706" y="1634090"/>
            <a:ext cx="4415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c_instance</a:t>
            </a:r>
            <a:r>
              <a:rPr lang="en-US" dirty="0"/>
              <a:t> object is of type C, but because it inherits from both B and A, it’s also an instance of both of the parent classes.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413512-8B8C-425F-B010-464845EC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62" y="3747625"/>
            <a:ext cx="2151551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Checks if C is a subclass of 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issubclass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Checks if A is a subclass of 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issubclass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EBF32-3877-4DF7-B5E9-5500E6C86E2B}"/>
              </a:ext>
            </a:extLst>
          </p:cNvPr>
          <p:cNvSpPr txBox="1"/>
          <p:nvPr/>
        </p:nvSpPr>
        <p:spPr>
          <a:xfrm>
            <a:off x="220462" y="3293269"/>
            <a:ext cx="892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issubclass</a:t>
            </a:r>
            <a:r>
              <a:rPr lang="en-US" b="1" dirty="0"/>
              <a:t> </a:t>
            </a:r>
            <a:r>
              <a:rPr lang="en-US" dirty="0"/>
              <a:t>function, allows us to check the place of a class in a hierarchy of classes.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2E42D-D723-4526-BA73-9BEA47F5D889}"/>
              </a:ext>
            </a:extLst>
          </p:cNvPr>
          <p:cNvSpPr txBox="1"/>
          <p:nvPr/>
        </p:nvSpPr>
        <p:spPr>
          <a:xfrm>
            <a:off x="2714625" y="3788338"/>
            <a:ext cx="1978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parent of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 is not a parent of 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5F99C58-DB54-4EC3-8915-476D0E03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3745474"/>
            <a:ext cx="345757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Checks if the class of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our object is a subclass of 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issubclass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c_instance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2FBD-FA9B-48D6-BE08-9D10672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why use Multiple inheritance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6489-5184-4460-8FF1-92B561B3CFF7}"/>
              </a:ext>
            </a:extLst>
          </p:cNvPr>
          <p:cNvSpPr txBox="1"/>
          <p:nvPr/>
        </p:nvSpPr>
        <p:spPr>
          <a:xfrm>
            <a:off x="214313" y="778669"/>
            <a:ext cx="8479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multiple inheritance only when you absolutely need to.</a:t>
            </a:r>
          </a:p>
          <a:p>
            <a:endParaRPr lang="en-US" dirty="0"/>
          </a:p>
          <a:p>
            <a:r>
              <a:rPr lang="en-US" dirty="0"/>
              <a:t>When you use multiple inheritance, be very careful, if the classes have methods/properties that have the same name, you already shouldn’t be using multiple inheritance.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have seen, multiple inheritance brings more questions than it can answer</a:t>
            </a:r>
          </a:p>
          <a:p>
            <a:endParaRPr lang="en-US" dirty="0"/>
          </a:p>
          <a:p>
            <a:r>
              <a:rPr lang="en-US" dirty="0"/>
              <a:t>For this reason, a lot of programming languages don’t allow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64029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inheritance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Overwrites</a:t>
            </a:r>
          </a:p>
          <a:p>
            <a:r>
              <a:rPr lang="en-US" dirty="0"/>
              <a:t>Multiple inheritance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Intheritance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036F-8556-4B61-832B-E7EA2445C8B9}"/>
              </a:ext>
            </a:extLst>
          </p:cNvPr>
          <p:cNvSpPr txBox="1"/>
          <p:nvPr/>
        </p:nvSpPr>
        <p:spPr>
          <a:xfrm>
            <a:off x="207169" y="778669"/>
            <a:ext cx="8615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is the ability of a class to inherit properties from another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class that inherits (the child class) gets access to all of the properties of the class it inherits from (the parent class)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Inheritance allows us to both reuse and build on top of existing objects. Making it easier to add new features to existing objects without modifying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E604-465A-490E-8940-4D0DA398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573BC-F697-43C8-B677-0E999990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88" y="2183609"/>
            <a:ext cx="408797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species):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species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sleeping'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DA838-B108-4488-91FD-D06EB2B5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860444"/>
            <a:ext cx="4087979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'dog'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sleeping'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barking'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F68A-665C-4253-9FDC-EDF422376D03}"/>
              </a:ext>
            </a:extLst>
          </p:cNvPr>
          <p:cNvSpPr txBox="1"/>
          <p:nvPr/>
        </p:nvSpPr>
        <p:spPr>
          <a:xfrm>
            <a:off x="187688" y="792956"/>
            <a:ext cx="882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class dogs is mostly the same as class animal. </a:t>
            </a:r>
          </a:p>
          <a:p>
            <a:endParaRPr lang="en-US" dirty="0"/>
          </a:p>
          <a:p>
            <a:r>
              <a:rPr lang="en-US" dirty="0"/>
              <a:t>Do we need to define the same properties each time ? </a:t>
            </a:r>
          </a:p>
        </p:txBody>
      </p:sp>
    </p:spTree>
    <p:extLst>
      <p:ext uri="{BB962C8B-B14F-4D97-AF65-F5344CB8AC3E}">
        <p14:creationId xmlns:p14="http://schemas.microsoft.com/office/powerpoint/2010/main" val="26168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7F9-EBBC-4E32-B0B5-BD0F212A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DBB9E-B71A-4E17-A13B-E5D5FC56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2" y="1796911"/>
            <a:ext cx="408797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species):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species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sleeping'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CFB0F9-6520-4B4C-BBB9-56C6D375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533" y="1796911"/>
            <a:ext cx="454002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Dog(Animal):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animal as parent class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'Dog'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barking'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9DBB3F-9A0E-47D0-8A0F-DD9A1577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532" y="3782411"/>
            <a:ext cx="4536949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 = Dog(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'Kuzea'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my_dog.eat()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Dog Kuzea is eating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my_dog.sleep()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Dog Kuzea is sleeping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my_dog.bark()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Dog Kuzea is barking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18E57-1369-46BE-85D7-EDF6220E2279}"/>
              </a:ext>
            </a:extLst>
          </p:cNvPr>
          <p:cNvSpPr txBox="1"/>
          <p:nvPr/>
        </p:nvSpPr>
        <p:spPr>
          <a:xfrm>
            <a:off x="192881" y="730927"/>
            <a:ext cx="8731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declare the Animal class as a parent class for our Dog class. This will let our Dog class inherit all the properties defined in the Animal class.</a:t>
            </a:r>
          </a:p>
          <a:p>
            <a:endParaRPr lang="en-US" dirty="0"/>
          </a:p>
          <a:p>
            <a:r>
              <a:rPr lang="en-US" dirty="0"/>
              <a:t>We declare our parent class by providing it inside the parenthesis during class declaration.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AE4A0-185C-413A-A76C-724DB1E7314C}"/>
              </a:ext>
            </a:extLst>
          </p:cNvPr>
          <p:cNvSpPr txBox="1"/>
          <p:nvPr/>
        </p:nvSpPr>
        <p:spPr>
          <a:xfrm>
            <a:off x="192881" y="4428742"/>
            <a:ext cx="408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Dog object we still have access to the Animal .eat and .sleep methods</a:t>
            </a:r>
          </a:p>
        </p:txBody>
      </p:sp>
    </p:spTree>
    <p:extLst>
      <p:ext uri="{BB962C8B-B14F-4D97-AF65-F5344CB8AC3E}">
        <p14:creationId xmlns:p14="http://schemas.microsoft.com/office/powerpoint/2010/main" val="11294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3B0-7B2E-477F-BBC2-5DEF400A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properties we have access to 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0F15C-F8B6-4D7E-9792-DD9B2BA07843}"/>
              </a:ext>
            </a:extLst>
          </p:cNvPr>
          <p:cNvSpPr/>
          <p:nvPr/>
        </p:nvSpPr>
        <p:spPr>
          <a:xfrm>
            <a:off x="328612" y="3498058"/>
            <a:ext cx="2371725" cy="1564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name: str</a:t>
            </a:r>
          </a:p>
          <a:p>
            <a:pPr algn="ctr"/>
            <a:r>
              <a:rPr lang="en-US" dirty="0"/>
              <a:t>species: str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eat()</a:t>
            </a:r>
          </a:p>
          <a:p>
            <a:pPr algn="ctr"/>
            <a:r>
              <a:rPr lang="en-US" dirty="0"/>
              <a:t>sleep()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F6969CF-0E98-480C-AE3A-0621D3CC4A0C}"/>
              </a:ext>
            </a:extLst>
          </p:cNvPr>
          <p:cNvSpPr/>
          <p:nvPr/>
        </p:nvSpPr>
        <p:spPr>
          <a:xfrm>
            <a:off x="1314449" y="2571750"/>
            <a:ext cx="400050" cy="8512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6E85E-3AFA-48DC-8FC4-4367761D26A7}"/>
              </a:ext>
            </a:extLst>
          </p:cNvPr>
          <p:cNvSpPr/>
          <p:nvPr/>
        </p:nvSpPr>
        <p:spPr>
          <a:xfrm>
            <a:off x="328612" y="694060"/>
            <a:ext cx="2371725" cy="1802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name: str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species: str</a:t>
            </a:r>
          </a:p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eat()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sleep()</a:t>
            </a:r>
          </a:p>
          <a:p>
            <a:pPr algn="ctr"/>
            <a:r>
              <a:rPr lang="en-US" dirty="0"/>
              <a:t>bark()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D1A2-E4A9-4302-94BE-390E1C098276}"/>
              </a:ext>
            </a:extLst>
          </p:cNvPr>
          <p:cNvSpPr txBox="1"/>
          <p:nvPr/>
        </p:nvSpPr>
        <p:spPr>
          <a:xfrm>
            <a:off x="3529013" y="828675"/>
            <a:ext cx="51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Dog class has access to all properties that belong to both itself and its parent.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Animal class only has access to its own properties (or if animal had another parent class, it would have access to it as well.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hierarchy is directional.</a:t>
            </a:r>
          </a:p>
        </p:txBody>
      </p:sp>
    </p:spTree>
    <p:extLst>
      <p:ext uri="{BB962C8B-B14F-4D97-AF65-F5344CB8AC3E}">
        <p14:creationId xmlns:p14="http://schemas.microsoft.com/office/powerpoint/2010/main" val="7269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8E21-7DC5-4D57-98AF-68678825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Overwrtiting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95DAFC-2F3B-470B-8DF7-B860C298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0" y="3194308"/>
            <a:ext cx="3102131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species):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 = species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sleeping'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DD046B-5550-424C-AECD-4CBBBD36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28" y="892969"/>
            <a:ext cx="4964821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Dog(Animal):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animal as parent class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breed):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'Dog'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.breed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breed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overwrite the eat method of Animal class with our own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# This method uses the breed instead of the species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.breed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bark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.breed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barking'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4C83E3-1392-436B-BDF6-5D077D95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28" y="3857537"/>
            <a:ext cx="496482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 = Animal(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'Patrick'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'star'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animal.eat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 Patrick is eating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 = Dog(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'puddle'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dog.eat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puddle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eating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5AEF7-FD35-4BDE-A199-2D4E8489919F}"/>
              </a:ext>
            </a:extLst>
          </p:cNvPr>
          <p:cNvSpPr txBox="1"/>
          <p:nvPr/>
        </p:nvSpPr>
        <p:spPr>
          <a:xfrm>
            <a:off x="292894" y="892969"/>
            <a:ext cx="3028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Overwriting is the process of re-defining a method of a class or an object.</a:t>
            </a:r>
          </a:p>
          <a:p>
            <a:endParaRPr lang="en-US" dirty="0"/>
          </a:p>
          <a:p>
            <a:r>
              <a:rPr lang="en-US" dirty="0"/>
              <a:t>Overwriting a method only changes that method for the class it’s overwritten in. </a:t>
            </a:r>
          </a:p>
          <a:p>
            <a:endParaRPr lang="en-US" dirty="0"/>
          </a:p>
          <a:p>
            <a:r>
              <a:rPr lang="en-US" dirty="0"/>
              <a:t>The original method is left intact.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E7E94-1BC2-47E9-B5BE-B3402F873A47}"/>
              </a:ext>
            </a:extLst>
          </p:cNvPr>
          <p:cNvSpPr txBox="1"/>
          <p:nvPr/>
        </p:nvSpPr>
        <p:spPr>
          <a:xfrm>
            <a:off x="3960028" y="3367832"/>
            <a:ext cx="489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.eat() and Dog .eat are different methods now.</a:t>
            </a:r>
          </a:p>
        </p:txBody>
      </p:sp>
    </p:spTree>
    <p:extLst>
      <p:ext uri="{BB962C8B-B14F-4D97-AF65-F5344CB8AC3E}">
        <p14:creationId xmlns:p14="http://schemas.microsoft.com/office/powerpoint/2010/main" val="375445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C72B-B703-48CB-A1BA-86C9F19A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our parents’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0627-53AD-4A87-9E75-2DBC12BA5774}"/>
              </a:ext>
            </a:extLst>
          </p:cNvPr>
          <p:cNvSpPr txBox="1"/>
          <p:nvPr/>
        </p:nvSpPr>
        <p:spPr>
          <a:xfrm>
            <a:off x="235744" y="687749"/>
            <a:ext cx="8629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cases when we want to access our parent’s specific properties.</a:t>
            </a:r>
          </a:p>
          <a:p>
            <a:r>
              <a:rPr lang="en-US" dirty="0"/>
              <a:t>For example, we may change the method in our child class, but we still want to access the original (parent) method.</a:t>
            </a:r>
          </a:p>
          <a:p>
            <a:endParaRPr lang="en-US" dirty="0"/>
          </a:p>
          <a:p>
            <a:r>
              <a:rPr lang="en-US" dirty="0"/>
              <a:t>Accessing the parent object instance is done using the </a:t>
            </a:r>
            <a:r>
              <a:rPr lang="en-US" b="1" dirty="0"/>
              <a:t>super() </a:t>
            </a:r>
            <a:r>
              <a:rPr lang="en-US" dirty="0"/>
              <a:t>object.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03167C-129D-404A-B47F-333A4A9E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4" y="1955364"/>
            <a:ext cx="252665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Animal: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species):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.species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species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if eating'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D9202B-D948-4FD7-AC4B-AD2CDCB2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49" y="2676750"/>
            <a:ext cx="620875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Dog(Animal):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breed):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pass the arguments to our parent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function instead of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# declaring the properties here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'dog'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declare additional properties here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.breed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breed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return value from our eat method, using another method from the parent class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f"Dog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().eat()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ABA8784-7002-4C27-BF42-7459E6D3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4" y="3600079"/>
            <a:ext cx="252665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Dog(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'puddle'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my_dog.eat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Dog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if eating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my_animal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Animal(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'Dog'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my_animal.eat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Kuzea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if eating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9EDCB-3F7D-4993-814D-203563BF81F6}"/>
              </a:ext>
            </a:extLst>
          </p:cNvPr>
          <p:cNvSpPr txBox="1"/>
          <p:nvPr/>
        </p:nvSpPr>
        <p:spPr>
          <a:xfrm>
            <a:off x="2928938" y="1955364"/>
            <a:ext cx="610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super() is the instance of our parent class object.</a:t>
            </a:r>
          </a:p>
        </p:txBody>
      </p:sp>
    </p:spTree>
    <p:extLst>
      <p:ext uri="{BB962C8B-B14F-4D97-AF65-F5344CB8AC3E}">
        <p14:creationId xmlns:p14="http://schemas.microsoft.com/office/powerpoint/2010/main" val="1964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2CCF-5009-4130-A044-93FE652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30D804-706A-4B4B-9F05-89DB32D0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008863"/>
            <a:ext cx="3292889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Income: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money):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money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.money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A628F-107F-4773-BE18-EE2CC11A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2593770"/>
            <a:ext cx="329288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TaxedIncome(Income):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tax_percent):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(money)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.tax_percent = tax_percent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total_tax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().value() *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.tax_percent /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().value() -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.total_tax()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8E5498-CCD3-48B2-80EE-D656ECF1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31" y="3947987"/>
            <a:ext cx="2525050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(Income(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).value())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1000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TaxedIncome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).value())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800.0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1B3E7-63C1-4E5D-8F71-8EEE97BA1077}"/>
              </a:ext>
            </a:extLst>
          </p:cNvPr>
          <p:cNvSpPr txBox="1"/>
          <p:nvPr/>
        </p:nvSpPr>
        <p:spPr>
          <a:xfrm>
            <a:off x="4822031" y="928688"/>
            <a:ext cx="38790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TaxedIncome</a:t>
            </a:r>
            <a:r>
              <a:rPr lang="en-US" dirty="0"/>
              <a:t> class uses the value() method from the Income class and does additional calculations with that method.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the same time, the </a:t>
            </a:r>
            <a:r>
              <a:rPr lang="en-US" dirty="0" err="1"/>
              <a:t>TaxedIncome</a:t>
            </a:r>
            <a:r>
              <a:rPr lang="en-US" dirty="0"/>
              <a:t> class overwrites the value() method.</a:t>
            </a:r>
          </a:p>
        </p:txBody>
      </p:sp>
    </p:spTree>
    <p:extLst>
      <p:ext uri="{BB962C8B-B14F-4D97-AF65-F5344CB8AC3E}">
        <p14:creationId xmlns:p14="http://schemas.microsoft.com/office/powerpoint/2010/main" val="90466385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2413</Words>
  <Application>Microsoft Office PowerPoint</Application>
  <PresentationFormat>On-screen Show (16:9)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Inheritance</vt:lpstr>
      <vt:lpstr>Lectia de azi</vt:lpstr>
      <vt:lpstr>Intheritance</vt:lpstr>
      <vt:lpstr>Example</vt:lpstr>
      <vt:lpstr>Inheriting</vt:lpstr>
      <vt:lpstr>What properties we have access to ? </vt:lpstr>
      <vt:lpstr>Overwrtiting</vt:lpstr>
      <vt:lpstr>Accessing our parents’ properties</vt:lpstr>
      <vt:lpstr>Example</vt:lpstr>
      <vt:lpstr>Multiple Inheritance</vt:lpstr>
      <vt:lpstr>Multiple inheritance</vt:lpstr>
      <vt:lpstr>Multiple inheritance</vt:lpstr>
      <vt:lpstr>Checking where does our object belong</vt:lpstr>
      <vt:lpstr>When and why use Multiple inheritance ?</vt:lpstr>
      <vt:lpstr>Making inheritance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2022-03-02T08:43:22Z</dcterms:modified>
</cp:coreProperties>
</file>