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89" r:id="rId3"/>
    <p:sldId id="320" r:id="rId4"/>
    <p:sldId id="321" r:id="rId5"/>
    <p:sldId id="322" r:id="rId6"/>
    <p:sldId id="324" r:id="rId7"/>
    <p:sldId id="325" r:id="rId8"/>
    <p:sldId id="326" r:id="rId9"/>
    <p:sldId id="323"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3" r:id="rId24"/>
    <p:sldId id="340" r:id="rId25"/>
    <p:sldId id="341" r:id="rId26"/>
    <p:sldId id="342" r:id="rId27"/>
    <p:sldId id="301"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386B353-6B2C-497E-9024-2A322AC4F127}">
          <p14:sldIdLst>
            <p14:sldId id="256"/>
            <p14:sldId id="289"/>
            <p14:sldId id="320"/>
            <p14:sldId id="321"/>
            <p14:sldId id="322"/>
            <p14:sldId id="324"/>
            <p14:sldId id="325"/>
            <p14:sldId id="326"/>
            <p14:sldId id="323"/>
            <p14:sldId id="327"/>
            <p14:sldId id="328"/>
            <p14:sldId id="329"/>
            <p14:sldId id="330"/>
            <p14:sldId id="331"/>
            <p14:sldId id="332"/>
            <p14:sldId id="333"/>
            <p14:sldId id="334"/>
            <p14:sldId id="335"/>
            <p14:sldId id="336"/>
            <p14:sldId id="337"/>
            <p14:sldId id="338"/>
            <p14:sldId id="339"/>
            <p14:sldId id="343"/>
            <p14:sldId id="340"/>
            <p14:sldId id="341"/>
            <p14:sldId id="342"/>
            <p14:sldId id="30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87E25-E331-4B2E-A13A-ED08FC96EDE1}" v="556" dt="2022-02-28T15:56:07.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89" autoAdjust="0"/>
  </p:normalViewPr>
  <p:slideViewPr>
    <p:cSldViewPr snapToGrid="0">
      <p:cViewPr varScale="1">
        <p:scale>
          <a:sx n="134" d="100"/>
          <a:sy n="134" d="100"/>
        </p:scale>
        <p:origin x="9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Marius Tricolici" userId="4ca5b4ffc4fcfb59" providerId="LiveId" clId="{F830A961-9413-4C2F-8E1D-42717A9235CA}"/>
    <pc:docChg chg="undo custSel addSld delSld modSld addSection delSection modSection">
      <pc:chgData name="Antonio-Marius Tricolici" userId="4ca5b4ffc4fcfb59" providerId="LiveId" clId="{F830A961-9413-4C2F-8E1D-42717A9235CA}" dt="2022-02-04T13:09:16.783" v="36" actId="20577"/>
      <pc:docMkLst>
        <pc:docMk/>
      </pc:docMkLst>
      <pc:sldChg chg="modSp mod chgLayout">
        <pc:chgData name="Antonio-Marius Tricolici" userId="4ca5b4ffc4fcfb59" providerId="LiveId" clId="{F830A961-9413-4C2F-8E1D-42717A9235CA}" dt="2022-02-04T13:08:54.350" v="4" actId="700"/>
        <pc:sldMkLst>
          <pc:docMk/>
          <pc:sldMk cId="3610552011" sldId="281"/>
        </pc:sldMkLst>
        <pc:spChg chg="mod ord">
          <ac:chgData name="Antonio-Marius Tricolici" userId="4ca5b4ffc4fcfb59" providerId="LiveId" clId="{F830A961-9413-4C2F-8E1D-42717A9235CA}" dt="2022-02-04T13:08:54.350" v="4" actId="700"/>
          <ac:spMkLst>
            <pc:docMk/>
            <pc:sldMk cId="3610552011" sldId="281"/>
            <ac:spMk id="231" creationId="{00000000-0000-0000-0000-000000000000}"/>
          </ac:spMkLst>
        </pc:spChg>
      </pc:sldChg>
      <pc:sldChg chg="addSp modSp new mod">
        <pc:chgData name="Antonio-Marius Tricolici" userId="4ca5b4ffc4fcfb59" providerId="LiveId" clId="{F830A961-9413-4C2F-8E1D-42717A9235CA}" dt="2022-02-04T13:09:16.783" v="36" actId="20577"/>
        <pc:sldMkLst>
          <pc:docMk/>
          <pc:sldMk cId="1074208059" sldId="282"/>
        </pc:sldMkLst>
        <pc:spChg chg="mod">
          <ac:chgData name="Antonio-Marius Tricolici" userId="4ca5b4ffc4fcfb59" providerId="LiveId" clId="{F830A961-9413-4C2F-8E1D-42717A9235CA}" dt="2022-02-04T13:09:16.783" v="36" actId="20577"/>
          <ac:spMkLst>
            <pc:docMk/>
            <pc:sldMk cId="1074208059" sldId="282"/>
            <ac:spMk id="2" creationId="{AC370643-B0E1-4683-8AC5-4416B5CE3CF0}"/>
          </ac:spMkLst>
        </pc:spChg>
        <pc:picChg chg="add">
          <ac:chgData name="Antonio-Marius Tricolici" userId="4ca5b4ffc4fcfb59" providerId="LiveId" clId="{F830A961-9413-4C2F-8E1D-42717A9235CA}" dt="2022-02-04T13:09:02.214" v="6"/>
          <ac:picMkLst>
            <pc:docMk/>
            <pc:sldMk cId="1074208059" sldId="282"/>
            <ac:picMk id="1026" creationId="{F1072486-35BD-43FB-AB4E-6DC29944DF16}"/>
          </ac:picMkLst>
        </pc:picChg>
      </pc:sldChg>
      <pc:sldChg chg="new del">
        <pc:chgData name="Antonio-Marius Tricolici" userId="4ca5b4ffc4fcfb59" providerId="LiveId" clId="{F830A961-9413-4C2F-8E1D-42717A9235CA}" dt="2022-02-04T13:08:37.680" v="3" actId="680"/>
        <pc:sldMkLst>
          <pc:docMk/>
          <pc:sldMk cId="3221769316" sldId="282"/>
        </pc:sldMkLst>
      </pc:sldChg>
    </pc:docChg>
  </pc:docChgLst>
  <pc:docChgLst>
    <pc:chgData name="Antonio-Marius Tricolici" userId="4ca5b4ffc4fcfb59" providerId="LiveId" clId="{8036259C-F033-469A-8811-27C5F6183B88}"/>
    <pc:docChg chg="undo custSel addSld delSld modSld sldOrd modSection">
      <pc:chgData name="Antonio-Marius Tricolici" userId="4ca5b4ffc4fcfb59" providerId="LiveId" clId="{8036259C-F033-469A-8811-27C5F6183B88}" dt="2022-02-21T16:23:05.419" v="8875" actId="20577"/>
      <pc:docMkLst>
        <pc:docMk/>
      </pc:docMkLst>
      <pc:sldChg chg="modSp mod">
        <pc:chgData name="Antonio-Marius Tricolici" userId="4ca5b4ffc4fcfb59" providerId="LiveId" clId="{8036259C-F033-469A-8811-27C5F6183B88}" dt="2022-02-20T12:11:04.854" v="8" actId="20577"/>
        <pc:sldMkLst>
          <pc:docMk/>
          <pc:sldMk cId="0" sldId="256"/>
        </pc:sldMkLst>
        <pc:spChg chg="mod">
          <ac:chgData name="Antonio-Marius Tricolici" userId="4ca5b4ffc4fcfb59" providerId="LiveId" clId="{8036259C-F033-469A-8811-27C5F6183B88}" dt="2022-02-20T12:11:04.854" v="8" actId="20577"/>
          <ac:spMkLst>
            <pc:docMk/>
            <pc:sldMk cId="0" sldId="256"/>
            <ac:spMk id="67" creationId="{00000000-0000-0000-0000-000000000000}"/>
          </ac:spMkLst>
        </pc:spChg>
      </pc:sldChg>
      <pc:sldChg chg="modSp mod">
        <pc:chgData name="Antonio-Marius Tricolici" userId="4ca5b4ffc4fcfb59" providerId="LiveId" clId="{8036259C-F033-469A-8811-27C5F6183B88}" dt="2022-02-20T12:11:12.330" v="40" actId="20577"/>
        <pc:sldMkLst>
          <pc:docMk/>
          <pc:sldMk cId="1307481501" sldId="289"/>
        </pc:sldMkLst>
        <pc:spChg chg="mod">
          <ac:chgData name="Antonio-Marius Tricolici" userId="4ca5b4ffc4fcfb59" providerId="LiveId" clId="{8036259C-F033-469A-8811-27C5F6183B88}" dt="2022-02-20T12:11:12.330" v="40" actId="20577"/>
          <ac:spMkLst>
            <pc:docMk/>
            <pc:sldMk cId="1307481501" sldId="289"/>
            <ac:spMk id="5" creationId="{42C08766-A9DA-4EED-9F54-812EA62FCA30}"/>
          </ac:spMkLst>
        </pc:spChg>
      </pc:sldChg>
      <pc:sldChg chg="addSp delSp modSp mod modAnim">
        <pc:chgData name="Antonio-Marius Tricolici" userId="4ca5b4ffc4fcfb59" providerId="LiveId" clId="{8036259C-F033-469A-8811-27C5F6183B88}" dt="2022-02-20T12:19:58.361" v="521" actId="1076"/>
        <pc:sldMkLst>
          <pc:docMk/>
          <pc:sldMk cId="4039160169" sldId="320"/>
        </pc:sldMkLst>
        <pc:spChg chg="mod">
          <ac:chgData name="Antonio-Marius Tricolici" userId="4ca5b4ffc4fcfb59" providerId="LiveId" clId="{8036259C-F033-469A-8811-27C5F6183B88}" dt="2022-02-20T12:11:15.922" v="49" actId="20577"/>
          <ac:spMkLst>
            <pc:docMk/>
            <pc:sldMk cId="4039160169" sldId="320"/>
            <ac:spMk id="2" creationId="{57167A7A-1E93-4B75-80EC-167918A71C4D}"/>
          </ac:spMkLst>
        </pc:spChg>
        <pc:spChg chg="del">
          <ac:chgData name="Antonio-Marius Tricolici" userId="4ca5b4ffc4fcfb59" providerId="LiveId" clId="{8036259C-F033-469A-8811-27C5F6183B88}" dt="2022-02-20T12:11:19.016" v="50" actId="478"/>
          <ac:spMkLst>
            <pc:docMk/>
            <pc:sldMk cId="4039160169" sldId="320"/>
            <ac:spMk id="3" creationId="{F6D1ACD4-B570-459A-8948-1341BD72C14D}"/>
          </ac:spMkLst>
        </pc:spChg>
        <pc:spChg chg="del">
          <ac:chgData name="Antonio-Marius Tricolici" userId="4ca5b4ffc4fcfb59" providerId="LiveId" clId="{8036259C-F033-469A-8811-27C5F6183B88}" dt="2022-02-20T12:11:19.016" v="50" actId="478"/>
          <ac:spMkLst>
            <pc:docMk/>
            <pc:sldMk cId="4039160169" sldId="320"/>
            <ac:spMk id="4" creationId="{4B455D00-D7B4-458B-B266-D462EDFD5657}"/>
          </ac:spMkLst>
        </pc:spChg>
        <pc:spChg chg="add mod">
          <ac:chgData name="Antonio-Marius Tricolici" userId="4ca5b4ffc4fcfb59" providerId="LiveId" clId="{8036259C-F033-469A-8811-27C5F6183B88}" dt="2022-02-20T12:18:06.617" v="447" actId="20577"/>
          <ac:spMkLst>
            <pc:docMk/>
            <pc:sldMk cId="4039160169" sldId="320"/>
            <ac:spMk id="5" creationId="{0B2BEB8B-4A79-416D-BA48-35E76456BA26}"/>
          </ac:spMkLst>
        </pc:spChg>
        <pc:spChg chg="del">
          <ac:chgData name="Antonio-Marius Tricolici" userId="4ca5b4ffc4fcfb59" providerId="LiveId" clId="{8036259C-F033-469A-8811-27C5F6183B88}" dt="2022-02-20T12:11:19.016" v="50" actId="478"/>
          <ac:spMkLst>
            <pc:docMk/>
            <pc:sldMk cId="4039160169" sldId="320"/>
            <ac:spMk id="6" creationId="{D31EF8C8-B50C-4271-9F2F-3F58CA0B3CF2}"/>
          </ac:spMkLst>
        </pc:spChg>
        <pc:spChg chg="del">
          <ac:chgData name="Antonio-Marius Tricolici" userId="4ca5b4ffc4fcfb59" providerId="LiveId" clId="{8036259C-F033-469A-8811-27C5F6183B88}" dt="2022-02-20T12:11:19.016" v="50" actId="478"/>
          <ac:spMkLst>
            <pc:docMk/>
            <pc:sldMk cId="4039160169" sldId="320"/>
            <ac:spMk id="7" creationId="{CFB5B00D-99A3-4E5F-89C3-E830940DC65B}"/>
          </ac:spMkLst>
        </pc:spChg>
        <pc:spChg chg="del">
          <ac:chgData name="Antonio-Marius Tricolici" userId="4ca5b4ffc4fcfb59" providerId="LiveId" clId="{8036259C-F033-469A-8811-27C5F6183B88}" dt="2022-02-20T12:11:19.016" v="50" actId="478"/>
          <ac:spMkLst>
            <pc:docMk/>
            <pc:sldMk cId="4039160169" sldId="320"/>
            <ac:spMk id="8" creationId="{98D3D06C-5C70-4D47-BE69-8DDF5BE867A5}"/>
          </ac:spMkLst>
        </pc:spChg>
        <pc:spChg chg="add mod">
          <ac:chgData name="Antonio-Marius Tricolici" userId="4ca5b4ffc4fcfb59" providerId="LiveId" clId="{8036259C-F033-469A-8811-27C5F6183B88}" dt="2022-02-20T12:19:58.361" v="521" actId="1076"/>
          <ac:spMkLst>
            <pc:docMk/>
            <pc:sldMk cId="4039160169" sldId="320"/>
            <ac:spMk id="9" creationId="{4FCE5884-0114-4B46-9F8D-E14D574D498F}"/>
          </ac:spMkLst>
        </pc:spChg>
        <pc:spChg chg="add del mod">
          <ac:chgData name="Antonio-Marius Tricolici" userId="4ca5b4ffc4fcfb59" providerId="LiveId" clId="{8036259C-F033-469A-8811-27C5F6183B88}" dt="2022-02-20T12:19:17.886" v="449"/>
          <ac:spMkLst>
            <pc:docMk/>
            <pc:sldMk cId="4039160169" sldId="320"/>
            <ac:spMk id="10" creationId="{5ACC3557-E17A-4FD3-9D22-CDC5E31375FA}"/>
          </ac:spMkLst>
        </pc:spChg>
      </pc:sldChg>
      <pc:sldChg chg="del">
        <pc:chgData name="Antonio-Marius Tricolici" userId="4ca5b4ffc4fcfb59" providerId="LiveId" clId="{8036259C-F033-469A-8811-27C5F6183B88}" dt="2022-02-20T12:23:41.028" v="1000" actId="47"/>
        <pc:sldMkLst>
          <pc:docMk/>
          <pc:sldMk cId="2262800066" sldId="321"/>
        </pc:sldMkLst>
      </pc:sldChg>
      <pc:sldChg chg="del">
        <pc:chgData name="Antonio-Marius Tricolici" userId="4ca5b4ffc4fcfb59" providerId="LiveId" clId="{8036259C-F033-469A-8811-27C5F6183B88}" dt="2022-02-20T12:23:41.028" v="1000" actId="47"/>
        <pc:sldMkLst>
          <pc:docMk/>
          <pc:sldMk cId="1149539328" sldId="322"/>
        </pc:sldMkLst>
      </pc:sldChg>
      <pc:sldChg chg="del">
        <pc:chgData name="Antonio-Marius Tricolici" userId="4ca5b4ffc4fcfb59" providerId="LiveId" clId="{8036259C-F033-469A-8811-27C5F6183B88}" dt="2022-02-20T12:23:41.028" v="1000" actId="47"/>
        <pc:sldMkLst>
          <pc:docMk/>
          <pc:sldMk cId="4148337094" sldId="323"/>
        </pc:sldMkLst>
      </pc:sldChg>
      <pc:sldChg chg="del">
        <pc:chgData name="Antonio-Marius Tricolici" userId="4ca5b4ffc4fcfb59" providerId="LiveId" clId="{8036259C-F033-469A-8811-27C5F6183B88}" dt="2022-02-20T12:23:41.028" v="1000" actId="47"/>
        <pc:sldMkLst>
          <pc:docMk/>
          <pc:sldMk cId="2753888884" sldId="324"/>
        </pc:sldMkLst>
      </pc:sldChg>
      <pc:sldChg chg="del">
        <pc:chgData name="Antonio-Marius Tricolici" userId="4ca5b4ffc4fcfb59" providerId="LiveId" clId="{8036259C-F033-469A-8811-27C5F6183B88}" dt="2022-02-20T12:23:41.028" v="1000" actId="47"/>
        <pc:sldMkLst>
          <pc:docMk/>
          <pc:sldMk cId="1327562434" sldId="328"/>
        </pc:sldMkLst>
      </pc:sldChg>
      <pc:sldChg chg="del">
        <pc:chgData name="Antonio-Marius Tricolici" userId="4ca5b4ffc4fcfb59" providerId="LiveId" clId="{8036259C-F033-469A-8811-27C5F6183B88}" dt="2022-02-20T12:23:41.028" v="1000" actId="47"/>
        <pc:sldMkLst>
          <pc:docMk/>
          <pc:sldMk cId="31313238" sldId="329"/>
        </pc:sldMkLst>
      </pc:sldChg>
      <pc:sldChg chg="del">
        <pc:chgData name="Antonio-Marius Tricolici" userId="4ca5b4ffc4fcfb59" providerId="LiveId" clId="{8036259C-F033-469A-8811-27C5F6183B88}" dt="2022-02-20T12:23:41.028" v="1000" actId="47"/>
        <pc:sldMkLst>
          <pc:docMk/>
          <pc:sldMk cId="1624422981" sldId="331"/>
        </pc:sldMkLst>
      </pc:sldChg>
      <pc:sldChg chg="del">
        <pc:chgData name="Antonio-Marius Tricolici" userId="4ca5b4ffc4fcfb59" providerId="LiveId" clId="{8036259C-F033-469A-8811-27C5F6183B88}" dt="2022-02-20T12:23:41.028" v="1000" actId="47"/>
        <pc:sldMkLst>
          <pc:docMk/>
          <pc:sldMk cId="2452926291" sldId="332"/>
        </pc:sldMkLst>
      </pc:sldChg>
      <pc:sldChg chg="del">
        <pc:chgData name="Antonio-Marius Tricolici" userId="4ca5b4ffc4fcfb59" providerId="LiveId" clId="{8036259C-F033-469A-8811-27C5F6183B88}" dt="2022-02-20T12:23:41.028" v="1000" actId="47"/>
        <pc:sldMkLst>
          <pc:docMk/>
          <pc:sldMk cId="4242774536" sldId="333"/>
        </pc:sldMkLst>
      </pc:sldChg>
      <pc:sldChg chg="del">
        <pc:chgData name="Antonio-Marius Tricolici" userId="4ca5b4ffc4fcfb59" providerId="LiveId" clId="{8036259C-F033-469A-8811-27C5F6183B88}" dt="2022-02-20T12:23:41.028" v="1000" actId="47"/>
        <pc:sldMkLst>
          <pc:docMk/>
          <pc:sldMk cId="2768201109" sldId="334"/>
        </pc:sldMkLst>
      </pc:sldChg>
      <pc:sldChg chg="del">
        <pc:chgData name="Antonio-Marius Tricolici" userId="4ca5b4ffc4fcfb59" providerId="LiveId" clId="{8036259C-F033-469A-8811-27C5F6183B88}" dt="2022-02-20T12:23:41.028" v="1000" actId="47"/>
        <pc:sldMkLst>
          <pc:docMk/>
          <pc:sldMk cId="3532705857" sldId="335"/>
        </pc:sldMkLst>
      </pc:sldChg>
      <pc:sldChg chg="del">
        <pc:chgData name="Antonio-Marius Tricolici" userId="4ca5b4ffc4fcfb59" providerId="LiveId" clId="{8036259C-F033-469A-8811-27C5F6183B88}" dt="2022-02-20T12:23:41.028" v="1000" actId="47"/>
        <pc:sldMkLst>
          <pc:docMk/>
          <pc:sldMk cId="469233166" sldId="336"/>
        </pc:sldMkLst>
      </pc:sldChg>
      <pc:sldChg chg="del">
        <pc:chgData name="Antonio-Marius Tricolici" userId="4ca5b4ffc4fcfb59" providerId="LiveId" clId="{8036259C-F033-469A-8811-27C5F6183B88}" dt="2022-02-20T12:23:41.028" v="1000" actId="47"/>
        <pc:sldMkLst>
          <pc:docMk/>
          <pc:sldMk cId="3539073049" sldId="337"/>
        </pc:sldMkLst>
      </pc:sldChg>
      <pc:sldChg chg="del">
        <pc:chgData name="Antonio-Marius Tricolici" userId="4ca5b4ffc4fcfb59" providerId="LiveId" clId="{8036259C-F033-469A-8811-27C5F6183B88}" dt="2022-02-20T12:23:41.028" v="1000" actId="47"/>
        <pc:sldMkLst>
          <pc:docMk/>
          <pc:sldMk cId="3703784909" sldId="338"/>
        </pc:sldMkLst>
      </pc:sldChg>
      <pc:sldChg chg="del">
        <pc:chgData name="Antonio-Marius Tricolici" userId="4ca5b4ffc4fcfb59" providerId="LiveId" clId="{8036259C-F033-469A-8811-27C5F6183B88}" dt="2022-02-20T12:23:41.028" v="1000" actId="47"/>
        <pc:sldMkLst>
          <pc:docMk/>
          <pc:sldMk cId="974853470" sldId="339"/>
        </pc:sldMkLst>
      </pc:sldChg>
      <pc:sldChg chg="del">
        <pc:chgData name="Antonio-Marius Tricolici" userId="4ca5b4ffc4fcfb59" providerId="LiveId" clId="{8036259C-F033-469A-8811-27C5F6183B88}" dt="2022-02-20T12:23:41.028" v="1000" actId="47"/>
        <pc:sldMkLst>
          <pc:docMk/>
          <pc:sldMk cId="1285638904" sldId="340"/>
        </pc:sldMkLst>
      </pc:sldChg>
      <pc:sldChg chg="del">
        <pc:chgData name="Antonio-Marius Tricolici" userId="4ca5b4ffc4fcfb59" providerId="LiveId" clId="{8036259C-F033-469A-8811-27C5F6183B88}" dt="2022-02-20T12:23:41.028" v="1000" actId="47"/>
        <pc:sldMkLst>
          <pc:docMk/>
          <pc:sldMk cId="1447171329" sldId="341"/>
        </pc:sldMkLst>
      </pc:sldChg>
      <pc:sldChg chg="del">
        <pc:chgData name="Antonio-Marius Tricolici" userId="4ca5b4ffc4fcfb59" providerId="LiveId" clId="{8036259C-F033-469A-8811-27C5F6183B88}" dt="2022-02-20T12:23:41.028" v="1000" actId="47"/>
        <pc:sldMkLst>
          <pc:docMk/>
          <pc:sldMk cId="353185224" sldId="342"/>
        </pc:sldMkLst>
      </pc:sldChg>
      <pc:sldChg chg="del">
        <pc:chgData name="Antonio-Marius Tricolici" userId="4ca5b4ffc4fcfb59" providerId="LiveId" clId="{8036259C-F033-469A-8811-27C5F6183B88}" dt="2022-02-20T12:23:41.028" v="1000" actId="47"/>
        <pc:sldMkLst>
          <pc:docMk/>
          <pc:sldMk cId="3482838410" sldId="343"/>
        </pc:sldMkLst>
      </pc:sldChg>
      <pc:sldChg chg="del">
        <pc:chgData name="Antonio-Marius Tricolici" userId="4ca5b4ffc4fcfb59" providerId="LiveId" clId="{8036259C-F033-469A-8811-27C5F6183B88}" dt="2022-02-20T12:23:41.028" v="1000" actId="47"/>
        <pc:sldMkLst>
          <pc:docMk/>
          <pc:sldMk cId="3432091128" sldId="344"/>
        </pc:sldMkLst>
      </pc:sldChg>
      <pc:sldChg chg="del">
        <pc:chgData name="Antonio-Marius Tricolici" userId="4ca5b4ffc4fcfb59" providerId="LiveId" clId="{8036259C-F033-469A-8811-27C5F6183B88}" dt="2022-02-20T12:23:41.028" v="1000" actId="47"/>
        <pc:sldMkLst>
          <pc:docMk/>
          <pc:sldMk cId="3992703899" sldId="345"/>
        </pc:sldMkLst>
      </pc:sldChg>
      <pc:sldChg chg="del">
        <pc:chgData name="Antonio-Marius Tricolici" userId="4ca5b4ffc4fcfb59" providerId="LiveId" clId="{8036259C-F033-469A-8811-27C5F6183B88}" dt="2022-02-20T12:23:41.028" v="1000" actId="47"/>
        <pc:sldMkLst>
          <pc:docMk/>
          <pc:sldMk cId="1212492921" sldId="346"/>
        </pc:sldMkLst>
      </pc:sldChg>
      <pc:sldChg chg="del">
        <pc:chgData name="Antonio-Marius Tricolici" userId="4ca5b4ffc4fcfb59" providerId="LiveId" clId="{8036259C-F033-469A-8811-27C5F6183B88}" dt="2022-02-20T12:23:41.028" v="1000" actId="47"/>
        <pc:sldMkLst>
          <pc:docMk/>
          <pc:sldMk cId="1336893594" sldId="347"/>
        </pc:sldMkLst>
      </pc:sldChg>
      <pc:sldChg chg="del">
        <pc:chgData name="Antonio-Marius Tricolici" userId="4ca5b4ffc4fcfb59" providerId="LiveId" clId="{8036259C-F033-469A-8811-27C5F6183B88}" dt="2022-02-20T12:23:41.028" v="1000" actId="47"/>
        <pc:sldMkLst>
          <pc:docMk/>
          <pc:sldMk cId="3436089330" sldId="348"/>
        </pc:sldMkLst>
      </pc:sldChg>
      <pc:sldChg chg="del">
        <pc:chgData name="Antonio-Marius Tricolici" userId="4ca5b4ffc4fcfb59" providerId="LiveId" clId="{8036259C-F033-469A-8811-27C5F6183B88}" dt="2022-02-20T12:23:41.028" v="1000" actId="47"/>
        <pc:sldMkLst>
          <pc:docMk/>
          <pc:sldMk cId="2631398837" sldId="349"/>
        </pc:sldMkLst>
      </pc:sldChg>
      <pc:sldChg chg="del">
        <pc:chgData name="Antonio-Marius Tricolici" userId="4ca5b4ffc4fcfb59" providerId="LiveId" clId="{8036259C-F033-469A-8811-27C5F6183B88}" dt="2022-02-20T12:23:41.028" v="1000" actId="47"/>
        <pc:sldMkLst>
          <pc:docMk/>
          <pc:sldMk cId="2456997221" sldId="350"/>
        </pc:sldMkLst>
      </pc:sldChg>
      <pc:sldChg chg="addSp modSp new mod">
        <pc:chgData name="Antonio-Marius Tricolici" userId="4ca5b4ffc4fcfb59" providerId="LiveId" clId="{8036259C-F033-469A-8811-27C5F6183B88}" dt="2022-02-20T12:26:04.080" v="1192" actId="1076"/>
        <pc:sldMkLst>
          <pc:docMk/>
          <pc:sldMk cId="3596039454" sldId="351"/>
        </pc:sldMkLst>
        <pc:spChg chg="mod">
          <ac:chgData name="Antonio-Marius Tricolici" userId="4ca5b4ffc4fcfb59" providerId="LiveId" clId="{8036259C-F033-469A-8811-27C5F6183B88}" dt="2022-02-20T12:20:06.023" v="554" actId="20577"/>
          <ac:spMkLst>
            <pc:docMk/>
            <pc:sldMk cId="3596039454" sldId="351"/>
            <ac:spMk id="2" creationId="{6DFF3F8C-2CDE-4C3F-990B-F0DE9484CF6C}"/>
          </ac:spMkLst>
        </pc:spChg>
        <pc:spChg chg="add mod">
          <ac:chgData name="Antonio-Marius Tricolici" userId="4ca5b4ffc4fcfb59" providerId="LiveId" clId="{8036259C-F033-469A-8811-27C5F6183B88}" dt="2022-02-20T12:26:04.080" v="1192" actId="1076"/>
          <ac:spMkLst>
            <pc:docMk/>
            <pc:sldMk cId="3596039454" sldId="351"/>
            <ac:spMk id="3" creationId="{632A1F27-5DDB-4586-B81F-2FD16D2EDBCF}"/>
          </ac:spMkLst>
        </pc:spChg>
        <pc:spChg chg="add mod">
          <ac:chgData name="Antonio-Marius Tricolici" userId="4ca5b4ffc4fcfb59" providerId="LiveId" clId="{8036259C-F033-469A-8811-27C5F6183B88}" dt="2022-02-20T12:21:57.116" v="999" actId="20577"/>
          <ac:spMkLst>
            <pc:docMk/>
            <pc:sldMk cId="3596039454" sldId="351"/>
            <ac:spMk id="4" creationId="{F6D43194-CEB5-4DBE-9268-18B6035C37B1}"/>
          </ac:spMkLst>
        </pc:spChg>
      </pc:sldChg>
      <pc:sldChg chg="addSp delSp modSp new mod modAnim">
        <pc:chgData name="Antonio-Marius Tricolici" userId="4ca5b4ffc4fcfb59" providerId="LiveId" clId="{8036259C-F033-469A-8811-27C5F6183B88}" dt="2022-02-20T12:27:08.679" v="1243"/>
        <pc:sldMkLst>
          <pc:docMk/>
          <pc:sldMk cId="2667320536" sldId="352"/>
        </pc:sldMkLst>
        <pc:spChg chg="mod">
          <ac:chgData name="Antonio-Marius Tricolici" userId="4ca5b4ffc4fcfb59" providerId="LiveId" clId="{8036259C-F033-469A-8811-27C5F6183B88}" dt="2022-02-20T12:23:49.607" v="1019" actId="20577"/>
          <ac:spMkLst>
            <pc:docMk/>
            <pc:sldMk cId="2667320536" sldId="352"/>
            <ac:spMk id="2" creationId="{12F38659-A5D5-4C09-ADCC-DDFDFAC229D4}"/>
          </ac:spMkLst>
        </pc:spChg>
        <pc:spChg chg="add del mod">
          <ac:chgData name="Antonio-Marius Tricolici" userId="4ca5b4ffc4fcfb59" providerId="LiveId" clId="{8036259C-F033-469A-8811-27C5F6183B88}" dt="2022-02-20T12:24:15.186" v="1021" actId="478"/>
          <ac:spMkLst>
            <pc:docMk/>
            <pc:sldMk cId="2667320536" sldId="352"/>
            <ac:spMk id="3" creationId="{0271C316-63EB-4087-8664-037BE6A7EEE7}"/>
          </ac:spMkLst>
        </pc:spChg>
        <pc:spChg chg="add del mod">
          <ac:chgData name="Antonio-Marius Tricolici" userId="4ca5b4ffc4fcfb59" providerId="LiveId" clId="{8036259C-F033-469A-8811-27C5F6183B88}" dt="2022-02-20T12:24:22.347" v="1037"/>
          <ac:spMkLst>
            <pc:docMk/>
            <pc:sldMk cId="2667320536" sldId="352"/>
            <ac:spMk id="4" creationId="{9ADB3029-30E1-401C-AE91-04A001DFFF7B}"/>
          </ac:spMkLst>
        </pc:spChg>
        <pc:spChg chg="add del mod">
          <ac:chgData name="Antonio-Marius Tricolici" userId="4ca5b4ffc4fcfb59" providerId="LiveId" clId="{8036259C-F033-469A-8811-27C5F6183B88}" dt="2022-02-20T12:24:29.437" v="1043" actId="478"/>
          <ac:spMkLst>
            <pc:docMk/>
            <pc:sldMk cId="2667320536" sldId="352"/>
            <ac:spMk id="5" creationId="{E1FB460C-7263-4B7B-89AA-8CF6199BECC4}"/>
          </ac:spMkLst>
        </pc:spChg>
        <pc:spChg chg="add del mod">
          <ac:chgData name="Antonio-Marius Tricolici" userId="4ca5b4ffc4fcfb59" providerId="LiveId" clId="{8036259C-F033-469A-8811-27C5F6183B88}" dt="2022-02-20T12:25:53.003" v="1188" actId="1076"/>
          <ac:spMkLst>
            <pc:docMk/>
            <pc:sldMk cId="2667320536" sldId="352"/>
            <ac:spMk id="6" creationId="{DEF936D0-FEED-4CFC-BEC2-BFA51D5632B7}"/>
          </ac:spMkLst>
        </pc:spChg>
        <pc:spChg chg="add mod">
          <ac:chgData name="Antonio-Marius Tricolici" userId="4ca5b4ffc4fcfb59" providerId="LiveId" clId="{8036259C-F033-469A-8811-27C5F6183B88}" dt="2022-02-20T12:24:56.596" v="1152" actId="20577"/>
          <ac:spMkLst>
            <pc:docMk/>
            <pc:sldMk cId="2667320536" sldId="352"/>
            <ac:spMk id="7" creationId="{18D7FB2F-5399-4477-B2D4-FE86C86B5131}"/>
          </ac:spMkLst>
        </pc:spChg>
        <pc:spChg chg="add del mod">
          <ac:chgData name="Antonio-Marius Tricolici" userId="4ca5b4ffc4fcfb59" providerId="LiveId" clId="{8036259C-F033-469A-8811-27C5F6183B88}" dt="2022-02-20T12:25:24.240" v="1165"/>
          <ac:spMkLst>
            <pc:docMk/>
            <pc:sldMk cId="2667320536" sldId="352"/>
            <ac:spMk id="8" creationId="{B85F1C19-9A33-422A-9718-C3335F19186D}"/>
          </ac:spMkLst>
        </pc:spChg>
        <pc:spChg chg="add mod">
          <ac:chgData name="Antonio-Marius Tricolici" userId="4ca5b4ffc4fcfb59" providerId="LiveId" clId="{8036259C-F033-469A-8811-27C5F6183B88}" dt="2022-02-20T12:25:57.196" v="1190" actId="1076"/>
          <ac:spMkLst>
            <pc:docMk/>
            <pc:sldMk cId="2667320536" sldId="352"/>
            <ac:spMk id="9" creationId="{5198B4E1-D118-492D-A68D-E61DC16F7BD0}"/>
          </ac:spMkLst>
        </pc:spChg>
      </pc:sldChg>
      <pc:sldChg chg="addSp delSp modSp new mod">
        <pc:chgData name="Antonio-Marius Tricolici" userId="4ca5b4ffc4fcfb59" providerId="LiveId" clId="{8036259C-F033-469A-8811-27C5F6183B88}" dt="2022-02-20T12:49:05.331" v="2294" actId="20577"/>
        <pc:sldMkLst>
          <pc:docMk/>
          <pc:sldMk cId="254694961" sldId="353"/>
        </pc:sldMkLst>
        <pc:spChg chg="mod">
          <ac:chgData name="Antonio-Marius Tricolici" userId="4ca5b4ffc4fcfb59" providerId="LiveId" clId="{8036259C-F033-469A-8811-27C5F6183B88}" dt="2022-02-20T12:46:54.160" v="2067" actId="20577"/>
          <ac:spMkLst>
            <pc:docMk/>
            <pc:sldMk cId="254694961" sldId="353"/>
            <ac:spMk id="2" creationId="{75446060-32CE-442D-87EA-6C29EC05ED7E}"/>
          </ac:spMkLst>
        </pc:spChg>
        <pc:spChg chg="add del">
          <ac:chgData name="Antonio-Marius Tricolici" userId="4ca5b4ffc4fcfb59" providerId="LiveId" clId="{8036259C-F033-469A-8811-27C5F6183B88}" dt="2022-02-20T12:47:03.423" v="2069" actId="478"/>
          <ac:spMkLst>
            <pc:docMk/>
            <pc:sldMk cId="254694961" sldId="353"/>
            <ac:spMk id="3" creationId="{A56FC33B-12C1-496E-9F5E-4A0D83BCB81F}"/>
          </ac:spMkLst>
        </pc:spChg>
        <pc:spChg chg="add del">
          <ac:chgData name="Antonio-Marius Tricolici" userId="4ca5b4ffc4fcfb59" providerId="LiveId" clId="{8036259C-F033-469A-8811-27C5F6183B88}" dt="2022-02-20T12:47:20.969" v="2071"/>
          <ac:spMkLst>
            <pc:docMk/>
            <pc:sldMk cId="254694961" sldId="353"/>
            <ac:spMk id="4" creationId="{21D2CC3B-1C98-4AB0-BE12-E5938ED60514}"/>
          </ac:spMkLst>
        </pc:spChg>
        <pc:spChg chg="add mod">
          <ac:chgData name="Antonio-Marius Tricolici" userId="4ca5b4ffc4fcfb59" providerId="LiveId" clId="{8036259C-F033-469A-8811-27C5F6183B88}" dt="2022-02-20T12:48:08.997" v="2102" actId="1076"/>
          <ac:spMkLst>
            <pc:docMk/>
            <pc:sldMk cId="254694961" sldId="353"/>
            <ac:spMk id="5" creationId="{0AE1CD1F-956D-41F1-BB11-57F404A07158}"/>
          </ac:spMkLst>
        </pc:spChg>
        <pc:spChg chg="add mod">
          <ac:chgData name="Antonio-Marius Tricolici" userId="4ca5b4ffc4fcfb59" providerId="LiveId" clId="{8036259C-F033-469A-8811-27C5F6183B88}" dt="2022-02-20T12:48:06.129" v="2101" actId="1076"/>
          <ac:spMkLst>
            <pc:docMk/>
            <pc:sldMk cId="254694961" sldId="353"/>
            <ac:spMk id="6" creationId="{A3A4A352-57D5-4F10-A2AA-ACB46ABB1AE2}"/>
          </ac:spMkLst>
        </pc:spChg>
        <pc:spChg chg="add mod">
          <ac:chgData name="Antonio-Marius Tricolici" userId="4ca5b4ffc4fcfb59" providerId="LiveId" clId="{8036259C-F033-469A-8811-27C5F6183B88}" dt="2022-02-20T12:49:05.331" v="2294" actId="20577"/>
          <ac:spMkLst>
            <pc:docMk/>
            <pc:sldMk cId="254694961" sldId="353"/>
            <ac:spMk id="7" creationId="{BFBA7087-6BE3-4146-B763-4380122C94D6}"/>
          </ac:spMkLst>
        </pc:spChg>
      </pc:sldChg>
      <pc:sldChg chg="addSp delSp modSp new mod modAnim">
        <pc:chgData name="Antonio-Marius Tricolici" userId="4ca5b4ffc4fcfb59" providerId="LiveId" clId="{8036259C-F033-469A-8811-27C5F6183B88}" dt="2022-02-20T12:29:56.553" v="1536" actId="1076"/>
        <pc:sldMkLst>
          <pc:docMk/>
          <pc:sldMk cId="2954192802" sldId="354"/>
        </pc:sldMkLst>
        <pc:spChg chg="mod">
          <ac:chgData name="Antonio-Marius Tricolici" userId="4ca5b4ffc4fcfb59" providerId="LiveId" clId="{8036259C-F033-469A-8811-27C5F6183B88}" dt="2022-02-20T12:26:10.643" v="1218" actId="20577"/>
          <ac:spMkLst>
            <pc:docMk/>
            <pc:sldMk cId="2954192802" sldId="354"/>
            <ac:spMk id="2" creationId="{8EAAE46B-9E05-45A2-B3D7-53DDF9D65B9E}"/>
          </ac:spMkLst>
        </pc:spChg>
        <pc:spChg chg="add mod">
          <ac:chgData name="Antonio-Marius Tricolici" userId="4ca5b4ffc4fcfb59" providerId="LiveId" clId="{8036259C-F033-469A-8811-27C5F6183B88}" dt="2022-02-20T12:27:37.019" v="1318" actId="1076"/>
          <ac:spMkLst>
            <pc:docMk/>
            <pc:sldMk cId="2954192802" sldId="354"/>
            <ac:spMk id="3" creationId="{B4312CD6-6917-4957-ADE8-7FFA638DCA60}"/>
          </ac:spMkLst>
        </pc:spChg>
        <pc:spChg chg="add mod">
          <ac:chgData name="Antonio-Marius Tricolici" userId="4ca5b4ffc4fcfb59" providerId="LiveId" clId="{8036259C-F033-469A-8811-27C5F6183B88}" dt="2022-02-20T12:27:54.605" v="1374" actId="1076"/>
          <ac:spMkLst>
            <pc:docMk/>
            <pc:sldMk cId="2954192802" sldId="354"/>
            <ac:spMk id="4" creationId="{CF4CA410-3787-4190-A2A9-397191047C6B}"/>
          </ac:spMkLst>
        </pc:spChg>
        <pc:spChg chg="add mod">
          <ac:chgData name="Antonio-Marius Tricolici" userId="4ca5b4ffc4fcfb59" providerId="LiveId" clId="{8036259C-F033-469A-8811-27C5F6183B88}" dt="2022-02-20T12:27:34.473" v="1317" actId="20577"/>
          <ac:spMkLst>
            <pc:docMk/>
            <pc:sldMk cId="2954192802" sldId="354"/>
            <ac:spMk id="7" creationId="{B43640A6-E322-4348-9500-204221D8E259}"/>
          </ac:spMkLst>
        </pc:spChg>
        <pc:spChg chg="add mod">
          <ac:chgData name="Antonio-Marius Tricolici" userId="4ca5b4ffc4fcfb59" providerId="LiveId" clId="{8036259C-F033-469A-8811-27C5F6183B88}" dt="2022-02-20T12:29:56.553" v="1536" actId="1076"/>
          <ac:spMkLst>
            <pc:docMk/>
            <pc:sldMk cId="2954192802" sldId="354"/>
            <ac:spMk id="8" creationId="{78597AB0-418B-4E27-8CA6-E3F6546E9EC1}"/>
          </ac:spMkLst>
        </pc:spChg>
        <pc:cxnChg chg="add del">
          <ac:chgData name="Antonio-Marius Tricolici" userId="4ca5b4ffc4fcfb59" providerId="LiveId" clId="{8036259C-F033-469A-8811-27C5F6183B88}" dt="2022-02-20T12:27:16.966" v="1246" actId="11529"/>
          <ac:cxnSpMkLst>
            <pc:docMk/>
            <pc:sldMk cId="2954192802" sldId="354"/>
            <ac:cxnSpMk id="6" creationId="{4B46E4C2-122D-4468-B353-FC22F1176199}"/>
          </ac:cxnSpMkLst>
        </pc:cxnChg>
      </pc:sldChg>
      <pc:sldChg chg="addSp delSp modSp new mod modAnim">
        <pc:chgData name="Antonio-Marius Tricolici" userId="4ca5b4ffc4fcfb59" providerId="LiveId" clId="{8036259C-F033-469A-8811-27C5F6183B88}" dt="2022-02-20T12:43:58.036" v="1832" actId="1076"/>
        <pc:sldMkLst>
          <pc:docMk/>
          <pc:sldMk cId="1136206705" sldId="355"/>
        </pc:sldMkLst>
        <pc:spChg chg="mod">
          <ac:chgData name="Antonio-Marius Tricolici" userId="4ca5b4ffc4fcfb59" providerId="LiveId" clId="{8036259C-F033-469A-8811-27C5F6183B88}" dt="2022-02-20T12:42:22.428" v="1568" actId="20577"/>
          <ac:spMkLst>
            <pc:docMk/>
            <pc:sldMk cId="1136206705" sldId="355"/>
            <ac:spMk id="2" creationId="{AA7B4308-67B5-4BB1-B807-4B042864A248}"/>
          </ac:spMkLst>
        </pc:spChg>
        <pc:spChg chg="add del mod">
          <ac:chgData name="Antonio-Marius Tricolici" userId="4ca5b4ffc4fcfb59" providerId="LiveId" clId="{8036259C-F033-469A-8811-27C5F6183B88}" dt="2022-02-20T12:42:16.123" v="1557"/>
          <ac:spMkLst>
            <pc:docMk/>
            <pc:sldMk cId="1136206705" sldId="355"/>
            <ac:spMk id="3" creationId="{9DD6582E-CDA4-45F5-8B42-C3EE314933C4}"/>
          </ac:spMkLst>
        </pc:spChg>
        <pc:spChg chg="add del mod">
          <ac:chgData name="Antonio-Marius Tricolici" userId="4ca5b4ffc4fcfb59" providerId="LiveId" clId="{8036259C-F033-469A-8811-27C5F6183B88}" dt="2022-02-20T12:42:19.530" v="1560"/>
          <ac:spMkLst>
            <pc:docMk/>
            <pc:sldMk cId="1136206705" sldId="355"/>
            <ac:spMk id="4" creationId="{6AD4FB5D-4A76-47EE-B5F2-07434371AB33}"/>
          </ac:spMkLst>
        </pc:spChg>
        <pc:spChg chg="add mod">
          <ac:chgData name="Antonio-Marius Tricolici" userId="4ca5b4ffc4fcfb59" providerId="LiveId" clId="{8036259C-F033-469A-8811-27C5F6183B88}" dt="2022-02-20T12:43:48.855" v="1823" actId="20577"/>
          <ac:spMkLst>
            <pc:docMk/>
            <pc:sldMk cId="1136206705" sldId="355"/>
            <ac:spMk id="5" creationId="{EEB69D62-CDE4-46B8-A302-6B621458E366}"/>
          </ac:spMkLst>
        </pc:spChg>
        <pc:spChg chg="add mod">
          <ac:chgData name="Antonio-Marius Tricolici" userId="4ca5b4ffc4fcfb59" providerId="LiveId" clId="{8036259C-F033-469A-8811-27C5F6183B88}" dt="2022-02-20T12:43:58.036" v="1832" actId="1076"/>
          <ac:spMkLst>
            <pc:docMk/>
            <pc:sldMk cId="1136206705" sldId="355"/>
            <ac:spMk id="6" creationId="{72F48916-4CA7-4E06-96EA-96B7B54E03D0}"/>
          </ac:spMkLst>
        </pc:spChg>
      </pc:sldChg>
      <pc:sldChg chg="addSp delSp modSp new mod">
        <pc:chgData name="Antonio-Marius Tricolici" userId="4ca5b4ffc4fcfb59" providerId="LiveId" clId="{8036259C-F033-469A-8811-27C5F6183B88}" dt="2022-02-20T12:46:08.608" v="2046" actId="339"/>
        <pc:sldMkLst>
          <pc:docMk/>
          <pc:sldMk cId="3121265117" sldId="356"/>
        </pc:sldMkLst>
        <pc:spChg chg="mod">
          <ac:chgData name="Antonio-Marius Tricolici" userId="4ca5b4ffc4fcfb59" providerId="LiveId" clId="{8036259C-F033-469A-8811-27C5F6183B88}" dt="2022-02-20T12:44:44.498" v="1853" actId="20577"/>
          <ac:spMkLst>
            <pc:docMk/>
            <pc:sldMk cId="3121265117" sldId="356"/>
            <ac:spMk id="2" creationId="{12987584-0AA1-45B4-AF75-02147F2FDA95}"/>
          </ac:spMkLst>
        </pc:spChg>
        <pc:spChg chg="add mod">
          <ac:chgData name="Antonio-Marius Tricolici" userId="4ca5b4ffc4fcfb59" providerId="LiveId" clId="{8036259C-F033-469A-8811-27C5F6183B88}" dt="2022-02-20T12:45:39.463" v="2031" actId="20577"/>
          <ac:spMkLst>
            <pc:docMk/>
            <pc:sldMk cId="3121265117" sldId="356"/>
            <ac:spMk id="3" creationId="{1065ACFF-61C1-4B36-92E1-BA4CBD1EDBE1}"/>
          </ac:spMkLst>
        </pc:spChg>
        <pc:spChg chg="add del mod">
          <ac:chgData name="Antonio-Marius Tricolici" userId="4ca5b4ffc4fcfb59" providerId="LiveId" clId="{8036259C-F033-469A-8811-27C5F6183B88}" dt="2022-02-20T12:45:48.600" v="2033" actId="478"/>
          <ac:spMkLst>
            <pc:docMk/>
            <pc:sldMk cId="3121265117" sldId="356"/>
            <ac:spMk id="4" creationId="{F65D0DF5-89BD-4842-AD8B-4488B37502DE}"/>
          </ac:spMkLst>
        </pc:spChg>
        <pc:spChg chg="add mod">
          <ac:chgData name="Antonio-Marius Tricolici" userId="4ca5b4ffc4fcfb59" providerId="LiveId" clId="{8036259C-F033-469A-8811-27C5F6183B88}" dt="2022-02-20T12:46:08.608" v="2046" actId="339"/>
          <ac:spMkLst>
            <pc:docMk/>
            <pc:sldMk cId="3121265117" sldId="356"/>
            <ac:spMk id="5" creationId="{5F19FBE9-482F-4105-9180-072020970A65}"/>
          </ac:spMkLst>
        </pc:spChg>
      </pc:sldChg>
      <pc:sldChg chg="addSp delSp modSp new mod">
        <pc:chgData name="Antonio-Marius Tricolici" userId="4ca5b4ffc4fcfb59" providerId="LiveId" clId="{8036259C-F033-469A-8811-27C5F6183B88}" dt="2022-02-20T12:53:24.781" v="2655" actId="1076"/>
        <pc:sldMkLst>
          <pc:docMk/>
          <pc:sldMk cId="2553807787" sldId="357"/>
        </pc:sldMkLst>
        <pc:spChg chg="mod">
          <ac:chgData name="Antonio-Marius Tricolici" userId="4ca5b4ffc4fcfb59" providerId="LiveId" clId="{8036259C-F033-469A-8811-27C5F6183B88}" dt="2022-02-20T12:49:41.073" v="2312" actId="20577"/>
          <ac:spMkLst>
            <pc:docMk/>
            <pc:sldMk cId="2553807787" sldId="357"/>
            <ac:spMk id="2" creationId="{05C72116-2B32-4922-9299-E88BF7D4F1F3}"/>
          </ac:spMkLst>
        </pc:spChg>
        <pc:spChg chg="add del mod">
          <ac:chgData name="Antonio-Marius Tricolici" userId="4ca5b4ffc4fcfb59" providerId="LiveId" clId="{8036259C-F033-469A-8811-27C5F6183B88}" dt="2022-02-20T12:49:51.070" v="2322"/>
          <ac:spMkLst>
            <pc:docMk/>
            <pc:sldMk cId="2553807787" sldId="357"/>
            <ac:spMk id="3" creationId="{D08F9EF7-F06D-43FA-B227-4E2C8FC20A08}"/>
          </ac:spMkLst>
        </pc:spChg>
        <pc:spChg chg="add mod">
          <ac:chgData name="Antonio-Marius Tricolici" userId="4ca5b4ffc4fcfb59" providerId="LiveId" clId="{8036259C-F033-469A-8811-27C5F6183B88}" dt="2022-02-20T12:53:03.876" v="2567" actId="1076"/>
          <ac:spMkLst>
            <pc:docMk/>
            <pc:sldMk cId="2553807787" sldId="357"/>
            <ac:spMk id="4" creationId="{68120AC4-92A0-4B0A-A515-9003D817400D}"/>
          </ac:spMkLst>
        </pc:spChg>
        <pc:spChg chg="add mod">
          <ac:chgData name="Antonio-Marius Tricolici" userId="4ca5b4ffc4fcfb59" providerId="LiveId" clId="{8036259C-F033-469A-8811-27C5F6183B88}" dt="2022-02-20T12:50:41.258" v="2350" actId="339"/>
          <ac:spMkLst>
            <pc:docMk/>
            <pc:sldMk cId="2553807787" sldId="357"/>
            <ac:spMk id="5" creationId="{0B9D811A-2A07-4C1D-87B6-FD29199B7D31}"/>
          </ac:spMkLst>
        </pc:spChg>
        <pc:spChg chg="add mod">
          <ac:chgData name="Antonio-Marius Tricolici" userId="4ca5b4ffc4fcfb59" providerId="LiveId" clId="{8036259C-F033-469A-8811-27C5F6183B88}" dt="2022-02-20T12:53:00.219" v="2566" actId="20577"/>
          <ac:spMkLst>
            <pc:docMk/>
            <pc:sldMk cId="2553807787" sldId="357"/>
            <ac:spMk id="6" creationId="{9332A119-26B3-4E49-943E-C3FCE752020B}"/>
          </ac:spMkLst>
        </pc:spChg>
        <pc:spChg chg="add mod">
          <ac:chgData name="Antonio-Marius Tricolici" userId="4ca5b4ffc4fcfb59" providerId="LiveId" clId="{8036259C-F033-469A-8811-27C5F6183B88}" dt="2022-02-20T12:53:24.781" v="2655" actId="1076"/>
          <ac:spMkLst>
            <pc:docMk/>
            <pc:sldMk cId="2553807787" sldId="357"/>
            <ac:spMk id="7" creationId="{EE5F4D50-9168-4F56-9626-1B9EFAADEF56}"/>
          </ac:spMkLst>
        </pc:spChg>
      </pc:sldChg>
      <pc:sldChg chg="addSp delSp modSp new mod modAnim">
        <pc:chgData name="Antonio-Marius Tricolici" userId="4ca5b4ffc4fcfb59" providerId="LiveId" clId="{8036259C-F033-469A-8811-27C5F6183B88}" dt="2022-02-20T13:03:39.377" v="3421" actId="14100"/>
        <pc:sldMkLst>
          <pc:docMk/>
          <pc:sldMk cId="2356781346" sldId="358"/>
        </pc:sldMkLst>
        <pc:spChg chg="mod">
          <ac:chgData name="Antonio-Marius Tricolici" userId="4ca5b4ffc4fcfb59" providerId="LiveId" clId="{8036259C-F033-469A-8811-27C5F6183B88}" dt="2022-02-20T12:53:53.391" v="2681" actId="20577"/>
          <ac:spMkLst>
            <pc:docMk/>
            <pc:sldMk cId="2356781346" sldId="358"/>
            <ac:spMk id="2" creationId="{8995C21A-61A7-4B9B-917B-FE94BB160170}"/>
          </ac:spMkLst>
        </pc:spChg>
        <pc:spChg chg="add del mod">
          <ac:chgData name="Antonio-Marius Tricolici" userId="4ca5b4ffc4fcfb59" providerId="LiveId" clId="{8036259C-F033-469A-8811-27C5F6183B88}" dt="2022-02-20T12:53:57.110" v="2693"/>
          <ac:spMkLst>
            <pc:docMk/>
            <pc:sldMk cId="2356781346" sldId="358"/>
            <ac:spMk id="3" creationId="{EC1E9325-7315-4F96-BC37-ED99E0B6F569}"/>
          </ac:spMkLst>
        </pc:spChg>
        <pc:spChg chg="add mod">
          <ac:chgData name="Antonio-Marius Tricolici" userId="4ca5b4ffc4fcfb59" providerId="LiveId" clId="{8036259C-F033-469A-8811-27C5F6183B88}" dt="2022-02-20T12:57:56.077" v="2945" actId="1076"/>
          <ac:spMkLst>
            <pc:docMk/>
            <pc:sldMk cId="2356781346" sldId="358"/>
            <ac:spMk id="4" creationId="{D1919FA7-EE32-4368-B1C1-D4A9AB95E442}"/>
          </ac:spMkLst>
        </pc:spChg>
        <pc:spChg chg="add mod">
          <ac:chgData name="Antonio-Marius Tricolici" userId="4ca5b4ffc4fcfb59" providerId="LiveId" clId="{8036259C-F033-469A-8811-27C5F6183B88}" dt="2022-02-20T12:59:26.571" v="3065" actId="20577"/>
          <ac:spMkLst>
            <pc:docMk/>
            <pc:sldMk cId="2356781346" sldId="358"/>
            <ac:spMk id="5" creationId="{E87D4245-916D-4B57-B76D-C44B56B63777}"/>
          </ac:spMkLst>
        </pc:spChg>
        <pc:spChg chg="add del mod">
          <ac:chgData name="Antonio-Marius Tricolici" userId="4ca5b4ffc4fcfb59" providerId="LiveId" clId="{8036259C-F033-469A-8811-27C5F6183B88}" dt="2022-02-20T12:56:28.813" v="2810"/>
          <ac:spMkLst>
            <pc:docMk/>
            <pc:sldMk cId="2356781346" sldId="358"/>
            <ac:spMk id="6" creationId="{6B8CDD87-BBE7-4DEA-B07E-17EE55D4D82D}"/>
          </ac:spMkLst>
        </pc:spChg>
        <pc:spChg chg="add mod">
          <ac:chgData name="Antonio-Marius Tricolici" userId="4ca5b4ffc4fcfb59" providerId="LiveId" clId="{8036259C-F033-469A-8811-27C5F6183B88}" dt="2022-02-20T12:59:40.373" v="3070" actId="1076"/>
          <ac:spMkLst>
            <pc:docMk/>
            <pc:sldMk cId="2356781346" sldId="358"/>
            <ac:spMk id="7" creationId="{2E28BE28-9697-403B-976F-B7C46462EBED}"/>
          </ac:spMkLst>
        </pc:spChg>
        <pc:spChg chg="add mod">
          <ac:chgData name="Antonio-Marius Tricolici" userId="4ca5b4ffc4fcfb59" providerId="LiveId" clId="{8036259C-F033-469A-8811-27C5F6183B88}" dt="2022-02-20T12:59:50.518" v="3074" actId="1076"/>
          <ac:spMkLst>
            <pc:docMk/>
            <pc:sldMk cId="2356781346" sldId="358"/>
            <ac:spMk id="8" creationId="{74F11A92-D61C-43B7-80D6-B1C1584829B0}"/>
          </ac:spMkLst>
        </pc:spChg>
        <pc:spChg chg="add del mod">
          <ac:chgData name="Antonio-Marius Tricolici" userId="4ca5b4ffc4fcfb59" providerId="LiveId" clId="{8036259C-F033-469A-8811-27C5F6183B88}" dt="2022-02-20T12:57:34.531" v="2926"/>
          <ac:spMkLst>
            <pc:docMk/>
            <pc:sldMk cId="2356781346" sldId="358"/>
            <ac:spMk id="9" creationId="{EFA3B2F1-FCD3-4E19-A702-31F909DCF7ED}"/>
          </ac:spMkLst>
        </pc:spChg>
        <pc:spChg chg="add del">
          <ac:chgData name="Antonio-Marius Tricolici" userId="4ca5b4ffc4fcfb59" providerId="LiveId" clId="{8036259C-F033-469A-8811-27C5F6183B88}" dt="2022-02-20T12:57:36.535" v="2928"/>
          <ac:spMkLst>
            <pc:docMk/>
            <pc:sldMk cId="2356781346" sldId="358"/>
            <ac:spMk id="10" creationId="{EF8EBD44-E2FF-4676-B3B3-3A5E1CB46459}"/>
          </ac:spMkLst>
        </pc:spChg>
        <pc:spChg chg="add mod">
          <ac:chgData name="Antonio-Marius Tricolici" userId="4ca5b4ffc4fcfb59" providerId="LiveId" clId="{8036259C-F033-469A-8811-27C5F6183B88}" dt="2022-02-20T12:59:46.929" v="3073" actId="1076"/>
          <ac:spMkLst>
            <pc:docMk/>
            <pc:sldMk cId="2356781346" sldId="358"/>
            <ac:spMk id="11" creationId="{6C8A13F1-B91B-45E4-A7CE-C1D332EB200E}"/>
          </ac:spMkLst>
        </pc:spChg>
        <pc:spChg chg="add mod">
          <ac:chgData name="Antonio-Marius Tricolici" userId="4ca5b4ffc4fcfb59" providerId="LiveId" clId="{8036259C-F033-469A-8811-27C5F6183B88}" dt="2022-02-20T13:03:39.377" v="3421" actId="14100"/>
          <ac:spMkLst>
            <pc:docMk/>
            <pc:sldMk cId="2356781346" sldId="358"/>
            <ac:spMk id="12" creationId="{F22B2CBF-62A2-40E1-A562-12D00217F561}"/>
          </ac:spMkLst>
        </pc:spChg>
        <pc:spChg chg="add del mod">
          <ac:chgData name="Antonio-Marius Tricolici" userId="4ca5b4ffc4fcfb59" providerId="LiveId" clId="{8036259C-F033-469A-8811-27C5F6183B88}" dt="2022-02-20T12:58:55.559" v="2970"/>
          <ac:spMkLst>
            <pc:docMk/>
            <pc:sldMk cId="2356781346" sldId="358"/>
            <ac:spMk id="13" creationId="{68738282-096A-41A0-8441-7CFD5306E1F3}"/>
          </ac:spMkLst>
        </pc:spChg>
      </pc:sldChg>
      <pc:sldChg chg="addSp modSp new mod ord">
        <pc:chgData name="Antonio-Marius Tricolici" userId="4ca5b4ffc4fcfb59" providerId="LiveId" clId="{8036259C-F033-469A-8811-27C5F6183B88}" dt="2022-02-20T13:08:12.870" v="3852" actId="113"/>
        <pc:sldMkLst>
          <pc:docMk/>
          <pc:sldMk cId="2847539316" sldId="359"/>
        </pc:sldMkLst>
        <pc:spChg chg="mod">
          <ac:chgData name="Antonio-Marius Tricolici" userId="4ca5b4ffc4fcfb59" providerId="LiveId" clId="{8036259C-F033-469A-8811-27C5F6183B88}" dt="2022-02-20T13:00:17.342" v="3096" actId="20577"/>
          <ac:spMkLst>
            <pc:docMk/>
            <pc:sldMk cId="2847539316" sldId="359"/>
            <ac:spMk id="2" creationId="{CF2CC2B6-3136-4846-8B67-12D4F3649D91}"/>
          </ac:spMkLst>
        </pc:spChg>
        <pc:spChg chg="add mod">
          <ac:chgData name="Antonio-Marius Tricolici" userId="4ca5b4ffc4fcfb59" providerId="LiveId" clId="{8036259C-F033-469A-8811-27C5F6183B88}" dt="2022-02-20T13:08:12.870" v="3852" actId="113"/>
          <ac:spMkLst>
            <pc:docMk/>
            <pc:sldMk cId="2847539316" sldId="359"/>
            <ac:spMk id="3" creationId="{BEA9B451-E3A5-4E29-BE06-86BA23EEEF12}"/>
          </ac:spMkLst>
        </pc:spChg>
        <pc:spChg chg="add mod">
          <ac:chgData name="Antonio-Marius Tricolici" userId="4ca5b4ffc4fcfb59" providerId="LiveId" clId="{8036259C-F033-469A-8811-27C5F6183B88}" dt="2022-02-20T13:03:33.872" v="3420" actId="404"/>
          <ac:spMkLst>
            <pc:docMk/>
            <pc:sldMk cId="2847539316" sldId="359"/>
            <ac:spMk id="4" creationId="{9CBD5C94-8E14-4188-B29C-C79DD49F3BB3}"/>
          </ac:spMkLst>
        </pc:spChg>
      </pc:sldChg>
      <pc:sldChg chg="addSp delSp modSp new mod ord">
        <pc:chgData name="Antonio-Marius Tricolici" userId="4ca5b4ffc4fcfb59" providerId="LiveId" clId="{8036259C-F033-469A-8811-27C5F6183B88}" dt="2022-02-20T13:07:51.319" v="3808" actId="255"/>
        <pc:sldMkLst>
          <pc:docMk/>
          <pc:sldMk cId="3008202211" sldId="360"/>
        </pc:sldMkLst>
        <pc:spChg chg="mod">
          <ac:chgData name="Antonio-Marius Tricolici" userId="4ca5b4ffc4fcfb59" providerId="LiveId" clId="{8036259C-F033-469A-8811-27C5F6183B88}" dt="2022-02-20T13:03:52.773" v="3449" actId="20577"/>
          <ac:spMkLst>
            <pc:docMk/>
            <pc:sldMk cId="3008202211" sldId="360"/>
            <ac:spMk id="2" creationId="{3AE9113D-FB58-4440-9503-3F9FFEDE74C2}"/>
          </ac:spMkLst>
        </pc:spChg>
        <pc:spChg chg="add mod">
          <ac:chgData name="Antonio-Marius Tricolici" userId="4ca5b4ffc4fcfb59" providerId="LiveId" clId="{8036259C-F033-469A-8811-27C5F6183B88}" dt="2022-02-20T13:05:03.370" v="3647" actId="20577"/>
          <ac:spMkLst>
            <pc:docMk/>
            <pc:sldMk cId="3008202211" sldId="360"/>
            <ac:spMk id="3" creationId="{33E5767F-D909-4CD2-B1D4-D9BE0EE3A190}"/>
          </ac:spMkLst>
        </pc:spChg>
        <pc:spChg chg="add del mod">
          <ac:chgData name="Antonio-Marius Tricolici" userId="4ca5b4ffc4fcfb59" providerId="LiveId" clId="{8036259C-F033-469A-8811-27C5F6183B88}" dt="2022-02-20T13:04:17.253" v="3554" actId="478"/>
          <ac:spMkLst>
            <pc:docMk/>
            <pc:sldMk cId="3008202211" sldId="360"/>
            <ac:spMk id="4" creationId="{34DF2661-252D-4C68-A831-BCAB4A67C7D4}"/>
          </ac:spMkLst>
        </pc:spChg>
        <pc:spChg chg="add mod">
          <ac:chgData name="Antonio-Marius Tricolici" userId="4ca5b4ffc4fcfb59" providerId="LiveId" clId="{8036259C-F033-469A-8811-27C5F6183B88}" dt="2022-02-20T13:07:51.319" v="3808" actId="255"/>
          <ac:spMkLst>
            <pc:docMk/>
            <pc:sldMk cId="3008202211" sldId="360"/>
            <ac:spMk id="5" creationId="{3F2C2815-6B84-4839-892C-C0472BDBD8F0}"/>
          </ac:spMkLst>
        </pc:spChg>
        <pc:spChg chg="add mod">
          <ac:chgData name="Antonio-Marius Tricolici" userId="4ca5b4ffc4fcfb59" providerId="LiveId" clId="{8036259C-F033-469A-8811-27C5F6183B88}" dt="2022-02-20T13:07:19.918" v="3793" actId="20577"/>
          <ac:spMkLst>
            <pc:docMk/>
            <pc:sldMk cId="3008202211" sldId="360"/>
            <ac:spMk id="6" creationId="{879CCBB7-6BFE-4766-970F-34B4FCD3E254}"/>
          </ac:spMkLst>
        </pc:spChg>
        <pc:spChg chg="add mod">
          <ac:chgData name="Antonio-Marius Tricolici" userId="4ca5b4ffc4fcfb59" providerId="LiveId" clId="{8036259C-F033-469A-8811-27C5F6183B88}" dt="2022-02-20T13:07:46.843" v="3807" actId="255"/>
          <ac:spMkLst>
            <pc:docMk/>
            <pc:sldMk cId="3008202211" sldId="360"/>
            <ac:spMk id="7" creationId="{A623696D-5D52-45FD-87F3-07E0246AA8F5}"/>
          </ac:spMkLst>
        </pc:spChg>
        <pc:spChg chg="add mod">
          <ac:chgData name="Antonio-Marius Tricolici" userId="4ca5b4ffc4fcfb59" providerId="LiveId" clId="{8036259C-F033-469A-8811-27C5F6183B88}" dt="2022-02-20T13:07:16.585" v="3792" actId="1076"/>
          <ac:spMkLst>
            <pc:docMk/>
            <pc:sldMk cId="3008202211" sldId="360"/>
            <ac:spMk id="8" creationId="{9E437792-B5EC-4989-A191-627C7E63E903}"/>
          </ac:spMkLst>
        </pc:spChg>
        <pc:spChg chg="add del">
          <ac:chgData name="Antonio-Marius Tricolici" userId="4ca5b4ffc4fcfb59" providerId="LiveId" clId="{8036259C-F033-469A-8811-27C5F6183B88}" dt="2022-02-20T13:06:56.635" v="3775"/>
          <ac:spMkLst>
            <pc:docMk/>
            <pc:sldMk cId="3008202211" sldId="360"/>
            <ac:spMk id="9" creationId="{E4802616-C1E8-4F90-9268-D0EF3DEB902D}"/>
          </ac:spMkLst>
        </pc:spChg>
        <pc:spChg chg="add del mod">
          <ac:chgData name="Antonio-Marius Tricolici" userId="4ca5b4ffc4fcfb59" providerId="LiveId" clId="{8036259C-F033-469A-8811-27C5F6183B88}" dt="2022-02-20T13:06:56.453" v="3774"/>
          <ac:spMkLst>
            <pc:docMk/>
            <pc:sldMk cId="3008202211" sldId="360"/>
            <ac:spMk id="10" creationId="{D3C7D471-95E0-48DF-8DAA-D27CAB559289}"/>
          </ac:spMkLst>
        </pc:spChg>
        <pc:spChg chg="add mod">
          <ac:chgData name="Antonio-Marius Tricolici" userId="4ca5b4ffc4fcfb59" providerId="LiveId" clId="{8036259C-F033-469A-8811-27C5F6183B88}" dt="2022-02-20T13:07:28.309" v="3806" actId="20577"/>
          <ac:spMkLst>
            <pc:docMk/>
            <pc:sldMk cId="3008202211" sldId="360"/>
            <ac:spMk id="11" creationId="{72A2A1FD-BAFD-48C6-82C9-D2C077B4C219}"/>
          </ac:spMkLst>
        </pc:spChg>
      </pc:sldChg>
      <pc:sldChg chg="addSp delSp modSp new mod">
        <pc:chgData name="Antonio-Marius Tricolici" userId="4ca5b4ffc4fcfb59" providerId="LiveId" clId="{8036259C-F033-469A-8811-27C5F6183B88}" dt="2022-02-20T15:59:11.480" v="4281" actId="20577"/>
        <pc:sldMkLst>
          <pc:docMk/>
          <pc:sldMk cId="482384361" sldId="361"/>
        </pc:sldMkLst>
        <pc:spChg chg="mod">
          <ac:chgData name="Antonio-Marius Tricolici" userId="4ca5b4ffc4fcfb59" providerId="LiveId" clId="{8036259C-F033-469A-8811-27C5F6183B88}" dt="2022-02-20T15:55:00.253" v="3866" actId="20577"/>
          <ac:spMkLst>
            <pc:docMk/>
            <pc:sldMk cId="482384361" sldId="361"/>
            <ac:spMk id="2" creationId="{85BEA93A-5CD5-45D8-A7A9-780EA47E1D0C}"/>
          </ac:spMkLst>
        </pc:spChg>
        <pc:spChg chg="add mod">
          <ac:chgData name="Antonio-Marius Tricolici" userId="4ca5b4ffc4fcfb59" providerId="LiveId" clId="{8036259C-F033-469A-8811-27C5F6183B88}" dt="2022-02-20T15:56:25.162" v="4048" actId="20577"/>
          <ac:spMkLst>
            <pc:docMk/>
            <pc:sldMk cId="482384361" sldId="361"/>
            <ac:spMk id="3" creationId="{9A2B80DB-5EA8-4B11-808F-EA3D399424A6}"/>
          </ac:spMkLst>
        </pc:spChg>
        <pc:spChg chg="add mod">
          <ac:chgData name="Antonio-Marius Tricolici" userId="4ca5b4ffc4fcfb59" providerId="LiveId" clId="{8036259C-F033-469A-8811-27C5F6183B88}" dt="2022-02-20T15:58:25.668" v="4112" actId="1076"/>
          <ac:spMkLst>
            <pc:docMk/>
            <pc:sldMk cId="482384361" sldId="361"/>
            <ac:spMk id="4" creationId="{79030F7B-5D22-4E0A-A8D9-5B7FCB2B33FD}"/>
          </ac:spMkLst>
        </pc:spChg>
        <pc:spChg chg="add mod">
          <ac:chgData name="Antonio-Marius Tricolici" userId="4ca5b4ffc4fcfb59" providerId="LiveId" clId="{8036259C-F033-469A-8811-27C5F6183B88}" dt="2022-02-20T15:58:25.668" v="4112" actId="1076"/>
          <ac:spMkLst>
            <pc:docMk/>
            <pc:sldMk cId="482384361" sldId="361"/>
            <ac:spMk id="5" creationId="{17B30F5C-6D98-47F6-96EC-E2A09E790636}"/>
          </ac:spMkLst>
        </pc:spChg>
        <pc:spChg chg="add del">
          <ac:chgData name="Antonio-Marius Tricolici" userId="4ca5b4ffc4fcfb59" providerId="LiveId" clId="{8036259C-F033-469A-8811-27C5F6183B88}" dt="2022-02-20T15:57:58.192" v="4075" actId="478"/>
          <ac:spMkLst>
            <pc:docMk/>
            <pc:sldMk cId="482384361" sldId="361"/>
            <ac:spMk id="6" creationId="{CB12F8C8-5C89-4753-8C69-A57FD62754E3}"/>
          </ac:spMkLst>
        </pc:spChg>
        <pc:spChg chg="add mod">
          <ac:chgData name="Antonio-Marius Tricolici" userId="4ca5b4ffc4fcfb59" providerId="LiveId" clId="{8036259C-F033-469A-8811-27C5F6183B88}" dt="2022-02-20T15:58:25.668" v="4112" actId="1076"/>
          <ac:spMkLst>
            <pc:docMk/>
            <pc:sldMk cId="482384361" sldId="361"/>
            <ac:spMk id="7" creationId="{42245478-1302-4CBF-9A87-5D49C2BDCB77}"/>
          </ac:spMkLst>
        </pc:spChg>
        <pc:spChg chg="add mod">
          <ac:chgData name="Antonio-Marius Tricolici" userId="4ca5b4ffc4fcfb59" providerId="LiveId" clId="{8036259C-F033-469A-8811-27C5F6183B88}" dt="2022-02-20T15:58:25.668" v="4112" actId="1076"/>
          <ac:spMkLst>
            <pc:docMk/>
            <pc:sldMk cId="482384361" sldId="361"/>
            <ac:spMk id="8" creationId="{7109B602-C979-4D78-BECD-C520DBB53034}"/>
          </ac:spMkLst>
        </pc:spChg>
        <pc:spChg chg="add mod">
          <ac:chgData name="Antonio-Marius Tricolici" userId="4ca5b4ffc4fcfb59" providerId="LiveId" clId="{8036259C-F033-469A-8811-27C5F6183B88}" dt="2022-02-20T15:58:43.020" v="4187" actId="14100"/>
          <ac:spMkLst>
            <pc:docMk/>
            <pc:sldMk cId="482384361" sldId="361"/>
            <ac:spMk id="9" creationId="{57C72DD9-4402-4B7C-85D6-C39A94E7CA23}"/>
          </ac:spMkLst>
        </pc:spChg>
        <pc:spChg chg="add mod">
          <ac:chgData name="Antonio-Marius Tricolici" userId="4ca5b4ffc4fcfb59" providerId="LiveId" clId="{8036259C-F033-469A-8811-27C5F6183B88}" dt="2022-02-20T15:59:11.480" v="4281" actId="20577"/>
          <ac:spMkLst>
            <pc:docMk/>
            <pc:sldMk cId="482384361" sldId="361"/>
            <ac:spMk id="10" creationId="{3AE78387-8D32-47A6-BF5A-279F67742C0F}"/>
          </ac:spMkLst>
        </pc:spChg>
      </pc:sldChg>
      <pc:sldChg chg="addSp delSp modSp new mod">
        <pc:chgData name="Antonio-Marius Tricolici" userId="4ca5b4ffc4fcfb59" providerId="LiveId" clId="{8036259C-F033-469A-8811-27C5F6183B88}" dt="2022-02-20T16:00:39.235" v="4441" actId="20577"/>
        <pc:sldMkLst>
          <pc:docMk/>
          <pc:sldMk cId="2563969107" sldId="362"/>
        </pc:sldMkLst>
        <pc:spChg chg="mod">
          <ac:chgData name="Antonio-Marius Tricolici" userId="4ca5b4ffc4fcfb59" providerId="LiveId" clId="{8036259C-F033-469A-8811-27C5F6183B88}" dt="2022-02-20T15:59:19.268" v="4297" actId="20577"/>
          <ac:spMkLst>
            <pc:docMk/>
            <pc:sldMk cId="2563969107" sldId="362"/>
            <ac:spMk id="2" creationId="{074143E3-EF7F-417F-8300-3EBA265392B9}"/>
          </ac:spMkLst>
        </pc:spChg>
        <pc:spChg chg="add del mod">
          <ac:chgData name="Antonio-Marius Tricolici" userId="4ca5b4ffc4fcfb59" providerId="LiveId" clId="{8036259C-F033-469A-8811-27C5F6183B88}" dt="2022-02-20T15:59:29.830" v="4299" actId="478"/>
          <ac:spMkLst>
            <pc:docMk/>
            <pc:sldMk cId="2563969107" sldId="362"/>
            <ac:spMk id="3" creationId="{510B7AB2-DFFA-4D9E-A27A-0D401E06D001}"/>
          </ac:spMkLst>
        </pc:spChg>
        <pc:spChg chg="add del mod">
          <ac:chgData name="Antonio-Marius Tricolici" userId="4ca5b4ffc4fcfb59" providerId="LiveId" clId="{8036259C-F033-469A-8811-27C5F6183B88}" dt="2022-02-20T15:59:46.265" v="4309" actId="478"/>
          <ac:spMkLst>
            <pc:docMk/>
            <pc:sldMk cId="2563969107" sldId="362"/>
            <ac:spMk id="4" creationId="{323A65B7-7624-431A-83EB-F12BF5194E5F}"/>
          </ac:spMkLst>
        </pc:spChg>
        <pc:spChg chg="add mod">
          <ac:chgData name="Antonio-Marius Tricolici" userId="4ca5b4ffc4fcfb59" providerId="LiveId" clId="{8036259C-F033-469A-8811-27C5F6183B88}" dt="2022-02-20T16:00:39.235" v="4441" actId="20577"/>
          <ac:spMkLst>
            <pc:docMk/>
            <pc:sldMk cId="2563969107" sldId="362"/>
            <ac:spMk id="5" creationId="{16A81768-5398-4814-AB06-FF789C93C686}"/>
          </ac:spMkLst>
        </pc:spChg>
        <pc:spChg chg="add mod">
          <ac:chgData name="Antonio-Marius Tricolici" userId="4ca5b4ffc4fcfb59" providerId="LiveId" clId="{8036259C-F033-469A-8811-27C5F6183B88}" dt="2022-02-20T16:00:22.443" v="4436" actId="20577"/>
          <ac:spMkLst>
            <pc:docMk/>
            <pc:sldMk cId="2563969107" sldId="362"/>
            <ac:spMk id="6" creationId="{BEDFF1AA-BA27-46AC-8138-8BCC856AE55E}"/>
          </ac:spMkLst>
        </pc:spChg>
      </pc:sldChg>
      <pc:sldChg chg="addSp delSp modSp new mod">
        <pc:chgData name="Antonio-Marius Tricolici" userId="4ca5b4ffc4fcfb59" providerId="LiveId" clId="{8036259C-F033-469A-8811-27C5F6183B88}" dt="2022-02-20T16:07:53.242" v="5043" actId="20577"/>
        <pc:sldMkLst>
          <pc:docMk/>
          <pc:sldMk cId="2990419413" sldId="363"/>
        </pc:sldMkLst>
        <pc:spChg chg="mod">
          <ac:chgData name="Antonio-Marius Tricolici" userId="4ca5b4ffc4fcfb59" providerId="LiveId" clId="{8036259C-F033-469A-8811-27C5F6183B88}" dt="2022-02-20T16:00:54.945" v="4469" actId="20577"/>
          <ac:spMkLst>
            <pc:docMk/>
            <pc:sldMk cId="2990419413" sldId="363"/>
            <ac:spMk id="2" creationId="{19A7E36F-D0C8-47D3-B30F-4B3120DF3870}"/>
          </ac:spMkLst>
        </pc:spChg>
        <pc:spChg chg="add mod">
          <ac:chgData name="Antonio-Marius Tricolici" userId="4ca5b4ffc4fcfb59" providerId="LiveId" clId="{8036259C-F033-469A-8811-27C5F6183B88}" dt="2022-02-20T16:07:53.242" v="5043" actId="20577"/>
          <ac:spMkLst>
            <pc:docMk/>
            <pc:sldMk cId="2990419413" sldId="363"/>
            <ac:spMk id="3" creationId="{6248A9D2-69BD-4B79-94C6-282A0A334A2B}"/>
          </ac:spMkLst>
        </pc:spChg>
        <pc:spChg chg="add del mod">
          <ac:chgData name="Antonio-Marius Tricolici" userId="4ca5b4ffc4fcfb59" providerId="LiveId" clId="{8036259C-F033-469A-8811-27C5F6183B88}" dt="2022-02-20T16:02:10.019" v="4746" actId="478"/>
          <ac:spMkLst>
            <pc:docMk/>
            <pc:sldMk cId="2990419413" sldId="363"/>
            <ac:spMk id="4" creationId="{0E563B95-D978-4573-8FE2-39D1C661A5BA}"/>
          </ac:spMkLst>
        </pc:spChg>
        <pc:spChg chg="add mod">
          <ac:chgData name="Antonio-Marius Tricolici" userId="4ca5b4ffc4fcfb59" providerId="LiveId" clId="{8036259C-F033-469A-8811-27C5F6183B88}" dt="2022-02-20T16:02:28.309" v="4760" actId="1076"/>
          <ac:spMkLst>
            <pc:docMk/>
            <pc:sldMk cId="2990419413" sldId="363"/>
            <ac:spMk id="5" creationId="{1151393D-4537-4A83-82A8-AC0E5CE507F7}"/>
          </ac:spMkLst>
        </pc:spChg>
      </pc:sldChg>
      <pc:sldChg chg="addSp delSp modSp new mod modAnim">
        <pc:chgData name="Antonio-Marius Tricolici" userId="4ca5b4ffc4fcfb59" providerId="LiveId" clId="{8036259C-F033-469A-8811-27C5F6183B88}" dt="2022-02-20T16:06:13.893" v="5040"/>
        <pc:sldMkLst>
          <pc:docMk/>
          <pc:sldMk cId="3956924703" sldId="364"/>
        </pc:sldMkLst>
        <pc:spChg chg="mod">
          <ac:chgData name="Antonio-Marius Tricolici" userId="4ca5b4ffc4fcfb59" providerId="LiveId" clId="{8036259C-F033-469A-8811-27C5F6183B88}" dt="2022-02-20T16:02:36.609" v="4792" actId="20577"/>
          <ac:spMkLst>
            <pc:docMk/>
            <pc:sldMk cId="3956924703" sldId="364"/>
            <ac:spMk id="2" creationId="{BE1ACBA5-680A-4DB0-87F6-1F7EC4C2F866}"/>
          </ac:spMkLst>
        </pc:spChg>
        <pc:spChg chg="add mod">
          <ac:chgData name="Antonio-Marius Tricolici" userId="4ca5b4ffc4fcfb59" providerId="LiveId" clId="{8036259C-F033-469A-8811-27C5F6183B88}" dt="2022-02-20T16:03:25.397" v="4933" actId="20577"/>
          <ac:spMkLst>
            <pc:docMk/>
            <pc:sldMk cId="3956924703" sldId="364"/>
            <ac:spMk id="3" creationId="{A320FF92-6261-44A0-A2A5-5B8A5E6E4513}"/>
          </ac:spMkLst>
        </pc:spChg>
        <pc:spChg chg="add del">
          <ac:chgData name="Antonio-Marius Tricolici" userId="4ca5b4ffc4fcfb59" providerId="LiveId" clId="{8036259C-F033-469A-8811-27C5F6183B88}" dt="2022-02-20T16:04:02.799" v="4935"/>
          <ac:spMkLst>
            <pc:docMk/>
            <pc:sldMk cId="3956924703" sldId="364"/>
            <ac:spMk id="4" creationId="{25AA4866-D22E-4901-BE6D-C2C2951B0AFC}"/>
          </ac:spMkLst>
        </pc:spChg>
        <pc:spChg chg="add mod">
          <ac:chgData name="Antonio-Marius Tricolici" userId="4ca5b4ffc4fcfb59" providerId="LiveId" clId="{8036259C-F033-469A-8811-27C5F6183B88}" dt="2022-02-20T16:04:21.078" v="4945" actId="339"/>
          <ac:spMkLst>
            <pc:docMk/>
            <pc:sldMk cId="3956924703" sldId="364"/>
            <ac:spMk id="5" creationId="{117A5376-2AB5-4FB0-8383-C5AB93DCD94D}"/>
          </ac:spMkLst>
        </pc:spChg>
        <pc:spChg chg="add mod">
          <ac:chgData name="Antonio-Marius Tricolici" userId="4ca5b4ffc4fcfb59" providerId="LiveId" clId="{8036259C-F033-469A-8811-27C5F6183B88}" dt="2022-02-20T16:05:19.880" v="4955" actId="20577"/>
          <ac:spMkLst>
            <pc:docMk/>
            <pc:sldMk cId="3956924703" sldId="364"/>
            <ac:spMk id="6" creationId="{4D939613-E9E7-41CA-8979-5DB3A9E08C2E}"/>
          </ac:spMkLst>
        </pc:spChg>
        <pc:spChg chg="add mod">
          <ac:chgData name="Antonio-Marius Tricolici" userId="4ca5b4ffc4fcfb59" providerId="LiveId" clId="{8036259C-F033-469A-8811-27C5F6183B88}" dt="2022-02-20T16:05:35.374" v="4966" actId="1076"/>
          <ac:spMkLst>
            <pc:docMk/>
            <pc:sldMk cId="3956924703" sldId="364"/>
            <ac:spMk id="7" creationId="{BD7DA482-1275-46BD-9D69-534657FE5D74}"/>
          </ac:spMkLst>
        </pc:spChg>
        <pc:spChg chg="add mod">
          <ac:chgData name="Antonio-Marius Tricolici" userId="4ca5b4ffc4fcfb59" providerId="LiveId" clId="{8036259C-F033-469A-8811-27C5F6183B88}" dt="2022-02-20T16:06:04.411" v="5039" actId="20577"/>
          <ac:spMkLst>
            <pc:docMk/>
            <pc:sldMk cId="3956924703" sldId="364"/>
            <ac:spMk id="8" creationId="{5C1C390B-065F-4691-830D-7AFFE4E7EC36}"/>
          </ac:spMkLst>
        </pc:spChg>
      </pc:sldChg>
      <pc:sldChg chg="addSp modSp new mod">
        <pc:chgData name="Antonio-Marius Tricolici" userId="4ca5b4ffc4fcfb59" providerId="LiveId" clId="{8036259C-F033-469A-8811-27C5F6183B88}" dt="2022-02-20T16:09:41.266" v="5355" actId="1076"/>
        <pc:sldMkLst>
          <pc:docMk/>
          <pc:sldMk cId="4208262259" sldId="365"/>
        </pc:sldMkLst>
        <pc:spChg chg="mod">
          <ac:chgData name="Antonio-Marius Tricolici" userId="4ca5b4ffc4fcfb59" providerId="LiveId" clId="{8036259C-F033-469A-8811-27C5F6183B88}" dt="2022-02-20T16:08:09.743" v="5080" actId="20577"/>
          <ac:spMkLst>
            <pc:docMk/>
            <pc:sldMk cId="4208262259" sldId="365"/>
            <ac:spMk id="2" creationId="{961534E2-25FF-4F6D-AC58-F83067BEDC5A}"/>
          </ac:spMkLst>
        </pc:spChg>
        <pc:spChg chg="add mod">
          <ac:chgData name="Antonio-Marius Tricolici" userId="4ca5b4ffc4fcfb59" providerId="LiveId" clId="{8036259C-F033-469A-8811-27C5F6183B88}" dt="2022-02-20T16:09:41.266" v="5355" actId="1076"/>
          <ac:spMkLst>
            <pc:docMk/>
            <pc:sldMk cId="4208262259" sldId="365"/>
            <ac:spMk id="3" creationId="{EEC03724-70A6-43CE-BFF3-671F2C43C417}"/>
          </ac:spMkLst>
        </pc:spChg>
        <pc:spChg chg="add mod">
          <ac:chgData name="Antonio-Marius Tricolici" userId="4ca5b4ffc4fcfb59" providerId="LiveId" clId="{8036259C-F033-469A-8811-27C5F6183B88}" dt="2022-02-20T16:09:32.785" v="5352" actId="20577"/>
          <ac:spMkLst>
            <pc:docMk/>
            <pc:sldMk cId="4208262259" sldId="365"/>
            <ac:spMk id="4" creationId="{F3277E03-3C7B-4EE0-BCE2-F22BAE36831F}"/>
          </ac:spMkLst>
        </pc:spChg>
      </pc:sldChg>
      <pc:sldChg chg="addSp modSp new mod">
        <pc:chgData name="Antonio-Marius Tricolici" userId="4ca5b4ffc4fcfb59" providerId="LiveId" clId="{8036259C-F033-469A-8811-27C5F6183B88}" dt="2022-02-20T16:12:58.855" v="5641" actId="113"/>
        <pc:sldMkLst>
          <pc:docMk/>
          <pc:sldMk cId="462768200" sldId="366"/>
        </pc:sldMkLst>
        <pc:spChg chg="mod">
          <ac:chgData name="Antonio-Marius Tricolici" userId="4ca5b4ffc4fcfb59" providerId="LiveId" clId="{8036259C-F033-469A-8811-27C5F6183B88}" dt="2022-02-20T16:10:52.080" v="5371" actId="20577"/>
          <ac:spMkLst>
            <pc:docMk/>
            <pc:sldMk cId="462768200" sldId="366"/>
            <ac:spMk id="2" creationId="{747FB0B5-E5AB-4C6A-8AC2-16625D6E9545}"/>
          </ac:spMkLst>
        </pc:spChg>
        <pc:spChg chg="add mod">
          <ac:chgData name="Antonio-Marius Tricolici" userId="4ca5b4ffc4fcfb59" providerId="LiveId" clId="{8036259C-F033-469A-8811-27C5F6183B88}" dt="2022-02-20T16:11:10.451" v="5382" actId="1076"/>
          <ac:spMkLst>
            <pc:docMk/>
            <pc:sldMk cId="462768200" sldId="366"/>
            <ac:spMk id="3" creationId="{6E5D9561-5195-457C-9009-F71DF043AC98}"/>
          </ac:spMkLst>
        </pc:spChg>
        <pc:spChg chg="add mod">
          <ac:chgData name="Antonio-Marius Tricolici" userId="4ca5b4ffc4fcfb59" providerId="LiveId" clId="{8036259C-F033-469A-8811-27C5F6183B88}" dt="2022-02-20T16:12:58.855" v="5641" actId="113"/>
          <ac:spMkLst>
            <pc:docMk/>
            <pc:sldMk cId="462768200" sldId="366"/>
            <ac:spMk id="4" creationId="{9583F556-C490-4473-8D31-3917AA21D042}"/>
          </ac:spMkLst>
        </pc:spChg>
      </pc:sldChg>
      <pc:sldChg chg="addSp delSp modSp new mod">
        <pc:chgData name="Antonio-Marius Tricolici" userId="4ca5b4ffc4fcfb59" providerId="LiveId" clId="{8036259C-F033-469A-8811-27C5F6183B88}" dt="2022-02-21T14:37:11.083" v="8682" actId="20577"/>
        <pc:sldMkLst>
          <pc:docMk/>
          <pc:sldMk cId="1653204943" sldId="367"/>
        </pc:sldMkLst>
        <pc:spChg chg="mod">
          <ac:chgData name="Antonio-Marius Tricolici" userId="4ca5b4ffc4fcfb59" providerId="LiveId" clId="{8036259C-F033-469A-8811-27C5F6183B88}" dt="2022-02-20T16:29:23.791" v="5666" actId="20577"/>
          <ac:spMkLst>
            <pc:docMk/>
            <pc:sldMk cId="1653204943" sldId="367"/>
            <ac:spMk id="2" creationId="{3578803C-8671-4453-B795-5A704697432A}"/>
          </ac:spMkLst>
        </pc:spChg>
        <pc:spChg chg="add mod">
          <ac:chgData name="Antonio-Marius Tricolici" userId="4ca5b4ffc4fcfb59" providerId="LiveId" clId="{8036259C-F033-469A-8811-27C5F6183B88}" dt="2022-02-20T16:30:01.539" v="5839" actId="20577"/>
          <ac:spMkLst>
            <pc:docMk/>
            <pc:sldMk cId="1653204943" sldId="367"/>
            <ac:spMk id="3" creationId="{5EA955F4-05AD-4500-BE15-BB6F42AD54A2}"/>
          </ac:spMkLst>
        </pc:spChg>
        <pc:spChg chg="add mod">
          <ac:chgData name="Antonio-Marius Tricolici" userId="4ca5b4ffc4fcfb59" providerId="LiveId" clId="{8036259C-F033-469A-8811-27C5F6183B88}" dt="2022-02-21T14:36:21.352" v="8583" actId="1076"/>
          <ac:spMkLst>
            <pc:docMk/>
            <pc:sldMk cId="1653204943" sldId="367"/>
            <ac:spMk id="4" creationId="{C78064FE-A377-4A02-A436-0270C7C29C61}"/>
          </ac:spMkLst>
        </pc:spChg>
        <pc:spChg chg="add del mod">
          <ac:chgData name="Antonio-Marius Tricolici" userId="4ca5b4ffc4fcfb59" providerId="LiveId" clId="{8036259C-F033-469A-8811-27C5F6183B88}" dt="2022-02-20T16:35:24.555" v="5867"/>
          <ac:spMkLst>
            <pc:docMk/>
            <pc:sldMk cId="1653204943" sldId="367"/>
            <ac:spMk id="5" creationId="{88F5DD5D-7166-4C4E-9D4D-0E036089BF23}"/>
          </ac:spMkLst>
        </pc:spChg>
        <pc:spChg chg="add mod">
          <ac:chgData name="Antonio-Marius Tricolici" userId="4ca5b4ffc4fcfb59" providerId="LiveId" clId="{8036259C-F033-469A-8811-27C5F6183B88}" dt="2022-02-21T14:36:21.352" v="8583" actId="1076"/>
          <ac:spMkLst>
            <pc:docMk/>
            <pc:sldMk cId="1653204943" sldId="367"/>
            <ac:spMk id="6" creationId="{DAE07CDC-EBFF-46CE-8B06-D60FE3111D4A}"/>
          </ac:spMkLst>
        </pc:spChg>
        <pc:spChg chg="add del">
          <ac:chgData name="Antonio-Marius Tricolici" userId="4ca5b4ffc4fcfb59" providerId="LiveId" clId="{8036259C-F033-469A-8811-27C5F6183B88}" dt="2022-02-20T17:14:17.497" v="5881"/>
          <ac:spMkLst>
            <pc:docMk/>
            <pc:sldMk cId="1653204943" sldId="367"/>
            <ac:spMk id="7" creationId="{73A692FD-7A0D-4ABA-9AFA-811E44E6AC07}"/>
          </ac:spMkLst>
        </pc:spChg>
        <pc:spChg chg="add del mod">
          <ac:chgData name="Antonio-Marius Tricolici" userId="4ca5b4ffc4fcfb59" providerId="LiveId" clId="{8036259C-F033-469A-8811-27C5F6183B88}" dt="2022-02-20T17:14:23.235" v="5884"/>
          <ac:spMkLst>
            <pc:docMk/>
            <pc:sldMk cId="1653204943" sldId="367"/>
            <ac:spMk id="8" creationId="{709E0659-5904-43F0-B695-034FF7668A22}"/>
          </ac:spMkLst>
        </pc:spChg>
        <pc:spChg chg="add mod">
          <ac:chgData name="Antonio-Marius Tricolici" userId="4ca5b4ffc4fcfb59" providerId="LiveId" clId="{8036259C-F033-469A-8811-27C5F6183B88}" dt="2022-02-21T14:36:24.341" v="8584" actId="1076"/>
          <ac:spMkLst>
            <pc:docMk/>
            <pc:sldMk cId="1653204943" sldId="367"/>
            <ac:spMk id="9" creationId="{ADDDB887-9092-48B5-A988-B81B27BBFC60}"/>
          </ac:spMkLst>
        </pc:spChg>
        <pc:spChg chg="add mod">
          <ac:chgData name="Antonio-Marius Tricolici" userId="4ca5b4ffc4fcfb59" providerId="LiveId" clId="{8036259C-F033-469A-8811-27C5F6183B88}" dt="2022-02-21T14:36:24.341" v="8584" actId="1076"/>
          <ac:spMkLst>
            <pc:docMk/>
            <pc:sldMk cId="1653204943" sldId="367"/>
            <ac:spMk id="10" creationId="{DCAFD491-9C14-4476-A92E-3CDEC15CB887}"/>
          </ac:spMkLst>
        </pc:spChg>
        <pc:spChg chg="add mod">
          <ac:chgData name="Antonio-Marius Tricolici" userId="4ca5b4ffc4fcfb59" providerId="LiveId" clId="{8036259C-F033-469A-8811-27C5F6183B88}" dt="2022-02-21T14:36:24.341" v="8584" actId="1076"/>
          <ac:spMkLst>
            <pc:docMk/>
            <pc:sldMk cId="1653204943" sldId="367"/>
            <ac:spMk id="11" creationId="{C2A234D9-CA2C-4AE2-AA26-97A8AD946856}"/>
          </ac:spMkLst>
        </pc:spChg>
        <pc:spChg chg="add mod">
          <ac:chgData name="Antonio-Marius Tricolici" userId="4ca5b4ffc4fcfb59" providerId="LiveId" clId="{8036259C-F033-469A-8811-27C5F6183B88}" dt="2022-02-21T14:36:55.965" v="8641" actId="20577"/>
          <ac:spMkLst>
            <pc:docMk/>
            <pc:sldMk cId="1653204943" sldId="367"/>
            <ac:spMk id="12" creationId="{8F7DC6F9-77AF-4C21-8633-DCEEA088E507}"/>
          </ac:spMkLst>
        </pc:spChg>
        <pc:spChg chg="add mod">
          <ac:chgData name="Antonio-Marius Tricolici" userId="4ca5b4ffc4fcfb59" providerId="LiveId" clId="{8036259C-F033-469A-8811-27C5F6183B88}" dt="2022-02-21T14:36:29.385" v="8586" actId="1076"/>
          <ac:spMkLst>
            <pc:docMk/>
            <pc:sldMk cId="1653204943" sldId="367"/>
            <ac:spMk id="13" creationId="{04F0AFBC-5CB1-45A9-90E1-3F5850BCBCA2}"/>
          </ac:spMkLst>
        </pc:spChg>
        <pc:spChg chg="add mod">
          <ac:chgData name="Antonio-Marius Tricolici" userId="4ca5b4ffc4fcfb59" providerId="LiveId" clId="{8036259C-F033-469A-8811-27C5F6183B88}" dt="2022-02-21T14:37:11.083" v="8682" actId="20577"/>
          <ac:spMkLst>
            <pc:docMk/>
            <pc:sldMk cId="1653204943" sldId="367"/>
            <ac:spMk id="14" creationId="{86A82471-9BF1-40E3-A1F0-478EC3F41761}"/>
          </ac:spMkLst>
        </pc:spChg>
      </pc:sldChg>
      <pc:sldChg chg="addSp delSp modSp new mod modAnim">
        <pc:chgData name="Antonio-Marius Tricolici" userId="4ca5b4ffc4fcfb59" providerId="LiveId" clId="{8036259C-F033-469A-8811-27C5F6183B88}" dt="2022-02-21T16:15:28.892" v="8722"/>
        <pc:sldMkLst>
          <pc:docMk/>
          <pc:sldMk cId="3916252436" sldId="368"/>
        </pc:sldMkLst>
        <pc:spChg chg="mod">
          <ac:chgData name="Antonio-Marius Tricolici" userId="4ca5b4ffc4fcfb59" providerId="LiveId" clId="{8036259C-F033-469A-8811-27C5F6183B88}" dt="2022-02-21T16:15:03.229" v="8717" actId="20577"/>
          <ac:spMkLst>
            <pc:docMk/>
            <pc:sldMk cId="3916252436" sldId="368"/>
            <ac:spMk id="2" creationId="{FD397624-975D-4F55-B157-693BC7229A8E}"/>
          </ac:spMkLst>
        </pc:spChg>
        <pc:spChg chg="add mod">
          <ac:chgData name="Antonio-Marius Tricolici" userId="4ca5b4ffc4fcfb59" providerId="LiveId" clId="{8036259C-F033-469A-8811-27C5F6183B88}" dt="2022-02-20T18:08:47.503" v="6098" actId="20577"/>
          <ac:spMkLst>
            <pc:docMk/>
            <pc:sldMk cId="3916252436" sldId="368"/>
            <ac:spMk id="3" creationId="{E05B3A42-6EEE-41B5-BE54-947ECA5FD4ED}"/>
          </ac:spMkLst>
        </pc:spChg>
        <pc:spChg chg="add mod">
          <ac:chgData name="Antonio-Marius Tricolici" userId="4ca5b4ffc4fcfb59" providerId="LiveId" clId="{8036259C-F033-469A-8811-27C5F6183B88}" dt="2022-02-21T16:15:19.294" v="8720" actId="1076"/>
          <ac:spMkLst>
            <pc:docMk/>
            <pc:sldMk cId="3916252436" sldId="368"/>
            <ac:spMk id="4" creationId="{B8856E0E-310C-4BC4-9D5D-8C2799E1FE2C}"/>
          </ac:spMkLst>
        </pc:spChg>
        <pc:spChg chg="add mod">
          <ac:chgData name="Antonio-Marius Tricolici" userId="4ca5b4ffc4fcfb59" providerId="LiveId" clId="{8036259C-F033-469A-8811-27C5F6183B88}" dt="2022-02-20T18:09:34.694" v="6132" actId="1076"/>
          <ac:spMkLst>
            <pc:docMk/>
            <pc:sldMk cId="3916252436" sldId="368"/>
            <ac:spMk id="5" creationId="{54B91532-65C9-4201-88B2-3095761E90AA}"/>
          </ac:spMkLst>
        </pc:spChg>
        <pc:spChg chg="add del mod">
          <ac:chgData name="Antonio-Marius Tricolici" userId="4ca5b4ffc4fcfb59" providerId="LiveId" clId="{8036259C-F033-469A-8811-27C5F6183B88}" dt="2022-02-20T18:10:42.619" v="6167" actId="478"/>
          <ac:spMkLst>
            <pc:docMk/>
            <pc:sldMk cId="3916252436" sldId="368"/>
            <ac:spMk id="6" creationId="{51393A57-7E5B-4999-B9FC-EB6217C87ACB}"/>
          </ac:spMkLst>
        </pc:spChg>
        <pc:spChg chg="add mod">
          <ac:chgData name="Antonio-Marius Tricolici" userId="4ca5b4ffc4fcfb59" providerId="LiveId" clId="{8036259C-F033-469A-8811-27C5F6183B88}" dt="2022-02-20T18:10:14.864" v="6166" actId="20577"/>
          <ac:spMkLst>
            <pc:docMk/>
            <pc:sldMk cId="3916252436" sldId="368"/>
            <ac:spMk id="7" creationId="{79C567D1-6995-40CA-A6C8-353B5FDA9703}"/>
          </ac:spMkLst>
        </pc:spChg>
        <pc:spChg chg="add mod">
          <ac:chgData name="Antonio-Marius Tricolici" userId="4ca5b4ffc4fcfb59" providerId="LiveId" clId="{8036259C-F033-469A-8811-27C5F6183B88}" dt="2022-02-20T18:10:53.570" v="6177" actId="2711"/>
          <ac:spMkLst>
            <pc:docMk/>
            <pc:sldMk cId="3916252436" sldId="368"/>
            <ac:spMk id="8" creationId="{B05DD3F8-35F2-42B1-9EA4-C10DAFF80D45}"/>
          </ac:spMkLst>
        </pc:spChg>
        <pc:spChg chg="add mod">
          <ac:chgData name="Antonio-Marius Tricolici" userId="4ca5b4ffc4fcfb59" providerId="LiveId" clId="{8036259C-F033-469A-8811-27C5F6183B88}" dt="2022-02-20T18:12:39.111" v="6309" actId="1076"/>
          <ac:spMkLst>
            <pc:docMk/>
            <pc:sldMk cId="3916252436" sldId="368"/>
            <ac:spMk id="11" creationId="{34D00518-08A5-4241-BAC9-623D9E304594}"/>
          </ac:spMkLst>
        </pc:spChg>
        <pc:picChg chg="add mod">
          <ac:chgData name="Antonio-Marius Tricolici" userId="4ca5b4ffc4fcfb59" providerId="LiveId" clId="{8036259C-F033-469A-8811-27C5F6183B88}" dt="2022-02-20T18:12:19.471" v="6237" actId="1076"/>
          <ac:picMkLst>
            <pc:docMk/>
            <pc:sldMk cId="3916252436" sldId="368"/>
            <ac:picMk id="10" creationId="{D4A56769-4ABF-47CF-9FC9-92F8FF4F1799}"/>
          </ac:picMkLst>
        </pc:picChg>
      </pc:sldChg>
      <pc:sldChg chg="addSp modSp new mod modAnim">
        <pc:chgData name="Antonio-Marius Tricolici" userId="4ca5b4ffc4fcfb59" providerId="LiveId" clId="{8036259C-F033-469A-8811-27C5F6183B88}" dt="2022-02-20T18:25:48.348" v="7573"/>
        <pc:sldMkLst>
          <pc:docMk/>
          <pc:sldMk cId="1634188324" sldId="369"/>
        </pc:sldMkLst>
        <pc:spChg chg="mod">
          <ac:chgData name="Antonio-Marius Tricolici" userId="4ca5b4ffc4fcfb59" providerId="LiveId" clId="{8036259C-F033-469A-8811-27C5F6183B88}" dt="2022-02-20T18:15:30.672" v="6661" actId="20577"/>
          <ac:spMkLst>
            <pc:docMk/>
            <pc:sldMk cId="1634188324" sldId="369"/>
            <ac:spMk id="2" creationId="{D272728A-E805-4DD7-9418-A64E76A1B936}"/>
          </ac:spMkLst>
        </pc:spChg>
        <pc:spChg chg="add mod">
          <ac:chgData name="Antonio-Marius Tricolici" userId="4ca5b4ffc4fcfb59" providerId="LiveId" clId="{8036259C-F033-469A-8811-27C5F6183B88}" dt="2022-02-20T18:25:28.367" v="7566" actId="20577"/>
          <ac:spMkLst>
            <pc:docMk/>
            <pc:sldMk cId="1634188324" sldId="369"/>
            <ac:spMk id="3" creationId="{F8EC2300-91A9-4DB9-BB8B-C6CBA54168DF}"/>
          </ac:spMkLst>
        </pc:spChg>
        <pc:spChg chg="add mod">
          <ac:chgData name="Antonio-Marius Tricolici" userId="4ca5b4ffc4fcfb59" providerId="LiveId" clId="{8036259C-F033-469A-8811-27C5F6183B88}" dt="2022-02-20T18:25:32.227" v="7567" actId="1076"/>
          <ac:spMkLst>
            <pc:docMk/>
            <pc:sldMk cId="1634188324" sldId="369"/>
            <ac:spMk id="4" creationId="{ABD3433B-DD3F-4A26-A6E1-4387D2CA3C98}"/>
          </ac:spMkLst>
        </pc:spChg>
        <pc:spChg chg="add mod">
          <ac:chgData name="Antonio-Marius Tricolici" userId="4ca5b4ffc4fcfb59" providerId="LiveId" clId="{8036259C-F033-469A-8811-27C5F6183B88}" dt="2022-02-20T18:25:36.736" v="7570" actId="1076"/>
          <ac:spMkLst>
            <pc:docMk/>
            <pc:sldMk cId="1634188324" sldId="369"/>
            <ac:spMk id="5" creationId="{0DD8E25B-C937-4EC2-9B92-07883804F4DE}"/>
          </ac:spMkLst>
        </pc:spChg>
      </pc:sldChg>
      <pc:sldChg chg="addSp modSp new mod">
        <pc:chgData name="Antonio-Marius Tricolici" userId="4ca5b4ffc4fcfb59" providerId="LiveId" clId="{8036259C-F033-469A-8811-27C5F6183B88}" dt="2022-02-20T18:15:13.726" v="6640" actId="14100"/>
        <pc:sldMkLst>
          <pc:docMk/>
          <pc:sldMk cId="3051936236" sldId="370"/>
        </pc:sldMkLst>
        <pc:spChg chg="mod">
          <ac:chgData name="Antonio-Marius Tricolici" userId="4ca5b4ffc4fcfb59" providerId="LiveId" clId="{8036259C-F033-469A-8811-27C5F6183B88}" dt="2022-02-20T18:11:50.625" v="6222" actId="20577"/>
          <ac:spMkLst>
            <pc:docMk/>
            <pc:sldMk cId="3051936236" sldId="370"/>
            <ac:spMk id="2" creationId="{B855982E-3821-4374-9310-F535512B9918}"/>
          </ac:spMkLst>
        </pc:spChg>
        <pc:spChg chg="add mod">
          <ac:chgData name="Antonio-Marius Tricolici" userId="4ca5b4ffc4fcfb59" providerId="LiveId" clId="{8036259C-F033-469A-8811-27C5F6183B88}" dt="2022-02-20T18:14:37.583" v="6511" actId="1076"/>
          <ac:spMkLst>
            <pc:docMk/>
            <pc:sldMk cId="3051936236" sldId="370"/>
            <ac:spMk id="3" creationId="{205A2469-9165-4D95-876E-4612DBF9881A}"/>
          </ac:spMkLst>
        </pc:spChg>
        <pc:spChg chg="add mod">
          <ac:chgData name="Antonio-Marius Tricolici" userId="4ca5b4ffc4fcfb59" providerId="LiveId" clId="{8036259C-F033-469A-8811-27C5F6183B88}" dt="2022-02-20T18:13:31.513" v="6495" actId="14100"/>
          <ac:spMkLst>
            <pc:docMk/>
            <pc:sldMk cId="3051936236" sldId="370"/>
            <ac:spMk id="4" creationId="{E71EF6B7-68A4-4434-BC48-02C2AC11D6A7}"/>
          </ac:spMkLst>
        </pc:spChg>
        <pc:spChg chg="add mod">
          <ac:chgData name="Antonio-Marius Tricolici" userId="4ca5b4ffc4fcfb59" providerId="LiveId" clId="{8036259C-F033-469A-8811-27C5F6183B88}" dt="2022-02-20T18:14:37.583" v="6511" actId="1076"/>
          <ac:spMkLst>
            <pc:docMk/>
            <pc:sldMk cId="3051936236" sldId="370"/>
            <ac:spMk id="5" creationId="{DDB9B539-1FA2-4A7F-8065-BBAD55CD1B0B}"/>
          </ac:spMkLst>
        </pc:spChg>
        <pc:spChg chg="add mod">
          <ac:chgData name="Antonio-Marius Tricolici" userId="4ca5b4ffc4fcfb59" providerId="LiveId" clId="{8036259C-F033-469A-8811-27C5F6183B88}" dt="2022-02-20T18:15:13.726" v="6640" actId="14100"/>
          <ac:spMkLst>
            <pc:docMk/>
            <pc:sldMk cId="3051936236" sldId="370"/>
            <ac:spMk id="6" creationId="{97487FCD-3A4D-4400-B3A6-027228F149F1}"/>
          </ac:spMkLst>
        </pc:spChg>
      </pc:sldChg>
      <pc:sldChg chg="modSp new mod">
        <pc:chgData name="Antonio-Marius Tricolici" userId="4ca5b4ffc4fcfb59" providerId="LiveId" clId="{8036259C-F033-469A-8811-27C5F6183B88}" dt="2022-02-20T18:25:56.638" v="7583" actId="20577"/>
        <pc:sldMkLst>
          <pc:docMk/>
          <pc:sldMk cId="3379030543" sldId="371"/>
        </pc:sldMkLst>
        <pc:spChg chg="mod">
          <ac:chgData name="Antonio-Marius Tricolici" userId="4ca5b4ffc4fcfb59" providerId="LiveId" clId="{8036259C-F033-469A-8811-27C5F6183B88}" dt="2022-02-20T18:25:56.638" v="7583" actId="20577"/>
          <ac:spMkLst>
            <pc:docMk/>
            <pc:sldMk cId="3379030543" sldId="371"/>
            <ac:spMk id="2" creationId="{B4D9FEB7-20CA-4CA6-AE30-1A2ECD883FBC}"/>
          </ac:spMkLst>
        </pc:spChg>
      </pc:sldChg>
      <pc:sldChg chg="addSp modSp new mod">
        <pc:chgData name="Antonio-Marius Tricolici" userId="4ca5b4ffc4fcfb59" providerId="LiveId" clId="{8036259C-F033-469A-8811-27C5F6183B88}" dt="2022-02-21T16:23:05.419" v="8875" actId="20577"/>
        <pc:sldMkLst>
          <pc:docMk/>
          <pc:sldMk cId="612491068" sldId="372"/>
        </pc:sldMkLst>
        <pc:spChg chg="mod">
          <ac:chgData name="Antonio-Marius Tricolici" userId="4ca5b4ffc4fcfb59" providerId="LiveId" clId="{8036259C-F033-469A-8811-27C5F6183B88}" dt="2022-02-21T12:42:55.632" v="7592" actId="20577"/>
          <ac:spMkLst>
            <pc:docMk/>
            <pc:sldMk cId="612491068" sldId="372"/>
            <ac:spMk id="2" creationId="{F081DB4C-7986-4F13-900C-66285B987CEE}"/>
          </ac:spMkLst>
        </pc:spChg>
        <pc:spChg chg="add mod">
          <ac:chgData name="Antonio-Marius Tricolici" userId="4ca5b4ffc4fcfb59" providerId="LiveId" clId="{8036259C-F033-469A-8811-27C5F6183B88}" dt="2022-02-21T16:23:05.419" v="8875" actId="20577"/>
          <ac:spMkLst>
            <pc:docMk/>
            <pc:sldMk cId="612491068" sldId="372"/>
            <ac:spMk id="3" creationId="{14376BBA-7B14-4714-90D8-77A74CB5A0B2}"/>
          </ac:spMkLst>
        </pc:spChg>
        <pc:spChg chg="add mod">
          <ac:chgData name="Antonio-Marius Tricolici" userId="4ca5b4ffc4fcfb59" providerId="LiveId" clId="{8036259C-F033-469A-8811-27C5F6183B88}" dt="2022-02-21T16:22:01.535" v="8723" actId="1076"/>
          <ac:spMkLst>
            <pc:docMk/>
            <pc:sldMk cId="612491068" sldId="372"/>
            <ac:spMk id="5" creationId="{823D6F71-0EA0-4BCE-99D4-AAB6F67E7EA6}"/>
          </ac:spMkLst>
        </pc:spChg>
        <pc:spChg chg="add mod">
          <ac:chgData name="Antonio-Marius Tricolici" userId="4ca5b4ffc4fcfb59" providerId="LiveId" clId="{8036259C-F033-469A-8811-27C5F6183B88}" dt="2022-02-21T14:34:52.207" v="8559" actId="1076"/>
          <ac:spMkLst>
            <pc:docMk/>
            <pc:sldMk cId="612491068" sldId="372"/>
            <ac:spMk id="6" creationId="{46EBB4C4-8030-4524-86CB-2B0D9028ABFC}"/>
          </ac:spMkLst>
        </pc:spChg>
      </pc:sldChg>
    </pc:docChg>
  </pc:docChgLst>
  <pc:docChgLst>
    <pc:chgData name="Antonio-Marius Tricolici" userId="4ca5b4ffc4fcfb59" providerId="LiveId" clId="{D81C0839-EA44-49A1-9BE7-D13F30D28CD7}"/>
    <pc:docChg chg="undo redo custSel addSld delSld modSld sldOrd modSection">
      <pc:chgData name="Antonio-Marius Tricolici" userId="4ca5b4ffc4fcfb59" providerId="LiveId" clId="{D81C0839-EA44-49A1-9BE7-D13F30D28CD7}" dt="2022-02-06T18:41:18.893" v="12199" actId="20577"/>
      <pc:docMkLst>
        <pc:docMk/>
      </pc:docMkLst>
      <pc:sldChg chg="modSp mod">
        <pc:chgData name="Antonio-Marius Tricolici" userId="4ca5b4ffc4fcfb59" providerId="LiveId" clId="{D81C0839-EA44-49A1-9BE7-D13F30D28CD7}" dt="2022-02-06T10:58:15.041" v="470" actId="2711"/>
        <pc:sldMkLst>
          <pc:docMk/>
          <pc:sldMk cId="0" sldId="256"/>
        </pc:sldMkLst>
        <pc:spChg chg="mod">
          <ac:chgData name="Antonio-Marius Tricolici" userId="4ca5b4ffc4fcfb59" providerId="LiveId" clId="{D81C0839-EA44-49A1-9BE7-D13F30D28CD7}" dt="2022-02-06T10:58:15.041" v="470" actId="2711"/>
          <ac:spMkLst>
            <pc:docMk/>
            <pc:sldMk cId="0" sldId="256"/>
            <ac:spMk id="67" creationId="{00000000-0000-0000-0000-000000000000}"/>
          </ac:spMkLst>
        </pc:spChg>
        <pc:spChg chg="mod">
          <ac:chgData name="Antonio-Marius Tricolici" userId="4ca5b4ffc4fcfb59" providerId="LiveId" clId="{D81C0839-EA44-49A1-9BE7-D13F30D28CD7}" dt="2022-02-06T10:51:51.870" v="402" actId="20577"/>
          <ac:spMkLst>
            <pc:docMk/>
            <pc:sldMk cId="0" sldId="256"/>
            <ac:spMk id="68" creationId="{00000000-0000-0000-0000-000000000000}"/>
          </ac:spMkLst>
        </pc:spChg>
      </pc:sldChg>
      <pc:sldChg chg="del">
        <pc:chgData name="Antonio-Marius Tricolici" userId="4ca5b4ffc4fcfb59" providerId="LiveId" clId="{D81C0839-EA44-49A1-9BE7-D13F30D28CD7}" dt="2022-02-06T10:41:52.461" v="1" actId="47"/>
        <pc:sldMkLst>
          <pc:docMk/>
          <pc:sldMk cId="2712006679" sldId="280"/>
        </pc:sldMkLst>
      </pc:sldChg>
      <pc:sldChg chg="del">
        <pc:chgData name="Antonio-Marius Tricolici" userId="4ca5b4ffc4fcfb59" providerId="LiveId" clId="{D81C0839-EA44-49A1-9BE7-D13F30D28CD7}" dt="2022-02-06T10:41:52.461" v="1" actId="47"/>
        <pc:sldMkLst>
          <pc:docMk/>
          <pc:sldMk cId="3925220927" sldId="281"/>
        </pc:sldMkLst>
      </pc:sldChg>
      <pc:sldChg chg="addSp delSp modSp add del mod modAnim">
        <pc:chgData name="Antonio-Marius Tricolici" userId="4ca5b4ffc4fcfb59" providerId="LiveId" clId="{D81C0839-EA44-49A1-9BE7-D13F30D28CD7}" dt="2022-02-06T12:48:39.622" v="4503" actId="22"/>
        <pc:sldMkLst>
          <pc:docMk/>
          <pc:sldMk cId="3565427431" sldId="282"/>
        </pc:sldMkLst>
        <pc:spChg chg="mod">
          <ac:chgData name="Antonio-Marius Tricolici" userId="4ca5b4ffc4fcfb59" providerId="LiveId" clId="{D81C0839-EA44-49A1-9BE7-D13F30D28CD7}" dt="2022-02-06T10:58:13.842" v="468" actId="2711"/>
          <ac:spMkLst>
            <pc:docMk/>
            <pc:sldMk cId="3565427431" sldId="282"/>
            <ac:spMk id="2" creationId="{F8954939-D47E-4164-B497-4BC9863734AE}"/>
          </ac:spMkLst>
        </pc:spChg>
        <pc:spChg chg="mod">
          <ac:chgData name="Antonio-Marius Tricolici" userId="4ca5b4ffc4fcfb59" providerId="LiveId" clId="{D81C0839-EA44-49A1-9BE7-D13F30D28CD7}" dt="2022-02-06T10:59:29.704" v="621" actId="20577"/>
          <ac:spMkLst>
            <pc:docMk/>
            <pc:sldMk cId="3565427431" sldId="282"/>
            <ac:spMk id="3" creationId="{C36B375D-819E-40EA-93FD-95B37CF2A798}"/>
          </ac:spMkLst>
        </pc:spChg>
        <pc:spChg chg="add del mod">
          <ac:chgData name="Antonio-Marius Tricolici" userId="4ca5b4ffc4fcfb59" providerId="LiveId" clId="{D81C0839-EA44-49A1-9BE7-D13F30D28CD7}" dt="2022-02-06T10:58:46.224" v="488" actId="478"/>
          <ac:spMkLst>
            <pc:docMk/>
            <pc:sldMk cId="3565427431" sldId="282"/>
            <ac:spMk id="4" creationId="{BCCBDD09-7036-4853-A6E7-348706286D80}"/>
          </ac:spMkLst>
        </pc:spChg>
        <pc:spChg chg="add mod">
          <ac:chgData name="Antonio-Marius Tricolici" userId="4ca5b4ffc4fcfb59" providerId="LiveId" clId="{D81C0839-EA44-49A1-9BE7-D13F30D28CD7}" dt="2022-02-06T11:49:30.099" v="3302" actId="1076"/>
          <ac:spMkLst>
            <pc:docMk/>
            <pc:sldMk cId="3565427431" sldId="282"/>
            <ac:spMk id="5" creationId="{E83EA934-1647-4F83-8DD6-976F770AA657}"/>
          </ac:spMkLst>
        </pc:spChg>
        <pc:spChg chg="add mod">
          <ac:chgData name="Antonio-Marius Tricolici" userId="4ca5b4ffc4fcfb59" providerId="LiveId" clId="{D81C0839-EA44-49A1-9BE7-D13F30D28CD7}" dt="2022-02-06T11:49:32.748" v="3303" actId="1076"/>
          <ac:spMkLst>
            <pc:docMk/>
            <pc:sldMk cId="3565427431" sldId="282"/>
            <ac:spMk id="6" creationId="{FACEE75B-1F20-42C3-9F3C-0458092FEF6E}"/>
          </ac:spMkLst>
        </pc:spChg>
        <pc:spChg chg="add mod">
          <ac:chgData name="Antonio-Marius Tricolici" userId="4ca5b4ffc4fcfb59" providerId="LiveId" clId="{D81C0839-EA44-49A1-9BE7-D13F30D28CD7}" dt="2022-02-06T11:49:38.454" v="3304" actId="339"/>
          <ac:spMkLst>
            <pc:docMk/>
            <pc:sldMk cId="3565427431" sldId="282"/>
            <ac:spMk id="7" creationId="{6FFCA4AE-86E4-434C-A6A0-0B7F086DAAEB}"/>
          </ac:spMkLst>
        </pc:spChg>
        <pc:spChg chg="add del">
          <ac:chgData name="Antonio-Marius Tricolici" userId="4ca5b4ffc4fcfb59" providerId="LiveId" clId="{D81C0839-EA44-49A1-9BE7-D13F30D28CD7}" dt="2022-02-06T12:48:39.622" v="4503" actId="22"/>
          <ac:spMkLst>
            <pc:docMk/>
            <pc:sldMk cId="3565427431" sldId="282"/>
            <ac:spMk id="8" creationId="{EF67A75A-6966-4986-8DE8-44FC414BDE93}"/>
          </ac:spMkLst>
        </pc:spChg>
      </pc:sldChg>
      <pc:sldChg chg="del">
        <pc:chgData name="Antonio-Marius Tricolici" userId="4ca5b4ffc4fcfb59" providerId="LiveId" clId="{D81C0839-EA44-49A1-9BE7-D13F30D28CD7}" dt="2022-02-06T10:41:46.115" v="0" actId="47"/>
        <pc:sldMkLst>
          <pc:docMk/>
          <pc:sldMk cId="1099309434" sldId="283"/>
        </pc:sldMkLst>
      </pc:sldChg>
      <pc:sldChg chg="del">
        <pc:chgData name="Antonio-Marius Tricolici" userId="4ca5b4ffc4fcfb59" providerId="LiveId" clId="{D81C0839-EA44-49A1-9BE7-D13F30D28CD7}" dt="2022-02-06T10:41:52.461" v="1" actId="47"/>
        <pc:sldMkLst>
          <pc:docMk/>
          <pc:sldMk cId="1144164342" sldId="284"/>
        </pc:sldMkLst>
      </pc:sldChg>
      <pc:sldChg chg="del">
        <pc:chgData name="Antonio-Marius Tricolici" userId="4ca5b4ffc4fcfb59" providerId="LiveId" clId="{D81C0839-EA44-49A1-9BE7-D13F30D28CD7}" dt="2022-02-06T10:41:52.461" v="1" actId="47"/>
        <pc:sldMkLst>
          <pc:docMk/>
          <pc:sldMk cId="2946385776" sldId="285"/>
        </pc:sldMkLst>
      </pc:sldChg>
      <pc:sldChg chg="del">
        <pc:chgData name="Antonio-Marius Tricolici" userId="4ca5b4ffc4fcfb59" providerId="LiveId" clId="{D81C0839-EA44-49A1-9BE7-D13F30D28CD7}" dt="2022-02-06T10:41:46.115" v="0" actId="47"/>
        <pc:sldMkLst>
          <pc:docMk/>
          <pc:sldMk cId="1121848789" sldId="286"/>
        </pc:sldMkLst>
      </pc:sldChg>
      <pc:sldChg chg="del">
        <pc:chgData name="Antonio-Marius Tricolici" userId="4ca5b4ffc4fcfb59" providerId="LiveId" clId="{D81C0839-EA44-49A1-9BE7-D13F30D28CD7}" dt="2022-02-06T10:41:46.115" v="0" actId="47"/>
        <pc:sldMkLst>
          <pc:docMk/>
          <pc:sldMk cId="3602212586" sldId="287"/>
        </pc:sldMkLst>
      </pc:sldChg>
      <pc:sldChg chg="del">
        <pc:chgData name="Antonio-Marius Tricolici" userId="4ca5b4ffc4fcfb59" providerId="LiveId" clId="{D81C0839-EA44-49A1-9BE7-D13F30D28CD7}" dt="2022-02-06T10:41:46.115" v="0" actId="47"/>
        <pc:sldMkLst>
          <pc:docMk/>
          <pc:sldMk cId="1358298685" sldId="288"/>
        </pc:sldMkLst>
      </pc:sldChg>
      <pc:sldChg chg="modSp mod">
        <pc:chgData name="Antonio-Marius Tricolici" userId="4ca5b4ffc4fcfb59" providerId="LiveId" clId="{D81C0839-EA44-49A1-9BE7-D13F30D28CD7}" dt="2022-02-06T17:20:47.476" v="10066" actId="20577"/>
        <pc:sldMkLst>
          <pc:docMk/>
          <pc:sldMk cId="1307481501" sldId="289"/>
        </pc:sldMkLst>
        <pc:spChg chg="mod">
          <ac:chgData name="Antonio-Marius Tricolici" userId="4ca5b4ffc4fcfb59" providerId="LiveId" clId="{D81C0839-EA44-49A1-9BE7-D13F30D28CD7}" dt="2022-02-06T13:32:14.805" v="6962" actId="790"/>
          <ac:spMkLst>
            <pc:docMk/>
            <pc:sldMk cId="1307481501" sldId="289"/>
            <ac:spMk id="3" creationId="{DB5C65D6-5150-4200-8A1A-62C29F4F765F}"/>
          </ac:spMkLst>
        </pc:spChg>
        <pc:spChg chg="mod">
          <ac:chgData name="Antonio-Marius Tricolici" userId="4ca5b4ffc4fcfb59" providerId="LiveId" clId="{D81C0839-EA44-49A1-9BE7-D13F30D28CD7}" dt="2022-02-06T13:32:14.805" v="6962" actId="790"/>
          <ac:spMkLst>
            <pc:docMk/>
            <pc:sldMk cId="1307481501" sldId="289"/>
            <ac:spMk id="4" creationId="{A95DB000-1F13-43B1-A6A7-DC52184592D3}"/>
          </ac:spMkLst>
        </pc:spChg>
        <pc:spChg chg="mod">
          <ac:chgData name="Antonio-Marius Tricolici" userId="4ca5b4ffc4fcfb59" providerId="LiveId" clId="{D81C0839-EA44-49A1-9BE7-D13F30D28CD7}" dt="2022-02-06T17:20:47.476" v="10066" actId="20577"/>
          <ac:spMkLst>
            <pc:docMk/>
            <pc:sldMk cId="1307481501" sldId="289"/>
            <ac:spMk id="5" creationId="{42C08766-A9DA-4EED-9F54-812EA62FCA30}"/>
          </ac:spMkLst>
        </pc:spChg>
      </pc:sldChg>
      <pc:sldChg chg="del">
        <pc:chgData name="Antonio-Marius Tricolici" userId="4ca5b4ffc4fcfb59" providerId="LiveId" clId="{D81C0839-EA44-49A1-9BE7-D13F30D28CD7}" dt="2022-02-06T10:41:52.461" v="1" actId="47"/>
        <pc:sldMkLst>
          <pc:docMk/>
          <pc:sldMk cId="3143559266" sldId="290"/>
        </pc:sldMkLst>
      </pc:sldChg>
      <pc:sldChg chg="del">
        <pc:chgData name="Antonio-Marius Tricolici" userId="4ca5b4ffc4fcfb59" providerId="LiveId" clId="{D81C0839-EA44-49A1-9BE7-D13F30D28CD7}" dt="2022-02-06T10:41:46.115" v="0" actId="47"/>
        <pc:sldMkLst>
          <pc:docMk/>
          <pc:sldMk cId="4091551081" sldId="291"/>
        </pc:sldMkLst>
      </pc:sldChg>
      <pc:sldChg chg="del">
        <pc:chgData name="Antonio-Marius Tricolici" userId="4ca5b4ffc4fcfb59" providerId="LiveId" clId="{D81C0839-EA44-49A1-9BE7-D13F30D28CD7}" dt="2022-02-06T10:41:46.115" v="0" actId="47"/>
        <pc:sldMkLst>
          <pc:docMk/>
          <pc:sldMk cId="4011680360" sldId="292"/>
        </pc:sldMkLst>
      </pc:sldChg>
      <pc:sldChg chg="del">
        <pc:chgData name="Antonio-Marius Tricolici" userId="4ca5b4ffc4fcfb59" providerId="LiveId" clId="{D81C0839-EA44-49A1-9BE7-D13F30D28CD7}" dt="2022-02-06T10:41:46.115" v="0" actId="47"/>
        <pc:sldMkLst>
          <pc:docMk/>
          <pc:sldMk cId="624862317" sldId="293"/>
        </pc:sldMkLst>
      </pc:sldChg>
      <pc:sldChg chg="del">
        <pc:chgData name="Antonio-Marius Tricolici" userId="4ca5b4ffc4fcfb59" providerId="LiveId" clId="{D81C0839-EA44-49A1-9BE7-D13F30D28CD7}" dt="2022-02-06T10:41:46.115" v="0" actId="47"/>
        <pc:sldMkLst>
          <pc:docMk/>
          <pc:sldMk cId="2852776830" sldId="294"/>
        </pc:sldMkLst>
      </pc:sldChg>
      <pc:sldChg chg="del">
        <pc:chgData name="Antonio-Marius Tricolici" userId="4ca5b4ffc4fcfb59" providerId="LiveId" clId="{D81C0839-EA44-49A1-9BE7-D13F30D28CD7}" dt="2022-02-06T10:41:46.115" v="0" actId="47"/>
        <pc:sldMkLst>
          <pc:docMk/>
          <pc:sldMk cId="2231459128" sldId="295"/>
        </pc:sldMkLst>
      </pc:sldChg>
      <pc:sldChg chg="del">
        <pc:chgData name="Antonio-Marius Tricolici" userId="4ca5b4ffc4fcfb59" providerId="LiveId" clId="{D81C0839-EA44-49A1-9BE7-D13F30D28CD7}" dt="2022-02-06T10:41:46.115" v="0" actId="47"/>
        <pc:sldMkLst>
          <pc:docMk/>
          <pc:sldMk cId="1092461397" sldId="296"/>
        </pc:sldMkLst>
      </pc:sldChg>
      <pc:sldChg chg="del">
        <pc:chgData name="Antonio-Marius Tricolici" userId="4ca5b4ffc4fcfb59" providerId="LiveId" clId="{D81C0839-EA44-49A1-9BE7-D13F30D28CD7}" dt="2022-02-06T10:41:46.115" v="0" actId="47"/>
        <pc:sldMkLst>
          <pc:docMk/>
          <pc:sldMk cId="3225857392" sldId="297"/>
        </pc:sldMkLst>
      </pc:sldChg>
      <pc:sldChg chg="del">
        <pc:chgData name="Antonio-Marius Tricolici" userId="4ca5b4ffc4fcfb59" providerId="LiveId" clId="{D81C0839-EA44-49A1-9BE7-D13F30D28CD7}" dt="2022-02-06T10:41:46.115" v="0" actId="47"/>
        <pc:sldMkLst>
          <pc:docMk/>
          <pc:sldMk cId="1121376984" sldId="298"/>
        </pc:sldMkLst>
      </pc:sldChg>
      <pc:sldChg chg="del">
        <pc:chgData name="Antonio-Marius Tricolici" userId="4ca5b4ffc4fcfb59" providerId="LiveId" clId="{D81C0839-EA44-49A1-9BE7-D13F30D28CD7}" dt="2022-02-06T10:41:46.115" v="0" actId="47"/>
        <pc:sldMkLst>
          <pc:docMk/>
          <pc:sldMk cId="160628957" sldId="299"/>
        </pc:sldMkLst>
      </pc:sldChg>
      <pc:sldChg chg="del">
        <pc:chgData name="Antonio-Marius Tricolici" userId="4ca5b4ffc4fcfb59" providerId="LiveId" clId="{D81C0839-EA44-49A1-9BE7-D13F30D28CD7}" dt="2022-02-06T10:41:46.115" v="0" actId="47"/>
        <pc:sldMkLst>
          <pc:docMk/>
          <pc:sldMk cId="395441443" sldId="300"/>
        </pc:sldMkLst>
      </pc:sldChg>
      <pc:sldChg chg="modSp new del mod">
        <pc:chgData name="Antonio-Marius Tricolici" userId="4ca5b4ffc4fcfb59" providerId="LiveId" clId="{D81C0839-EA44-49A1-9BE7-D13F30D28CD7}" dt="2022-02-06T10:51:59.369" v="403" actId="2696"/>
        <pc:sldMkLst>
          <pc:docMk/>
          <pc:sldMk cId="957832991" sldId="303"/>
        </pc:sldMkLst>
        <pc:spChg chg="mod">
          <ac:chgData name="Antonio-Marius Tricolici" userId="4ca5b4ffc4fcfb59" providerId="LiveId" clId="{D81C0839-EA44-49A1-9BE7-D13F30D28CD7}" dt="2022-02-06T10:45:32.643" v="234" actId="20577"/>
          <ac:spMkLst>
            <pc:docMk/>
            <pc:sldMk cId="957832991" sldId="303"/>
            <ac:spMk id="4" creationId="{69594836-7086-45A4-81B6-4ED7C8FE737C}"/>
          </ac:spMkLst>
        </pc:spChg>
      </pc:sldChg>
      <pc:sldChg chg="new del">
        <pc:chgData name="Antonio-Marius Tricolici" userId="4ca5b4ffc4fcfb59" providerId="LiveId" clId="{D81C0839-EA44-49A1-9BE7-D13F30D28CD7}" dt="2022-02-06T10:52:34.530" v="406" actId="2696"/>
        <pc:sldMkLst>
          <pc:docMk/>
          <pc:sldMk cId="1669163700" sldId="303"/>
        </pc:sldMkLst>
      </pc:sldChg>
      <pc:sldChg chg="addSp delSp modSp new mod modAnim">
        <pc:chgData name="Antonio-Marius Tricolici" userId="4ca5b4ffc4fcfb59" providerId="LiveId" clId="{D81C0839-EA44-49A1-9BE7-D13F30D28CD7}" dt="2022-02-06T11:20:34.438" v="1684" actId="20577"/>
        <pc:sldMkLst>
          <pc:docMk/>
          <pc:sldMk cId="2496624720" sldId="303"/>
        </pc:sldMkLst>
        <pc:spChg chg="mod">
          <ac:chgData name="Antonio-Marius Tricolici" userId="4ca5b4ffc4fcfb59" providerId="LiveId" clId="{D81C0839-EA44-49A1-9BE7-D13F30D28CD7}" dt="2022-02-06T11:05:16.768" v="920" actId="20577"/>
          <ac:spMkLst>
            <pc:docMk/>
            <pc:sldMk cId="2496624720" sldId="303"/>
            <ac:spMk id="2" creationId="{F77C81E9-98B7-4065-962F-9CDC55E78BF4}"/>
          </ac:spMkLst>
        </pc:spChg>
        <pc:spChg chg="add mod">
          <ac:chgData name="Antonio-Marius Tricolici" userId="4ca5b4ffc4fcfb59" providerId="LiveId" clId="{D81C0839-EA44-49A1-9BE7-D13F30D28CD7}" dt="2022-02-06T11:05:53.246" v="1013" actId="20577"/>
          <ac:spMkLst>
            <pc:docMk/>
            <pc:sldMk cId="2496624720" sldId="303"/>
            <ac:spMk id="3" creationId="{236106F4-0C53-4660-B03D-31343B32BB44}"/>
          </ac:spMkLst>
        </pc:spChg>
        <pc:spChg chg="add mod">
          <ac:chgData name="Antonio-Marius Tricolici" userId="4ca5b4ffc4fcfb59" providerId="LiveId" clId="{D81C0839-EA44-49A1-9BE7-D13F30D28CD7}" dt="2022-02-06T11:10:08.609" v="1341" actId="2711"/>
          <ac:spMkLst>
            <pc:docMk/>
            <pc:sldMk cId="2496624720" sldId="303"/>
            <ac:spMk id="4" creationId="{A8B35D52-0805-4C3F-AD59-4B7E2207CB26}"/>
          </ac:spMkLst>
        </pc:spChg>
        <pc:spChg chg="add del mod">
          <ac:chgData name="Antonio-Marius Tricolici" userId="4ca5b4ffc4fcfb59" providerId="LiveId" clId="{D81C0839-EA44-49A1-9BE7-D13F30D28CD7}" dt="2022-02-06T11:07:48.155" v="1123" actId="478"/>
          <ac:spMkLst>
            <pc:docMk/>
            <pc:sldMk cId="2496624720" sldId="303"/>
            <ac:spMk id="5" creationId="{ED75AABC-80C1-47DA-8A56-6D8D425420CD}"/>
          </ac:spMkLst>
        </pc:spChg>
        <pc:spChg chg="add mod">
          <ac:chgData name="Antonio-Marius Tricolici" userId="4ca5b4ffc4fcfb59" providerId="LiveId" clId="{D81C0839-EA44-49A1-9BE7-D13F30D28CD7}" dt="2022-02-06T11:20:34.438" v="1684" actId="20577"/>
          <ac:spMkLst>
            <pc:docMk/>
            <pc:sldMk cId="2496624720" sldId="303"/>
            <ac:spMk id="6" creationId="{D4E2C166-E393-4C42-9CF3-C0FC558CCD07}"/>
          </ac:spMkLst>
        </pc:spChg>
        <pc:spChg chg="add del mod">
          <ac:chgData name="Antonio-Marius Tricolici" userId="4ca5b4ffc4fcfb59" providerId="LiveId" clId="{D81C0839-EA44-49A1-9BE7-D13F30D28CD7}" dt="2022-02-06T11:12:43.305" v="1390" actId="478"/>
          <ac:spMkLst>
            <pc:docMk/>
            <pc:sldMk cId="2496624720" sldId="303"/>
            <ac:spMk id="7" creationId="{F8DA3914-4A64-42E6-A811-6B3A3B823270}"/>
          </ac:spMkLst>
        </pc:spChg>
      </pc:sldChg>
      <pc:sldChg chg="addSp delSp modSp new mod">
        <pc:chgData name="Antonio-Marius Tricolici" userId="4ca5b4ffc4fcfb59" providerId="LiveId" clId="{D81C0839-EA44-49A1-9BE7-D13F30D28CD7}" dt="2022-02-06T17:22:01.420" v="10071" actId="20577"/>
        <pc:sldMkLst>
          <pc:docMk/>
          <pc:sldMk cId="3997255581" sldId="304"/>
        </pc:sldMkLst>
        <pc:spChg chg="mod">
          <ac:chgData name="Antonio-Marius Tricolici" userId="4ca5b4ffc4fcfb59" providerId="LiveId" clId="{D81C0839-EA44-49A1-9BE7-D13F30D28CD7}" dt="2022-02-06T11:12:30.066" v="1385" actId="20577"/>
          <ac:spMkLst>
            <pc:docMk/>
            <pc:sldMk cId="3997255581" sldId="304"/>
            <ac:spMk id="2" creationId="{6680ED93-2FDB-4581-86BE-D7B1EFED6DB4}"/>
          </ac:spMkLst>
        </pc:spChg>
        <pc:spChg chg="add del mod">
          <ac:chgData name="Antonio-Marius Tricolici" userId="4ca5b4ffc4fcfb59" providerId="LiveId" clId="{D81C0839-EA44-49A1-9BE7-D13F30D28CD7}" dt="2022-02-06T11:13:05.680" v="1395"/>
          <ac:spMkLst>
            <pc:docMk/>
            <pc:sldMk cId="3997255581" sldId="304"/>
            <ac:spMk id="4" creationId="{F0C09AF9-6512-4E31-87DA-7238CD066531}"/>
          </ac:spMkLst>
        </pc:spChg>
        <pc:spChg chg="add mod">
          <ac:chgData name="Antonio-Marius Tricolici" userId="4ca5b4ffc4fcfb59" providerId="LiveId" clId="{D81C0839-EA44-49A1-9BE7-D13F30D28CD7}" dt="2022-02-06T17:22:01.420" v="10071" actId="20577"/>
          <ac:spMkLst>
            <pc:docMk/>
            <pc:sldMk cId="3997255581" sldId="304"/>
            <ac:spMk id="5" creationId="{32A0E4E6-8CF6-41A4-8515-23821CC00F87}"/>
          </ac:spMkLst>
        </pc:spChg>
        <pc:graphicFrameChg chg="add mod modGraphic">
          <ac:chgData name="Antonio-Marius Tricolici" userId="4ca5b4ffc4fcfb59" providerId="LiveId" clId="{D81C0839-EA44-49A1-9BE7-D13F30D28CD7}" dt="2022-02-06T11:22:12.508" v="1823" actId="1076"/>
          <ac:graphicFrameMkLst>
            <pc:docMk/>
            <pc:sldMk cId="3997255581" sldId="304"/>
            <ac:graphicFrameMk id="6" creationId="{7CBD3594-9CAC-464F-A1B6-65C867A33891}"/>
          </ac:graphicFrameMkLst>
        </pc:graphicFrameChg>
        <pc:picChg chg="add del">
          <ac:chgData name="Antonio-Marius Tricolici" userId="4ca5b4ffc4fcfb59" providerId="LiveId" clId="{D81C0839-EA44-49A1-9BE7-D13F30D28CD7}" dt="2022-02-06T11:12:46.955" v="1392"/>
          <ac:picMkLst>
            <pc:docMk/>
            <pc:sldMk cId="3997255581" sldId="304"/>
            <ac:picMk id="3" creationId="{36B564FB-C35C-47E6-989E-96966152BBEF}"/>
          </ac:picMkLst>
        </pc:picChg>
      </pc:sldChg>
      <pc:sldChg chg="modSp add del mod">
        <pc:chgData name="Antonio-Marius Tricolici" userId="4ca5b4ffc4fcfb59" providerId="LiveId" clId="{D81C0839-EA44-49A1-9BE7-D13F30D28CD7}" dt="2022-02-06T10:52:49.114" v="412" actId="2696"/>
        <pc:sldMkLst>
          <pc:docMk/>
          <pc:sldMk cId="4291840115" sldId="304"/>
        </pc:sldMkLst>
        <pc:spChg chg="mod">
          <ac:chgData name="Antonio-Marius Tricolici" userId="4ca5b4ffc4fcfb59" providerId="LiveId" clId="{D81C0839-EA44-49A1-9BE7-D13F30D28CD7}" dt="2022-02-06T10:52:40.718" v="411" actId="20577"/>
          <ac:spMkLst>
            <pc:docMk/>
            <pc:sldMk cId="4291840115" sldId="304"/>
            <ac:spMk id="3" creationId="{DB5C65D6-5150-4200-8A1A-62C29F4F765F}"/>
          </ac:spMkLst>
        </pc:spChg>
      </pc:sldChg>
      <pc:sldChg chg="modSp add mod ord modAnim">
        <pc:chgData name="Antonio-Marius Tricolici" userId="4ca5b4ffc4fcfb59" providerId="LiveId" clId="{D81C0839-EA44-49A1-9BE7-D13F30D28CD7}" dt="2022-02-06T13:32:54.003" v="6971" actId="20577"/>
        <pc:sldMkLst>
          <pc:docMk/>
          <pc:sldMk cId="2397199203" sldId="305"/>
        </pc:sldMkLst>
        <pc:spChg chg="mod">
          <ac:chgData name="Antonio-Marius Tricolici" userId="4ca5b4ffc4fcfb59" providerId="LiveId" clId="{D81C0839-EA44-49A1-9BE7-D13F30D28CD7}" dt="2022-02-06T13:32:54.003" v="6971" actId="20577"/>
          <ac:spMkLst>
            <pc:docMk/>
            <pc:sldMk cId="2397199203" sldId="305"/>
            <ac:spMk id="3" creationId="{236106F4-0C53-4660-B03D-31343B32BB44}"/>
          </ac:spMkLst>
        </pc:spChg>
        <pc:spChg chg="mod">
          <ac:chgData name="Antonio-Marius Tricolici" userId="4ca5b4ffc4fcfb59" providerId="LiveId" clId="{D81C0839-EA44-49A1-9BE7-D13F30D28CD7}" dt="2022-02-06T13:32:44.888" v="6968" actId="790"/>
          <ac:spMkLst>
            <pc:docMk/>
            <pc:sldMk cId="2397199203" sldId="305"/>
            <ac:spMk id="4" creationId="{A8B35D52-0805-4C3F-AD59-4B7E2207CB26}"/>
          </ac:spMkLst>
        </pc:spChg>
        <pc:spChg chg="mod">
          <ac:chgData name="Antonio-Marius Tricolici" userId="4ca5b4ffc4fcfb59" providerId="LiveId" clId="{D81C0839-EA44-49A1-9BE7-D13F30D28CD7}" dt="2022-02-06T13:32:51.260" v="6969" actId="790"/>
          <ac:spMkLst>
            <pc:docMk/>
            <pc:sldMk cId="2397199203" sldId="305"/>
            <ac:spMk id="6" creationId="{D4E2C166-E393-4C42-9CF3-C0FC558CCD07}"/>
          </ac:spMkLst>
        </pc:spChg>
        <pc:spChg chg="mod">
          <ac:chgData name="Antonio-Marius Tricolici" userId="4ca5b4ffc4fcfb59" providerId="LiveId" clId="{D81C0839-EA44-49A1-9BE7-D13F30D28CD7}" dt="2022-02-06T11:48:52.281" v="3294" actId="339"/>
          <ac:spMkLst>
            <pc:docMk/>
            <pc:sldMk cId="2397199203" sldId="305"/>
            <ac:spMk id="7" creationId="{F8DA3914-4A64-42E6-A811-6B3A3B823270}"/>
          </ac:spMkLst>
        </pc:spChg>
      </pc:sldChg>
      <pc:sldChg chg="addSp modSp new mod">
        <pc:chgData name="Antonio-Marius Tricolici" userId="4ca5b4ffc4fcfb59" providerId="LiveId" clId="{D81C0839-EA44-49A1-9BE7-D13F30D28CD7}" dt="2022-02-06T11:24:36.280" v="2148" actId="1076"/>
        <pc:sldMkLst>
          <pc:docMk/>
          <pc:sldMk cId="3016857261" sldId="306"/>
        </pc:sldMkLst>
        <pc:spChg chg="mod">
          <ac:chgData name="Antonio-Marius Tricolici" userId="4ca5b4ffc4fcfb59" providerId="LiveId" clId="{D81C0839-EA44-49A1-9BE7-D13F30D28CD7}" dt="2022-02-06T11:19:34.162" v="1654" actId="20577"/>
          <ac:spMkLst>
            <pc:docMk/>
            <pc:sldMk cId="3016857261" sldId="306"/>
            <ac:spMk id="2" creationId="{D64ED589-801A-497B-999C-4BC8BCC455D1}"/>
          </ac:spMkLst>
        </pc:spChg>
        <pc:spChg chg="add mod">
          <ac:chgData name="Antonio-Marius Tricolici" userId="4ca5b4ffc4fcfb59" providerId="LiveId" clId="{D81C0839-EA44-49A1-9BE7-D13F30D28CD7}" dt="2022-02-06T11:24:36.280" v="2148" actId="1076"/>
          <ac:spMkLst>
            <pc:docMk/>
            <pc:sldMk cId="3016857261" sldId="306"/>
            <ac:spMk id="3" creationId="{C3397728-A609-444D-A886-10C76FD546D4}"/>
          </ac:spMkLst>
        </pc:spChg>
      </pc:sldChg>
      <pc:sldChg chg="addSp modSp new mod">
        <pc:chgData name="Antonio-Marius Tricolici" userId="4ca5b4ffc4fcfb59" providerId="LiveId" clId="{D81C0839-EA44-49A1-9BE7-D13F30D28CD7}" dt="2022-02-06T11:29:50.466" v="2429" actId="20577"/>
        <pc:sldMkLst>
          <pc:docMk/>
          <pc:sldMk cId="2353686569" sldId="307"/>
        </pc:sldMkLst>
        <pc:spChg chg="mod">
          <ac:chgData name="Antonio-Marius Tricolici" userId="4ca5b4ffc4fcfb59" providerId="LiveId" clId="{D81C0839-EA44-49A1-9BE7-D13F30D28CD7}" dt="2022-02-06T11:27:23.740" v="2160" actId="20577"/>
          <ac:spMkLst>
            <pc:docMk/>
            <pc:sldMk cId="2353686569" sldId="307"/>
            <ac:spMk id="2" creationId="{3C69593E-9B26-4B2D-8429-E9701C84E275}"/>
          </ac:spMkLst>
        </pc:spChg>
        <pc:spChg chg="add mod">
          <ac:chgData name="Antonio-Marius Tricolici" userId="4ca5b4ffc4fcfb59" providerId="LiveId" clId="{D81C0839-EA44-49A1-9BE7-D13F30D28CD7}" dt="2022-02-06T11:29:50.466" v="2429" actId="20577"/>
          <ac:spMkLst>
            <pc:docMk/>
            <pc:sldMk cId="2353686569" sldId="307"/>
            <ac:spMk id="3" creationId="{8C7A4BA2-84A5-43DF-87BF-2BDC593C8A92}"/>
          </ac:spMkLst>
        </pc:spChg>
      </pc:sldChg>
      <pc:sldChg chg="addSp delSp modSp new mod delAnim modAnim">
        <pc:chgData name="Antonio-Marius Tricolici" userId="4ca5b4ffc4fcfb59" providerId="LiveId" clId="{D81C0839-EA44-49A1-9BE7-D13F30D28CD7}" dt="2022-02-06T12:01:40.606" v="3962" actId="20577"/>
        <pc:sldMkLst>
          <pc:docMk/>
          <pc:sldMk cId="679912243" sldId="308"/>
        </pc:sldMkLst>
        <pc:spChg chg="mod">
          <ac:chgData name="Antonio-Marius Tricolici" userId="4ca5b4ffc4fcfb59" providerId="LiveId" clId="{D81C0839-EA44-49A1-9BE7-D13F30D28CD7}" dt="2022-02-06T11:36:08.859" v="3024" actId="403"/>
          <ac:spMkLst>
            <pc:docMk/>
            <pc:sldMk cId="679912243" sldId="308"/>
            <ac:spMk id="2" creationId="{36A74669-D858-4975-9211-77E6A831D874}"/>
          </ac:spMkLst>
        </pc:spChg>
        <pc:spChg chg="add mod">
          <ac:chgData name="Antonio-Marius Tricolici" userId="4ca5b4ffc4fcfb59" providerId="LiveId" clId="{D81C0839-EA44-49A1-9BE7-D13F30D28CD7}" dt="2022-02-06T11:36:08.859" v="3024" actId="403"/>
          <ac:spMkLst>
            <pc:docMk/>
            <pc:sldMk cId="679912243" sldId="308"/>
            <ac:spMk id="3" creationId="{BFA5ECF9-91BB-4FC3-8BFD-4CD1329A0177}"/>
          </ac:spMkLst>
        </pc:spChg>
        <pc:spChg chg="add del mod">
          <ac:chgData name="Antonio-Marius Tricolici" userId="4ca5b4ffc4fcfb59" providerId="LiveId" clId="{D81C0839-EA44-49A1-9BE7-D13F30D28CD7}" dt="2022-02-06T11:32:48.743" v="2833" actId="478"/>
          <ac:spMkLst>
            <pc:docMk/>
            <pc:sldMk cId="679912243" sldId="308"/>
            <ac:spMk id="4" creationId="{6AAC1723-4B2C-4A93-964E-B1AABBDF1F73}"/>
          </ac:spMkLst>
        </pc:spChg>
        <pc:spChg chg="add mod">
          <ac:chgData name="Antonio-Marius Tricolici" userId="4ca5b4ffc4fcfb59" providerId="LiveId" clId="{D81C0839-EA44-49A1-9BE7-D13F30D28CD7}" dt="2022-02-06T12:00:43.520" v="3769" actId="20577"/>
          <ac:spMkLst>
            <pc:docMk/>
            <pc:sldMk cId="679912243" sldId="308"/>
            <ac:spMk id="5" creationId="{1F79EE8F-4DDF-4BB9-9B0A-963C2C5EA27C}"/>
          </ac:spMkLst>
        </pc:spChg>
        <pc:spChg chg="add mod">
          <ac:chgData name="Antonio-Marius Tricolici" userId="4ca5b4ffc4fcfb59" providerId="LiveId" clId="{D81C0839-EA44-49A1-9BE7-D13F30D28CD7}" dt="2022-02-06T11:36:14.841" v="3025" actId="1076"/>
          <ac:spMkLst>
            <pc:docMk/>
            <pc:sldMk cId="679912243" sldId="308"/>
            <ac:spMk id="6" creationId="{5F24BD6A-B248-499C-BA66-20E70E062D5F}"/>
          </ac:spMkLst>
        </pc:spChg>
        <pc:spChg chg="add del mod">
          <ac:chgData name="Antonio-Marius Tricolici" userId="4ca5b4ffc4fcfb59" providerId="LiveId" clId="{D81C0839-EA44-49A1-9BE7-D13F30D28CD7}" dt="2022-02-06T12:00:38.148" v="3756" actId="1076"/>
          <ac:spMkLst>
            <pc:docMk/>
            <pc:sldMk cId="679912243" sldId="308"/>
            <ac:spMk id="7" creationId="{4BB4C17C-2F58-41BD-AE67-FA0093565806}"/>
          </ac:spMkLst>
        </pc:spChg>
        <pc:spChg chg="add del mod">
          <ac:chgData name="Antonio-Marius Tricolici" userId="4ca5b4ffc4fcfb59" providerId="LiveId" clId="{D81C0839-EA44-49A1-9BE7-D13F30D28CD7}" dt="2022-02-06T11:33:40.051" v="2927"/>
          <ac:spMkLst>
            <pc:docMk/>
            <pc:sldMk cId="679912243" sldId="308"/>
            <ac:spMk id="8" creationId="{BA16D540-2594-4571-A83F-A84430C315DB}"/>
          </ac:spMkLst>
        </pc:spChg>
        <pc:spChg chg="add del mod">
          <ac:chgData name="Antonio-Marius Tricolici" userId="4ca5b4ffc4fcfb59" providerId="LiveId" clId="{D81C0839-EA44-49A1-9BE7-D13F30D28CD7}" dt="2022-02-06T11:34:45.468" v="3010" actId="478"/>
          <ac:spMkLst>
            <pc:docMk/>
            <pc:sldMk cId="679912243" sldId="308"/>
            <ac:spMk id="9" creationId="{ABCF91E9-A962-45B7-A519-B016E30C3F7E}"/>
          </ac:spMkLst>
        </pc:spChg>
        <pc:spChg chg="add mod">
          <ac:chgData name="Antonio-Marius Tricolici" userId="4ca5b4ffc4fcfb59" providerId="LiveId" clId="{D81C0839-EA44-49A1-9BE7-D13F30D28CD7}" dt="2022-02-06T12:01:40.606" v="3962" actId="20577"/>
          <ac:spMkLst>
            <pc:docMk/>
            <pc:sldMk cId="679912243" sldId="308"/>
            <ac:spMk id="10" creationId="{C781A275-60C5-41CA-BCBE-2267A6FF1824}"/>
          </ac:spMkLst>
        </pc:spChg>
      </pc:sldChg>
      <pc:sldChg chg="addSp modSp new del mod">
        <pc:chgData name="Antonio-Marius Tricolici" userId="4ca5b4ffc4fcfb59" providerId="LiveId" clId="{D81C0839-EA44-49A1-9BE7-D13F30D28CD7}" dt="2022-02-06T12:29:29.039" v="4082" actId="2696"/>
        <pc:sldMkLst>
          <pc:docMk/>
          <pc:sldMk cId="4243630325" sldId="309"/>
        </pc:sldMkLst>
        <pc:spChg chg="mod">
          <ac:chgData name="Antonio-Marius Tricolici" userId="4ca5b4ffc4fcfb59" providerId="LiveId" clId="{D81C0839-EA44-49A1-9BE7-D13F30D28CD7}" dt="2022-02-06T11:34:53.913" v="3018" actId="20577"/>
          <ac:spMkLst>
            <pc:docMk/>
            <pc:sldMk cId="4243630325" sldId="309"/>
            <ac:spMk id="2" creationId="{13A66BE1-1081-45A3-BF23-98BBF903C73F}"/>
          </ac:spMkLst>
        </pc:spChg>
        <pc:spChg chg="add mod">
          <ac:chgData name="Antonio-Marius Tricolici" userId="4ca5b4ffc4fcfb59" providerId="LiveId" clId="{D81C0839-EA44-49A1-9BE7-D13F30D28CD7}" dt="2022-02-06T11:49:02.088" v="3296" actId="339"/>
          <ac:spMkLst>
            <pc:docMk/>
            <pc:sldMk cId="4243630325" sldId="309"/>
            <ac:spMk id="3" creationId="{801EA9B5-BEE0-4852-8C11-9C6DA397B13A}"/>
          </ac:spMkLst>
        </pc:spChg>
      </pc:sldChg>
      <pc:sldChg chg="addSp delSp modSp new mod modAnim">
        <pc:chgData name="Antonio-Marius Tricolici" userId="4ca5b4ffc4fcfb59" providerId="LiveId" clId="{D81C0839-EA44-49A1-9BE7-D13F30D28CD7}" dt="2022-02-06T12:36:23.400" v="4308" actId="20577"/>
        <pc:sldMkLst>
          <pc:docMk/>
          <pc:sldMk cId="2872050178" sldId="310"/>
        </pc:sldMkLst>
        <pc:spChg chg="mod">
          <ac:chgData name="Antonio-Marius Tricolici" userId="4ca5b4ffc4fcfb59" providerId="LiveId" clId="{D81C0839-EA44-49A1-9BE7-D13F30D28CD7}" dt="2022-02-06T11:41:57.293" v="3075" actId="20577"/>
          <ac:spMkLst>
            <pc:docMk/>
            <pc:sldMk cId="2872050178" sldId="310"/>
            <ac:spMk id="2" creationId="{E264C669-D2CD-4255-83E7-2A24826F2400}"/>
          </ac:spMkLst>
        </pc:spChg>
        <pc:spChg chg="add mod">
          <ac:chgData name="Antonio-Marius Tricolici" userId="4ca5b4ffc4fcfb59" providerId="LiveId" clId="{D81C0839-EA44-49A1-9BE7-D13F30D28CD7}" dt="2022-02-06T12:05:05.333" v="4068" actId="113"/>
          <ac:spMkLst>
            <pc:docMk/>
            <pc:sldMk cId="2872050178" sldId="310"/>
            <ac:spMk id="3" creationId="{CA6BCEDC-8C3F-4F4B-833F-64A1E81BBA44}"/>
          </ac:spMkLst>
        </pc:spChg>
        <pc:spChg chg="add del mod">
          <ac:chgData name="Antonio-Marius Tricolici" userId="4ca5b4ffc4fcfb59" providerId="LiveId" clId="{D81C0839-EA44-49A1-9BE7-D13F30D28CD7}" dt="2022-02-06T11:43:31.292" v="3238" actId="478"/>
          <ac:spMkLst>
            <pc:docMk/>
            <pc:sldMk cId="2872050178" sldId="310"/>
            <ac:spMk id="4" creationId="{30EBBFCE-3DAC-40A2-8907-A6F610275B69}"/>
          </ac:spMkLst>
        </pc:spChg>
        <pc:spChg chg="add mod">
          <ac:chgData name="Antonio-Marius Tricolici" userId="4ca5b4ffc4fcfb59" providerId="LiveId" clId="{D81C0839-EA44-49A1-9BE7-D13F30D28CD7}" dt="2022-02-06T12:36:23.400" v="4308" actId="20577"/>
          <ac:spMkLst>
            <pc:docMk/>
            <pc:sldMk cId="2872050178" sldId="310"/>
            <ac:spMk id="4" creationId="{3C165C81-F8A4-4959-BFCC-6B2CF4698F28}"/>
          </ac:spMkLst>
        </pc:spChg>
        <pc:spChg chg="add del mod">
          <ac:chgData name="Antonio-Marius Tricolici" userId="4ca5b4ffc4fcfb59" providerId="LiveId" clId="{D81C0839-EA44-49A1-9BE7-D13F30D28CD7}" dt="2022-02-06T12:32:45.962" v="4108" actId="478"/>
          <ac:spMkLst>
            <pc:docMk/>
            <pc:sldMk cId="2872050178" sldId="310"/>
            <ac:spMk id="5" creationId="{7E8143F3-ED35-4DB7-9BF6-462FA0907AD1}"/>
          </ac:spMkLst>
        </pc:spChg>
        <pc:spChg chg="add mod">
          <ac:chgData name="Antonio-Marius Tricolici" userId="4ca5b4ffc4fcfb59" providerId="LiveId" clId="{D81C0839-EA44-49A1-9BE7-D13F30D28CD7}" dt="2022-02-06T12:00:31.816" v="3755" actId="1076"/>
          <ac:spMkLst>
            <pc:docMk/>
            <pc:sldMk cId="2872050178" sldId="310"/>
            <ac:spMk id="6" creationId="{F38F97D8-21E5-4D8E-8615-2E83FC0DAB21}"/>
          </ac:spMkLst>
        </pc:spChg>
      </pc:sldChg>
      <pc:sldChg chg="addSp delSp modSp new mod">
        <pc:chgData name="Antonio-Marius Tricolici" userId="4ca5b4ffc4fcfb59" providerId="LiveId" clId="{D81C0839-EA44-49A1-9BE7-D13F30D28CD7}" dt="2022-02-06T12:31:51.296" v="4107" actId="1076"/>
        <pc:sldMkLst>
          <pc:docMk/>
          <pc:sldMk cId="1484601142" sldId="311"/>
        </pc:sldMkLst>
        <pc:spChg chg="mod">
          <ac:chgData name="Antonio-Marius Tricolici" userId="4ca5b4ffc4fcfb59" providerId="LiveId" clId="{D81C0839-EA44-49A1-9BE7-D13F30D28CD7}" dt="2022-02-06T11:40:44.725" v="3056" actId="20577"/>
          <ac:spMkLst>
            <pc:docMk/>
            <pc:sldMk cId="1484601142" sldId="311"/>
            <ac:spMk id="2" creationId="{07E2AB40-503B-4967-B706-103710DE3F11}"/>
          </ac:spMkLst>
        </pc:spChg>
        <pc:spChg chg="add del mod">
          <ac:chgData name="Antonio-Marius Tricolici" userId="4ca5b4ffc4fcfb59" providerId="LiveId" clId="{D81C0839-EA44-49A1-9BE7-D13F30D28CD7}" dt="2022-02-06T12:29:37.374" v="4091" actId="478"/>
          <ac:spMkLst>
            <pc:docMk/>
            <pc:sldMk cId="1484601142" sldId="311"/>
            <ac:spMk id="3" creationId="{11FC993F-69B0-4FB6-A2BF-218AE534BFA6}"/>
          </ac:spMkLst>
        </pc:spChg>
        <pc:spChg chg="add mod">
          <ac:chgData name="Antonio-Marius Tricolici" userId="4ca5b4ffc4fcfb59" providerId="LiveId" clId="{D81C0839-EA44-49A1-9BE7-D13F30D28CD7}" dt="2022-02-06T12:31:51.296" v="4107" actId="1076"/>
          <ac:spMkLst>
            <pc:docMk/>
            <pc:sldMk cId="1484601142" sldId="311"/>
            <ac:spMk id="4" creationId="{E67D7A4B-75F0-454E-83E4-91828D6D5392}"/>
          </ac:spMkLst>
        </pc:spChg>
      </pc:sldChg>
      <pc:sldChg chg="addSp modSp new mod modAnim">
        <pc:chgData name="Antonio-Marius Tricolici" userId="4ca5b4ffc4fcfb59" providerId="LiveId" clId="{D81C0839-EA44-49A1-9BE7-D13F30D28CD7}" dt="2022-02-06T12:39:25.636" v="4332"/>
        <pc:sldMkLst>
          <pc:docMk/>
          <pc:sldMk cId="3151221228" sldId="312"/>
        </pc:sldMkLst>
        <pc:spChg chg="mod">
          <ac:chgData name="Antonio-Marius Tricolici" userId="4ca5b4ffc4fcfb59" providerId="LiveId" clId="{D81C0839-EA44-49A1-9BE7-D13F30D28CD7}" dt="2022-02-06T11:55:21.584" v="3309" actId="20577"/>
          <ac:spMkLst>
            <pc:docMk/>
            <pc:sldMk cId="3151221228" sldId="312"/>
            <ac:spMk id="2" creationId="{4E4F5913-8C20-40C6-8679-F0D08045F289}"/>
          </ac:spMkLst>
        </pc:spChg>
        <pc:spChg chg="add mod">
          <ac:chgData name="Antonio-Marius Tricolici" userId="4ca5b4ffc4fcfb59" providerId="LiveId" clId="{D81C0839-EA44-49A1-9BE7-D13F30D28CD7}" dt="2022-02-06T11:57:15.869" v="3633" actId="20577"/>
          <ac:spMkLst>
            <pc:docMk/>
            <pc:sldMk cId="3151221228" sldId="312"/>
            <ac:spMk id="3" creationId="{DF6B53B9-1E25-4E6D-862B-24EEA22EDB80}"/>
          </ac:spMkLst>
        </pc:spChg>
        <pc:spChg chg="add mod">
          <ac:chgData name="Antonio-Marius Tricolici" userId="4ca5b4ffc4fcfb59" providerId="LiveId" clId="{D81C0839-EA44-49A1-9BE7-D13F30D28CD7}" dt="2022-02-06T12:37:40.369" v="4310" actId="1076"/>
          <ac:spMkLst>
            <pc:docMk/>
            <pc:sldMk cId="3151221228" sldId="312"/>
            <ac:spMk id="4" creationId="{315FA5EC-1C3D-4CB1-A3A5-137CEC10DC62}"/>
          </ac:spMkLst>
        </pc:spChg>
        <pc:spChg chg="add mod">
          <ac:chgData name="Antonio-Marius Tricolici" userId="4ca5b4ffc4fcfb59" providerId="LiveId" clId="{D81C0839-EA44-49A1-9BE7-D13F30D28CD7}" dt="2022-02-06T12:38:59.827" v="4330" actId="2711"/>
          <ac:spMkLst>
            <pc:docMk/>
            <pc:sldMk cId="3151221228" sldId="312"/>
            <ac:spMk id="5" creationId="{0A13D9AB-1A83-49A2-89AC-EB2D11CB7D48}"/>
          </ac:spMkLst>
        </pc:spChg>
      </pc:sldChg>
      <pc:sldChg chg="addSp modSp new del mod">
        <pc:chgData name="Antonio-Marius Tricolici" userId="4ca5b4ffc4fcfb59" providerId="LiveId" clId="{D81C0839-EA44-49A1-9BE7-D13F30D28CD7}" dt="2022-02-06T12:39:06.903" v="4331" actId="2696"/>
        <pc:sldMkLst>
          <pc:docMk/>
          <pc:sldMk cId="1155245968" sldId="313"/>
        </pc:sldMkLst>
        <pc:spChg chg="mod">
          <ac:chgData name="Antonio-Marius Tricolici" userId="4ca5b4ffc4fcfb59" providerId="LiveId" clId="{D81C0839-EA44-49A1-9BE7-D13F30D28CD7}" dt="2022-02-06T12:00:02.819" v="3725" actId="20577"/>
          <ac:spMkLst>
            <pc:docMk/>
            <pc:sldMk cId="1155245968" sldId="313"/>
            <ac:spMk id="2" creationId="{CBBDEB21-8298-4C9F-AB9E-E6ABF6629801}"/>
          </ac:spMkLst>
        </pc:spChg>
        <pc:spChg chg="add mod">
          <ac:chgData name="Antonio-Marius Tricolici" userId="4ca5b4ffc4fcfb59" providerId="LiveId" clId="{D81C0839-EA44-49A1-9BE7-D13F30D28CD7}" dt="2022-02-06T11:59:50.755" v="3718" actId="339"/>
          <ac:spMkLst>
            <pc:docMk/>
            <pc:sldMk cId="1155245968" sldId="313"/>
            <ac:spMk id="3" creationId="{B2C4EEAB-020E-4875-BCB2-A8EABEA638C6}"/>
          </ac:spMkLst>
        </pc:spChg>
      </pc:sldChg>
      <pc:sldChg chg="addSp delSp modSp new mod">
        <pc:chgData name="Antonio-Marius Tricolici" userId="4ca5b4ffc4fcfb59" providerId="LiveId" clId="{D81C0839-EA44-49A1-9BE7-D13F30D28CD7}" dt="2022-02-06T17:19:15.198" v="10051" actId="1076"/>
        <pc:sldMkLst>
          <pc:docMk/>
          <pc:sldMk cId="1961997739" sldId="314"/>
        </pc:sldMkLst>
        <pc:spChg chg="mod">
          <ac:chgData name="Antonio-Marius Tricolici" userId="4ca5b4ffc4fcfb59" providerId="LiveId" clId="{D81C0839-EA44-49A1-9BE7-D13F30D28CD7}" dt="2022-02-06T17:15:10.957" v="9963" actId="20577"/>
          <ac:spMkLst>
            <pc:docMk/>
            <pc:sldMk cId="1961997739" sldId="314"/>
            <ac:spMk id="2" creationId="{705AE043-D52E-4402-AB20-24B0CEB3EA0B}"/>
          </ac:spMkLst>
        </pc:spChg>
        <pc:spChg chg="add del">
          <ac:chgData name="Antonio-Marius Tricolici" userId="4ca5b4ffc4fcfb59" providerId="LiveId" clId="{D81C0839-EA44-49A1-9BE7-D13F30D28CD7}" dt="2022-02-06T13:07:31.547" v="5292"/>
          <ac:spMkLst>
            <pc:docMk/>
            <pc:sldMk cId="1961997739" sldId="314"/>
            <ac:spMk id="3" creationId="{838D3E53-C9DA-468B-A3FD-6AAEEDB2ED0D}"/>
          </ac:spMkLst>
        </pc:spChg>
        <pc:spChg chg="add del">
          <ac:chgData name="Antonio-Marius Tricolici" userId="4ca5b4ffc4fcfb59" providerId="LiveId" clId="{D81C0839-EA44-49A1-9BE7-D13F30D28CD7}" dt="2022-02-06T17:16:17.614" v="9965"/>
          <ac:spMkLst>
            <pc:docMk/>
            <pc:sldMk cId="1961997739" sldId="314"/>
            <ac:spMk id="4" creationId="{A7CC3D69-EE60-4FD9-BC34-9C4144075DD2}"/>
          </ac:spMkLst>
        </pc:spChg>
        <pc:spChg chg="add mod">
          <ac:chgData name="Antonio-Marius Tricolici" userId="4ca5b4ffc4fcfb59" providerId="LiveId" clId="{D81C0839-EA44-49A1-9BE7-D13F30D28CD7}" dt="2022-02-06T17:19:08.379" v="10048" actId="14100"/>
          <ac:spMkLst>
            <pc:docMk/>
            <pc:sldMk cId="1961997739" sldId="314"/>
            <ac:spMk id="7" creationId="{B92DC497-4D28-4432-BE65-2FF6A2EFACAC}"/>
          </ac:spMkLst>
        </pc:spChg>
        <pc:spChg chg="add mod">
          <ac:chgData name="Antonio-Marius Tricolici" userId="4ca5b4ffc4fcfb59" providerId="LiveId" clId="{D81C0839-EA44-49A1-9BE7-D13F30D28CD7}" dt="2022-02-06T17:19:13.305" v="10050" actId="1076"/>
          <ac:spMkLst>
            <pc:docMk/>
            <pc:sldMk cId="1961997739" sldId="314"/>
            <ac:spMk id="8" creationId="{6C3CAB2E-D6DC-48EB-B3AD-915FF7DBE4BE}"/>
          </ac:spMkLst>
        </pc:spChg>
        <pc:spChg chg="add mod">
          <ac:chgData name="Antonio-Marius Tricolici" userId="4ca5b4ffc4fcfb59" providerId="LiveId" clId="{D81C0839-EA44-49A1-9BE7-D13F30D28CD7}" dt="2022-02-06T17:18:30.760" v="10025" actId="14100"/>
          <ac:spMkLst>
            <pc:docMk/>
            <pc:sldMk cId="1961997739" sldId="314"/>
            <ac:spMk id="9" creationId="{1234616E-51EE-46DA-BA38-FE0F0ABCA214}"/>
          </ac:spMkLst>
        </pc:spChg>
        <pc:spChg chg="add mod">
          <ac:chgData name="Antonio-Marius Tricolici" userId="4ca5b4ffc4fcfb59" providerId="LiveId" clId="{D81C0839-EA44-49A1-9BE7-D13F30D28CD7}" dt="2022-02-06T17:19:15.198" v="10051" actId="1076"/>
          <ac:spMkLst>
            <pc:docMk/>
            <pc:sldMk cId="1961997739" sldId="314"/>
            <ac:spMk id="10" creationId="{19DAB7B9-39B5-40CA-B910-625F2A590B53}"/>
          </ac:spMkLst>
        </pc:spChg>
        <pc:picChg chg="add del mod">
          <ac:chgData name="Antonio-Marius Tricolici" userId="4ca5b4ffc4fcfb59" providerId="LiveId" clId="{D81C0839-EA44-49A1-9BE7-D13F30D28CD7}" dt="2022-02-06T17:16:53.967" v="9968" actId="478"/>
          <ac:picMkLst>
            <pc:docMk/>
            <pc:sldMk cId="1961997739" sldId="314"/>
            <ac:picMk id="6" creationId="{623D9360-A5FD-4EEC-B39A-2D48216B3274}"/>
          </ac:picMkLst>
        </pc:picChg>
      </pc:sldChg>
      <pc:sldChg chg="addSp delSp modSp new mod">
        <pc:chgData name="Antonio-Marius Tricolici" userId="4ca5b4ffc4fcfb59" providerId="LiveId" clId="{D81C0839-EA44-49A1-9BE7-D13F30D28CD7}" dt="2022-02-06T12:36:20.361" v="4305" actId="20577"/>
        <pc:sldMkLst>
          <pc:docMk/>
          <pc:sldMk cId="240876497" sldId="315"/>
        </pc:sldMkLst>
        <pc:spChg chg="mod">
          <ac:chgData name="Antonio-Marius Tricolici" userId="4ca5b4ffc4fcfb59" providerId="LiveId" clId="{D81C0839-EA44-49A1-9BE7-D13F30D28CD7}" dt="2022-02-06T12:34:23.185" v="4179" actId="20577"/>
          <ac:spMkLst>
            <pc:docMk/>
            <pc:sldMk cId="240876497" sldId="315"/>
            <ac:spMk id="2" creationId="{8A4A237A-7AA5-4BAE-880E-E7C043B0858B}"/>
          </ac:spMkLst>
        </pc:spChg>
        <pc:spChg chg="add del mod">
          <ac:chgData name="Antonio-Marius Tricolici" userId="4ca5b4ffc4fcfb59" providerId="LiveId" clId="{D81C0839-EA44-49A1-9BE7-D13F30D28CD7}" dt="2022-02-06T12:35:15.049" v="4195" actId="478"/>
          <ac:spMkLst>
            <pc:docMk/>
            <pc:sldMk cId="240876497" sldId="315"/>
            <ac:spMk id="3" creationId="{66A3A4A1-E769-4031-9445-95F054209879}"/>
          </ac:spMkLst>
        </pc:spChg>
        <pc:spChg chg="add del">
          <ac:chgData name="Antonio-Marius Tricolici" userId="4ca5b4ffc4fcfb59" providerId="LiveId" clId="{D81C0839-EA44-49A1-9BE7-D13F30D28CD7}" dt="2022-02-06T12:35:12.858" v="4194"/>
          <ac:spMkLst>
            <pc:docMk/>
            <pc:sldMk cId="240876497" sldId="315"/>
            <ac:spMk id="4" creationId="{600A37BD-AEF9-4200-A1A6-8C93B05DAE25}"/>
          </ac:spMkLst>
        </pc:spChg>
        <pc:spChg chg="add mod">
          <ac:chgData name="Antonio-Marius Tricolici" userId="4ca5b4ffc4fcfb59" providerId="LiveId" clId="{D81C0839-EA44-49A1-9BE7-D13F30D28CD7}" dt="2022-02-06T12:36:20.361" v="4305" actId="20577"/>
          <ac:spMkLst>
            <pc:docMk/>
            <pc:sldMk cId="240876497" sldId="315"/>
            <ac:spMk id="5" creationId="{04A13BC5-264A-4B54-A4EC-DE1CD366BD74}"/>
          </ac:spMkLst>
        </pc:spChg>
        <pc:spChg chg="add mod">
          <ac:chgData name="Antonio-Marius Tricolici" userId="4ca5b4ffc4fcfb59" providerId="LiveId" clId="{D81C0839-EA44-49A1-9BE7-D13F30D28CD7}" dt="2022-02-06T12:35:52.094" v="4292" actId="20577"/>
          <ac:spMkLst>
            <pc:docMk/>
            <pc:sldMk cId="240876497" sldId="315"/>
            <ac:spMk id="6" creationId="{6096F3A3-73C4-4295-AFBB-93C74A440DE7}"/>
          </ac:spMkLst>
        </pc:spChg>
        <pc:spChg chg="add del mod">
          <ac:chgData name="Antonio-Marius Tricolici" userId="4ca5b4ffc4fcfb59" providerId="LiveId" clId="{D81C0839-EA44-49A1-9BE7-D13F30D28CD7}" dt="2022-02-06T12:36:12.151" v="4302"/>
          <ac:spMkLst>
            <pc:docMk/>
            <pc:sldMk cId="240876497" sldId="315"/>
            <ac:spMk id="7" creationId="{1CF34260-8474-4A77-989D-74F5CD397B8D}"/>
          </ac:spMkLst>
        </pc:spChg>
      </pc:sldChg>
      <pc:sldChg chg="addSp delSp modSp add mod modAnim">
        <pc:chgData name="Antonio-Marius Tricolici" userId="4ca5b4ffc4fcfb59" providerId="LiveId" clId="{D81C0839-EA44-49A1-9BE7-D13F30D28CD7}" dt="2022-02-06T12:45:55.396" v="4501" actId="20577"/>
        <pc:sldMkLst>
          <pc:docMk/>
          <pc:sldMk cId="1589959573" sldId="316"/>
        </pc:sldMkLst>
        <pc:spChg chg="mod">
          <ac:chgData name="Antonio-Marius Tricolici" userId="4ca5b4ffc4fcfb59" providerId="LiveId" clId="{D81C0839-EA44-49A1-9BE7-D13F30D28CD7}" dt="2022-02-06T12:42:54.546" v="4339" actId="20577"/>
          <ac:spMkLst>
            <pc:docMk/>
            <pc:sldMk cId="1589959573" sldId="316"/>
            <ac:spMk id="2" creationId="{4E4F5913-8C20-40C6-8679-F0D08045F289}"/>
          </ac:spMkLst>
        </pc:spChg>
        <pc:spChg chg="mod">
          <ac:chgData name="Antonio-Marius Tricolici" userId="4ca5b4ffc4fcfb59" providerId="LiveId" clId="{D81C0839-EA44-49A1-9BE7-D13F30D28CD7}" dt="2022-02-06T12:43:40.420" v="4487" actId="20577"/>
          <ac:spMkLst>
            <pc:docMk/>
            <pc:sldMk cId="1589959573" sldId="316"/>
            <ac:spMk id="3" creationId="{DF6B53B9-1E25-4E6D-862B-24EEA22EDB80}"/>
          </ac:spMkLst>
        </pc:spChg>
        <pc:spChg chg="del">
          <ac:chgData name="Antonio-Marius Tricolici" userId="4ca5b4ffc4fcfb59" providerId="LiveId" clId="{D81C0839-EA44-49A1-9BE7-D13F30D28CD7}" dt="2022-02-06T12:43:44.347" v="4488" actId="478"/>
          <ac:spMkLst>
            <pc:docMk/>
            <pc:sldMk cId="1589959573" sldId="316"/>
            <ac:spMk id="4" creationId="{315FA5EC-1C3D-4CB1-A3A5-137CEC10DC62}"/>
          </ac:spMkLst>
        </pc:spChg>
        <pc:spChg chg="del">
          <ac:chgData name="Antonio-Marius Tricolici" userId="4ca5b4ffc4fcfb59" providerId="LiveId" clId="{D81C0839-EA44-49A1-9BE7-D13F30D28CD7}" dt="2022-02-06T12:43:44.347" v="4488" actId="478"/>
          <ac:spMkLst>
            <pc:docMk/>
            <pc:sldMk cId="1589959573" sldId="316"/>
            <ac:spMk id="5" creationId="{0A13D9AB-1A83-49A2-89AC-EB2D11CB7D48}"/>
          </ac:spMkLst>
        </pc:spChg>
        <pc:spChg chg="add mod">
          <ac:chgData name="Antonio-Marius Tricolici" userId="4ca5b4ffc4fcfb59" providerId="LiveId" clId="{D81C0839-EA44-49A1-9BE7-D13F30D28CD7}" dt="2022-02-06T12:45:55.396" v="4501" actId="20577"/>
          <ac:spMkLst>
            <pc:docMk/>
            <pc:sldMk cId="1589959573" sldId="316"/>
            <ac:spMk id="6" creationId="{20EACDC3-35DE-4754-A947-799D97C6B78C}"/>
          </ac:spMkLst>
        </pc:spChg>
      </pc:sldChg>
      <pc:sldChg chg="addSp delSp modSp new mod">
        <pc:chgData name="Antonio-Marius Tricolici" userId="4ca5b4ffc4fcfb59" providerId="LiveId" clId="{D81C0839-EA44-49A1-9BE7-D13F30D28CD7}" dt="2022-02-06T12:52:47.062" v="4630" actId="1076"/>
        <pc:sldMkLst>
          <pc:docMk/>
          <pc:sldMk cId="3943101496" sldId="317"/>
        </pc:sldMkLst>
        <pc:spChg chg="mod">
          <ac:chgData name="Antonio-Marius Tricolici" userId="4ca5b4ffc4fcfb59" providerId="LiveId" clId="{D81C0839-EA44-49A1-9BE7-D13F30D28CD7}" dt="2022-02-06T12:49:38.942" v="4549" actId="20577"/>
          <ac:spMkLst>
            <pc:docMk/>
            <pc:sldMk cId="3943101496" sldId="317"/>
            <ac:spMk id="2" creationId="{B7A7DC50-58CB-4AF1-88A3-00BCBDED23CB}"/>
          </ac:spMkLst>
        </pc:spChg>
        <pc:spChg chg="add del mod">
          <ac:chgData name="Antonio-Marius Tricolici" userId="4ca5b4ffc4fcfb59" providerId="LiveId" clId="{D81C0839-EA44-49A1-9BE7-D13F30D28CD7}" dt="2022-02-06T12:51:48.181" v="4562" actId="478"/>
          <ac:spMkLst>
            <pc:docMk/>
            <pc:sldMk cId="3943101496" sldId="317"/>
            <ac:spMk id="3" creationId="{D2D87CA7-C07C-43BF-AEEB-23B6B2A24567}"/>
          </ac:spMkLst>
        </pc:spChg>
        <pc:spChg chg="add mod">
          <ac:chgData name="Antonio-Marius Tricolici" userId="4ca5b4ffc4fcfb59" providerId="LiveId" clId="{D81C0839-EA44-49A1-9BE7-D13F30D28CD7}" dt="2022-02-06T12:52:24.913" v="4597" actId="339"/>
          <ac:spMkLst>
            <pc:docMk/>
            <pc:sldMk cId="3943101496" sldId="317"/>
            <ac:spMk id="4" creationId="{A06A0CFE-30F7-46D2-B607-5C9A9EBFDB62}"/>
          </ac:spMkLst>
        </pc:spChg>
        <pc:spChg chg="add mod">
          <ac:chgData name="Antonio-Marius Tricolici" userId="4ca5b4ffc4fcfb59" providerId="LiveId" clId="{D81C0839-EA44-49A1-9BE7-D13F30D28CD7}" dt="2022-02-06T12:52:24.913" v="4597" actId="339"/>
          <ac:spMkLst>
            <pc:docMk/>
            <pc:sldMk cId="3943101496" sldId="317"/>
            <ac:spMk id="5" creationId="{C6CD29C5-4250-477D-99BA-C8AF799BBE18}"/>
          </ac:spMkLst>
        </pc:spChg>
        <pc:spChg chg="add mod">
          <ac:chgData name="Antonio-Marius Tricolici" userId="4ca5b4ffc4fcfb59" providerId="LiveId" clId="{D81C0839-EA44-49A1-9BE7-D13F30D28CD7}" dt="2022-02-06T12:52:45.286" v="4629" actId="1076"/>
          <ac:spMkLst>
            <pc:docMk/>
            <pc:sldMk cId="3943101496" sldId="317"/>
            <ac:spMk id="6" creationId="{CB26047B-1DDC-45E8-93F0-F8E6B8DEAF51}"/>
          </ac:spMkLst>
        </pc:spChg>
        <pc:spChg chg="add mod">
          <ac:chgData name="Antonio-Marius Tricolici" userId="4ca5b4ffc4fcfb59" providerId="LiveId" clId="{D81C0839-EA44-49A1-9BE7-D13F30D28CD7}" dt="2022-02-06T12:52:47.062" v="4630" actId="1076"/>
          <ac:spMkLst>
            <pc:docMk/>
            <pc:sldMk cId="3943101496" sldId="317"/>
            <ac:spMk id="7" creationId="{D9311DBE-63EF-420B-83F8-C161CFDC94A6}"/>
          </ac:spMkLst>
        </pc:spChg>
      </pc:sldChg>
      <pc:sldChg chg="addSp delSp modSp new mod modAnim">
        <pc:chgData name="Antonio-Marius Tricolici" userId="4ca5b4ffc4fcfb59" providerId="LiveId" clId="{D81C0839-EA44-49A1-9BE7-D13F30D28CD7}" dt="2022-02-06T13:11:26.206" v="5643" actId="2711"/>
        <pc:sldMkLst>
          <pc:docMk/>
          <pc:sldMk cId="1363479942" sldId="318"/>
        </pc:sldMkLst>
        <pc:spChg chg="mod">
          <ac:chgData name="Antonio-Marius Tricolici" userId="4ca5b4ffc4fcfb59" providerId="LiveId" clId="{D81C0839-EA44-49A1-9BE7-D13F30D28CD7}" dt="2022-02-06T12:59:04.027" v="4674" actId="20577"/>
          <ac:spMkLst>
            <pc:docMk/>
            <pc:sldMk cId="1363479942" sldId="318"/>
            <ac:spMk id="2" creationId="{A61C67F9-388C-4C0C-B6A2-B8D0E5175159}"/>
          </ac:spMkLst>
        </pc:spChg>
        <pc:spChg chg="add mod">
          <ac:chgData name="Antonio-Marius Tricolici" userId="4ca5b4ffc4fcfb59" providerId="LiveId" clId="{D81C0839-EA44-49A1-9BE7-D13F30D28CD7}" dt="2022-02-06T13:10:43.603" v="5628" actId="403"/>
          <ac:spMkLst>
            <pc:docMk/>
            <pc:sldMk cId="1363479942" sldId="318"/>
            <ac:spMk id="3" creationId="{7C3FA0F2-5D65-4995-8879-9DAC56CBC837}"/>
          </ac:spMkLst>
        </pc:spChg>
        <pc:spChg chg="add mod">
          <ac:chgData name="Antonio-Marius Tricolici" userId="4ca5b4ffc4fcfb59" providerId="LiveId" clId="{D81C0839-EA44-49A1-9BE7-D13F30D28CD7}" dt="2022-02-06T13:09:00.601" v="5441" actId="1076"/>
          <ac:spMkLst>
            <pc:docMk/>
            <pc:sldMk cId="1363479942" sldId="318"/>
            <ac:spMk id="4" creationId="{B9ABF2C7-9780-42E4-9D3B-B616469EFA55}"/>
          </ac:spMkLst>
        </pc:spChg>
        <pc:spChg chg="add mod">
          <ac:chgData name="Antonio-Marius Tricolici" userId="4ca5b4ffc4fcfb59" providerId="LiveId" clId="{D81C0839-EA44-49A1-9BE7-D13F30D28CD7}" dt="2022-02-06T13:09:00.601" v="5441" actId="1076"/>
          <ac:spMkLst>
            <pc:docMk/>
            <pc:sldMk cId="1363479942" sldId="318"/>
            <ac:spMk id="5" creationId="{E17BE670-38D0-4C93-B783-E78CB2849B89}"/>
          </ac:spMkLst>
        </pc:spChg>
        <pc:spChg chg="add del mod">
          <ac:chgData name="Antonio-Marius Tricolici" userId="4ca5b4ffc4fcfb59" providerId="LiveId" clId="{D81C0839-EA44-49A1-9BE7-D13F30D28CD7}" dt="2022-02-06T13:04:48.863" v="5035"/>
          <ac:spMkLst>
            <pc:docMk/>
            <pc:sldMk cId="1363479942" sldId="318"/>
            <ac:spMk id="6" creationId="{BB7A8B19-CE1C-4AEF-8A8E-D501816B24E4}"/>
          </ac:spMkLst>
        </pc:spChg>
        <pc:spChg chg="add mod">
          <ac:chgData name="Antonio-Marius Tricolici" userId="4ca5b4ffc4fcfb59" providerId="LiveId" clId="{D81C0839-EA44-49A1-9BE7-D13F30D28CD7}" dt="2022-02-06T13:08:57.723" v="5440" actId="1076"/>
          <ac:spMkLst>
            <pc:docMk/>
            <pc:sldMk cId="1363479942" sldId="318"/>
            <ac:spMk id="7" creationId="{06CB28AD-C2F8-460C-A431-6C15F930D82A}"/>
          </ac:spMkLst>
        </pc:spChg>
        <pc:spChg chg="add mod">
          <ac:chgData name="Antonio-Marius Tricolici" userId="4ca5b4ffc4fcfb59" providerId="LiveId" clId="{D81C0839-EA44-49A1-9BE7-D13F30D28CD7}" dt="2022-02-06T13:08:57.723" v="5440" actId="1076"/>
          <ac:spMkLst>
            <pc:docMk/>
            <pc:sldMk cId="1363479942" sldId="318"/>
            <ac:spMk id="8" creationId="{B6EF7D82-7ABD-4D9E-BE48-97E89C04B922}"/>
          </ac:spMkLst>
        </pc:spChg>
        <pc:spChg chg="add del mod">
          <ac:chgData name="Antonio-Marius Tricolici" userId="4ca5b4ffc4fcfb59" providerId="LiveId" clId="{D81C0839-EA44-49A1-9BE7-D13F30D28CD7}" dt="2022-02-06T13:08:53.214" v="5439" actId="478"/>
          <ac:spMkLst>
            <pc:docMk/>
            <pc:sldMk cId="1363479942" sldId="318"/>
            <ac:spMk id="9" creationId="{6CC9FDF6-27E8-4D45-9E6A-105B04C57DA2}"/>
          </ac:spMkLst>
        </pc:spChg>
        <pc:spChg chg="add mod">
          <ac:chgData name="Antonio-Marius Tricolici" userId="4ca5b4ffc4fcfb59" providerId="LiveId" clId="{D81C0839-EA44-49A1-9BE7-D13F30D28CD7}" dt="2022-02-06T13:11:26.206" v="5643" actId="2711"/>
          <ac:spMkLst>
            <pc:docMk/>
            <pc:sldMk cId="1363479942" sldId="318"/>
            <ac:spMk id="10" creationId="{C79E24E1-1C94-452F-8EDF-CFAF13788DB7}"/>
          </ac:spMkLst>
        </pc:spChg>
      </pc:sldChg>
      <pc:sldChg chg="addSp delSp modSp add mod modAnim">
        <pc:chgData name="Antonio-Marius Tricolici" userId="4ca5b4ffc4fcfb59" providerId="LiveId" clId="{D81C0839-EA44-49A1-9BE7-D13F30D28CD7}" dt="2022-02-06T13:12:54.484" v="5751" actId="20577"/>
        <pc:sldMkLst>
          <pc:docMk/>
          <pc:sldMk cId="973162927" sldId="319"/>
        </pc:sldMkLst>
        <pc:spChg chg="del">
          <ac:chgData name="Antonio-Marius Tricolici" userId="4ca5b4ffc4fcfb59" providerId="LiveId" clId="{D81C0839-EA44-49A1-9BE7-D13F30D28CD7}" dt="2022-02-06T13:07:35.390" v="5293" actId="478"/>
          <ac:spMkLst>
            <pc:docMk/>
            <pc:sldMk cId="973162927" sldId="319"/>
            <ac:spMk id="3" creationId="{7C3FA0F2-5D65-4995-8879-9DAC56CBC837}"/>
          </ac:spMkLst>
        </pc:spChg>
        <pc:spChg chg="del">
          <ac:chgData name="Antonio-Marius Tricolici" userId="4ca5b4ffc4fcfb59" providerId="LiveId" clId="{D81C0839-EA44-49A1-9BE7-D13F30D28CD7}" dt="2022-02-06T13:07:35.390" v="5293" actId="478"/>
          <ac:spMkLst>
            <pc:docMk/>
            <pc:sldMk cId="973162927" sldId="319"/>
            <ac:spMk id="4" creationId="{B9ABF2C7-9780-42E4-9D3B-B616469EFA55}"/>
          </ac:spMkLst>
        </pc:spChg>
        <pc:spChg chg="del">
          <ac:chgData name="Antonio-Marius Tricolici" userId="4ca5b4ffc4fcfb59" providerId="LiveId" clId="{D81C0839-EA44-49A1-9BE7-D13F30D28CD7}" dt="2022-02-06T13:07:35.390" v="5293" actId="478"/>
          <ac:spMkLst>
            <pc:docMk/>
            <pc:sldMk cId="973162927" sldId="319"/>
            <ac:spMk id="5" creationId="{E17BE670-38D0-4C93-B783-E78CB2849B89}"/>
          </ac:spMkLst>
        </pc:spChg>
        <pc:spChg chg="add mod">
          <ac:chgData name="Antonio-Marius Tricolici" userId="4ca5b4ffc4fcfb59" providerId="LiveId" clId="{D81C0839-EA44-49A1-9BE7-D13F30D28CD7}" dt="2022-02-06T13:08:50.851" v="5438" actId="339"/>
          <ac:spMkLst>
            <pc:docMk/>
            <pc:sldMk cId="973162927" sldId="319"/>
            <ac:spMk id="6" creationId="{E4A2660C-F50C-4F4A-85EE-3DEB36AC6BDC}"/>
          </ac:spMkLst>
        </pc:spChg>
        <pc:spChg chg="del">
          <ac:chgData name="Antonio-Marius Tricolici" userId="4ca5b4ffc4fcfb59" providerId="LiveId" clId="{D81C0839-EA44-49A1-9BE7-D13F30D28CD7}" dt="2022-02-06T13:07:35.390" v="5293" actId="478"/>
          <ac:spMkLst>
            <pc:docMk/>
            <pc:sldMk cId="973162927" sldId="319"/>
            <ac:spMk id="7" creationId="{06CB28AD-C2F8-460C-A431-6C15F930D82A}"/>
          </ac:spMkLst>
        </pc:spChg>
        <pc:spChg chg="del">
          <ac:chgData name="Antonio-Marius Tricolici" userId="4ca5b4ffc4fcfb59" providerId="LiveId" clId="{D81C0839-EA44-49A1-9BE7-D13F30D28CD7}" dt="2022-02-06T13:07:35.390" v="5293" actId="478"/>
          <ac:spMkLst>
            <pc:docMk/>
            <pc:sldMk cId="973162927" sldId="319"/>
            <ac:spMk id="8" creationId="{B6EF7D82-7ABD-4D9E-BE48-97E89C04B922}"/>
          </ac:spMkLst>
        </pc:spChg>
        <pc:spChg chg="mod">
          <ac:chgData name="Antonio-Marius Tricolici" userId="4ca5b4ffc4fcfb59" providerId="LiveId" clId="{D81C0839-EA44-49A1-9BE7-D13F30D28CD7}" dt="2022-02-06T13:07:42.298" v="5302" actId="1076"/>
          <ac:spMkLst>
            <pc:docMk/>
            <pc:sldMk cId="973162927" sldId="319"/>
            <ac:spMk id="9" creationId="{6CC9FDF6-27E8-4D45-9E6A-105B04C57DA2}"/>
          </ac:spMkLst>
        </pc:spChg>
        <pc:spChg chg="add mod">
          <ac:chgData name="Antonio-Marius Tricolici" userId="4ca5b4ffc4fcfb59" providerId="LiveId" clId="{D81C0839-EA44-49A1-9BE7-D13F30D28CD7}" dt="2022-02-06T13:12:54.484" v="5751" actId="20577"/>
          <ac:spMkLst>
            <pc:docMk/>
            <pc:sldMk cId="973162927" sldId="319"/>
            <ac:spMk id="10" creationId="{61FF2270-B205-4175-B0F4-631E1C72BF1C}"/>
          </ac:spMkLst>
        </pc:spChg>
        <pc:spChg chg="add del mod">
          <ac:chgData name="Antonio-Marius Tricolici" userId="4ca5b4ffc4fcfb59" providerId="LiveId" clId="{D81C0839-EA44-49A1-9BE7-D13F30D28CD7}" dt="2022-02-06T13:11:37.781" v="5646"/>
          <ac:spMkLst>
            <pc:docMk/>
            <pc:sldMk cId="973162927" sldId="319"/>
            <ac:spMk id="11" creationId="{190A1652-A382-440A-A12A-452908D2A271}"/>
          </ac:spMkLst>
        </pc:spChg>
      </pc:sldChg>
      <pc:sldChg chg="add del">
        <pc:chgData name="Antonio-Marius Tricolici" userId="4ca5b4ffc4fcfb59" providerId="LiveId" clId="{D81C0839-EA44-49A1-9BE7-D13F30D28CD7}" dt="2022-02-06T13:07:20.186" v="5290"/>
        <pc:sldMkLst>
          <pc:docMk/>
          <pc:sldMk cId="1466885998" sldId="320"/>
        </pc:sldMkLst>
      </pc:sldChg>
      <pc:sldChg chg="modSp new del mod">
        <pc:chgData name="Antonio-Marius Tricolici" userId="4ca5b4ffc4fcfb59" providerId="LiveId" clId="{D81C0839-EA44-49A1-9BE7-D13F30D28CD7}" dt="2022-02-06T17:49:49.409" v="11493" actId="47"/>
        <pc:sldMkLst>
          <pc:docMk/>
          <pc:sldMk cId="3171016157" sldId="320"/>
        </pc:sldMkLst>
        <pc:spChg chg="mod">
          <ac:chgData name="Antonio-Marius Tricolici" userId="4ca5b4ffc4fcfb59" providerId="LiveId" clId="{D81C0839-EA44-49A1-9BE7-D13F30D28CD7}" dt="2022-02-06T13:18:47.878" v="5769" actId="20577"/>
          <ac:spMkLst>
            <pc:docMk/>
            <pc:sldMk cId="3171016157" sldId="320"/>
            <ac:spMk id="2" creationId="{B4921128-A3E0-4E58-83CD-95770B32CDA7}"/>
          </ac:spMkLst>
        </pc:spChg>
      </pc:sldChg>
      <pc:sldChg chg="addSp delSp modSp new mod">
        <pc:chgData name="Antonio-Marius Tricolici" userId="4ca5b4ffc4fcfb59" providerId="LiveId" clId="{D81C0839-EA44-49A1-9BE7-D13F30D28CD7}" dt="2022-02-06T13:35:07.961" v="7029" actId="13822"/>
        <pc:sldMkLst>
          <pc:docMk/>
          <pc:sldMk cId="432897407" sldId="321"/>
        </pc:sldMkLst>
        <pc:spChg chg="mod">
          <ac:chgData name="Antonio-Marius Tricolici" userId="4ca5b4ffc4fcfb59" providerId="LiveId" clId="{D81C0839-EA44-49A1-9BE7-D13F30D28CD7}" dt="2022-02-06T13:19:07.366" v="5810" actId="20577"/>
          <ac:spMkLst>
            <pc:docMk/>
            <pc:sldMk cId="432897407" sldId="321"/>
            <ac:spMk id="2" creationId="{ED709BD9-B081-4EB4-87CF-EA1E53752477}"/>
          </ac:spMkLst>
        </pc:spChg>
        <pc:spChg chg="add mod">
          <ac:chgData name="Antonio-Marius Tricolici" userId="4ca5b4ffc4fcfb59" providerId="LiveId" clId="{D81C0839-EA44-49A1-9BE7-D13F30D28CD7}" dt="2022-02-06T13:20:54.444" v="6032" actId="113"/>
          <ac:spMkLst>
            <pc:docMk/>
            <pc:sldMk cId="432897407" sldId="321"/>
            <ac:spMk id="3" creationId="{F7EB8A6F-932B-4BB0-AE81-7FF478020785}"/>
          </ac:spMkLst>
        </pc:spChg>
        <pc:spChg chg="add del mod">
          <ac:chgData name="Antonio-Marius Tricolici" userId="4ca5b4ffc4fcfb59" providerId="LiveId" clId="{D81C0839-EA44-49A1-9BE7-D13F30D28CD7}" dt="2022-02-06T13:20:20.480" v="6005" actId="478"/>
          <ac:spMkLst>
            <pc:docMk/>
            <pc:sldMk cId="432897407" sldId="321"/>
            <ac:spMk id="4" creationId="{FF3F183B-7CC2-44FA-8658-B4B7BFA29471}"/>
          </ac:spMkLst>
        </pc:spChg>
        <pc:spChg chg="add mod">
          <ac:chgData name="Antonio-Marius Tricolici" userId="4ca5b4ffc4fcfb59" providerId="LiveId" clId="{D81C0839-EA44-49A1-9BE7-D13F30D28CD7}" dt="2022-02-06T13:23:41.337" v="6282" actId="1076"/>
          <ac:spMkLst>
            <pc:docMk/>
            <pc:sldMk cId="432897407" sldId="321"/>
            <ac:spMk id="6" creationId="{E87EA960-FC11-44D3-89DB-73F31AE01A8F}"/>
          </ac:spMkLst>
        </pc:spChg>
        <pc:spChg chg="add del">
          <ac:chgData name="Antonio-Marius Tricolici" userId="4ca5b4ffc4fcfb59" providerId="LiveId" clId="{D81C0839-EA44-49A1-9BE7-D13F30D28CD7}" dt="2022-02-06T13:22:35.894" v="6174" actId="478"/>
          <ac:spMkLst>
            <pc:docMk/>
            <pc:sldMk cId="432897407" sldId="321"/>
            <ac:spMk id="7" creationId="{A480DB20-637A-4218-B128-FD12D7540850}"/>
          </ac:spMkLst>
        </pc:spChg>
        <pc:spChg chg="add mod">
          <ac:chgData name="Antonio-Marius Tricolici" userId="4ca5b4ffc4fcfb59" providerId="LiveId" clId="{D81C0839-EA44-49A1-9BE7-D13F30D28CD7}" dt="2022-02-06T13:35:07.961" v="7029" actId="13822"/>
          <ac:spMkLst>
            <pc:docMk/>
            <pc:sldMk cId="432897407" sldId="321"/>
            <ac:spMk id="8" creationId="{19FA22F3-2776-4A30-A5A6-945D2C5FE2C5}"/>
          </ac:spMkLst>
        </pc:spChg>
        <pc:spChg chg="add mod">
          <ac:chgData name="Antonio-Marius Tricolici" userId="4ca5b4ffc4fcfb59" providerId="LiveId" clId="{D81C0839-EA44-49A1-9BE7-D13F30D28CD7}" dt="2022-02-06T13:24:43.359" v="6467" actId="20577"/>
          <ac:spMkLst>
            <pc:docMk/>
            <pc:sldMk cId="432897407" sldId="321"/>
            <ac:spMk id="9" creationId="{6E080C9D-90F8-4BC7-8A53-D3133057496B}"/>
          </ac:spMkLst>
        </pc:spChg>
        <pc:graphicFrameChg chg="add del mod modGraphic">
          <ac:chgData name="Antonio-Marius Tricolici" userId="4ca5b4ffc4fcfb59" providerId="LiveId" clId="{D81C0839-EA44-49A1-9BE7-D13F30D28CD7}" dt="2022-02-06T13:21:16.109" v="6034" actId="478"/>
          <ac:graphicFrameMkLst>
            <pc:docMk/>
            <pc:sldMk cId="432897407" sldId="321"/>
            <ac:graphicFrameMk id="5" creationId="{0CC5E0CA-3CA3-4C03-AA37-A6B7A5AAF932}"/>
          </ac:graphicFrameMkLst>
        </pc:graphicFrameChg>
      </pc:sldChg>
      <pc:sldChg chg="addSp delSp modSp add mod">
        <pc:chgData name="Antonio-Marius Tricolici" userId="4ca5b4ffc4fcfb59" providerId="LiveId" clId="{D81C0839-EA44-49A1-9BE7-D13F30D28CD7}" dt="2022-02-06T13:28:35.171" v="6727" actId="1076"/>
        <pc:sldMkLst>
          <pc:docMk/>
          <pc:sldMk cId="2316226069" sldId="322"/>
        </pc:sldMkLst>
        <pc:spChg chg="mod">
          <ac:chgData name="Antonio-Marius Tricolici" userId="4ca5b4ffc4fcfb59" providerId="LiveId" clId="{D81C0839-EA44-49A1-9BE7-D13F30D28CD7}" dt="2022-02-06T13:24:55.602" v="6486" actId="20577"/>
          <ac:spMkLst>
            <pc:docMk/>
            <pc:sldMk cId="2316226069" sldId="322"/>
            <ac:spMk id="2" creationId="{ED709BD9-B081-4EB4-87CF-EA1E53752477}"/>
          </ac:spMkLst>
        </pc:spChg>
        <pc:spChg chg="del mod">
          <ac:chgData name="Antonio-Marius Tricolici" userId="4ca5b4ffc4fcfb59" providerId="LiveId" clId="{D81C0839-EA44-49A1-9BE7-D13F30D28CD7}" dt="2022-02-06T13:25:06.378" v="6489" actId="478"/>
          <ac:spMkLst>
            <pc:docMk/>
            <pc:sldMk cId="2316226069" sldId="322"/>
            <ac:spMk id="3" creationId="{F7EB8A6F-932B-4BB0-AE81-7FF478020785}"/>
          </ac:spMkLst>
        </pc:spChg>
        <pc:spChg chg="del">
          <ac:chgData name="Antonio-Marius Tricolici" userId="4ca5b4ffc4fcfb59" providerId="LiveId" clId="{D81C0839-EA44-49A1-9BE7-D13F30D28CD7}" dt="2022-02-06T13:25:02.680" v="6487" actId="478"/>
          <ac:spMkLst>
            <pc:docMk/>
            <pc:sldMk cId="2316226069" sldId="322"/>
            <ac:spMk id="6" creationId="{E87EA960-FC11-44D3-89DB-73F31AE01A8F}"/>
          </ac:spMkLst>
        </pc:spChg>
        <pc:spChg chg="del">
          <ac:chgData name="Antonio-Marius Tricolici" userId="4ca5b4ffc4fcfb59" providerId="LiveId" clId="{D81C0839-EA44-49A1-9BE7-D13F30D28CD7}" dt="2022-02-06T13:25:02.680" v="6487" actId="478"/>
          <ac:spMkLst>
            <pc:docMk/>
            <pc:sldMk cId="2316226069" sldId="322"/>
            <ac:spMk id="8" creationId="{19FA22F3-2776-4A30-A5A6-945D2C5FE2C5}"/>
          </ac:spMkLst>
        </pc:spChg>
        <pc:spChg chg="del">
          <ac:chgData name="Antonio-Marius Tricolici" userId="4ca5b4ffc4fcfb59" providerId="LiveId" clId="{D81C0839-EA44-49A1-9BE7-D13F30D28CD7}" dt="2022-02-06T13:25:02.680" v="6487" actId="478"/>
          <ac:spMkLst>
            <pc:docMk/>
            <pc:sldMk cId="2316226069" sldId="322"/>
            <ac:spMk id="9" creationId="{6E080C9D-90F8-4BC7-8A53-D3133057496B}"/>
          </ac:spMkLst>
        </pc:spChg>
        <pc:graphicFrameChg chg="add mod modGraphic">
          <ac:chgData name="Antonio-Marius Tricolici" userId="4ca5b4ffc4fcfb59" providerId="LiveId" clId="{D81C0839-EA44-49A1-9BE7-D13F30D28CD7}" dt="2022-02-06T13:28:35.171" v="6727" actId="1076"/>
          <ac:graphicFrameMkLst>
            <pc:docMk/>
            <pc:sldMk cId="2316226069" sldId="322"/>
            <ac:graphicFrameMk id="4" creationId="{7069A25F-975B-48AD-9433-2C33A32B337C}"/>
          </ac:graphicFrameMkLst>
        </pc:graphicFrameChg>
      </pc:sldChg>
      <pc:sldChg chg="addSp delSp modSp new mod">
        <pc:chgData name="Antonio-Marius Tricolici" userId="4ca5b4ffc4fcfb59" providerId="LiveId" clId="{D81C0839-EA44-49A1-9BE7-D13F30D28CD7}" dt="2022-02-06T13:49:49.130" v="7861" actId="20577"/>
        <pc:sldMkLst>
          <pc:docMk/>
          <pc:sldMk cId="228747729" sldId="323"/>
        </pc:sldMkLst>
        <pc:spChg chg="mod">
          <ac:chgData name="Antonio-Marius Tricolici" userId="4ca5b4ffc4fcfb59" providerId="LiveId" clId="{D81C0839-EA44-49A1-9BE7-D13F30D28CD7}" dt="2022-02-06T13:30:04.845" v="6762" actId="20577"/>
          <ac:spMkLst>
            <pc:docMk/>
            <pc:sldMk cId="228747729" sldId="323"/>
            <ac:spMk id="2" creationId="{F5788AFB-0D0E-4289-BC2A-924099474719}"/>
          </ac:spMkLst>
        </pc:spChg>
        <pc:spChg chg="add mod">
          <ac:chgData name="Antonio-Marius Tricolici" userId="4ca5b4ffc4fcfb59" providerId="LiveId" clId="{D81C0839-EA44-49A1-9BE7-D13F30D28CD7}" dt="2022-02-06T13:33:27.444" v="7018" actId="20577"/>
          <ac:spMkLst>
            <pc:docMk/>
            <pc:sldMk cId="228747729" sldId="323"/>
            <ac:spMk id="3" creationId="{9007CD9C-1060-4C25-A096-4BB05379C132}"/>
          </ac:spMkLst>
        </pc:spChg>
        <pc:spChg chg="add del mod">
          <ac:chgData name="Antonio-Marius Tricolici" userId="4ca5b4ffc4fcfb59" providerId="LiveId" clId="{D81C0839-EA44-49A1-9BE7-D13F30D28CD7}" dt="2022-02-06T13:33:15.905" v="6973" actId="478"/>
          <ac:spMkLst>
            <pc:docMk/>
            <pc:sldMk cId="228747729" sldId="323"/>
            <ac:spMk id="4" creationId="{C0BF31A2-7A72-410E-8D10-1C6EF2ECB57F}"/>
          </ac:spMkLst>
        </pc:spChg>
        <pc:spChg chg="add mod">
          <ac:chgData name="Antonio-Marius Tricolici" userId="4ca5b4ffc4fcfb59" providerId="LiveId" clId="{D81C0839-EA44-49A1-9BE7-D13F30D28CD7}" dt="2022-02-06T13:39:45.423" v="7257" actId="20577"/>
          <ac:spMkLst>
            <pc:docMk/>
            <pc:sldMk cId="228747729" sldId="323"/>
            <ac:spMk id="5" creationId="{2C3FDF4C-5C51-42A0-A13E-A7971390D14A}"/>
          </ac:spMkLst>
        </pc:spChg>
        <pc:spChg chg="add mod">
          <ac:chgData name="Antonio-Marius Tricolici" userId="4ca5b4ffc4fcfb59" providerId="LiveId" clId="{D81C0839-EA44-49A1-9BE7-D13F30D28CD7}" dt="2022-02-06T13:49:49.130" v="7861" actId="20577"/>
          <ac:spMkLst>
            <pc:docMk/>
            <pc:sldMk cId="228747729" sldId="323"/>
            <ac:spMk id="6" creationId="{9A41E5BB-4179-402C-B2FB-3680334B5EE2}"/>
          </ac:spMkLst>
        </pc:spChg>
      </pc:sldChg>
      <pc:sldChg chg="addSp delSp modSp new mod modAnim">
        <pc:chgData name="Antonio-Marius Tricolici" userId="4ca5b4ffc4fcfb59" providerId="LiveId" clId="{D81C0839-EA44-49A1-9BE7-D13F30D28CD7}" dt="2022-02-06T14:00:11.504" v="8675" actId="339"/>
        <pc:sldMkLst>
          <pc:docMk/>
          <pc:sldMk cId="3650755568" sldId="324"/>
        </pc:sldMkLst>
        <pc:spChg chg="mod">
          <ac:chgData name="Antonio-Marius Tricolici" userId="4ca5b4ffc4fcfb59" providerId="LiveId" clId="{D81C0839-EA44-49A1-9BE7-D13F30D28CD7}" dt="2022-02-06T13:42:34.813" v="7343" actId="27636"/>
          <ac:spMkLst>
            <pc:docMk/>
            <pc:sldMk cId="3650755568" sldId="324"/>
            <ac:spMk id="2" creationId="{2769D9C1-11FD-4D48-A583-14CE4264A183}"/>
          </ac:spMkLst>
        </pc:spChg>
        <pc:spChg chg="add del mod">
          <ac:chgData name="Antonio-Marius Tricolici" userId="4ca5b4ffc4fcfb59" providerId="LiveId" clId="{D81C0839-EA44-49A1-9BE7-D13F30D28CD7}" dt="2022-02-06T13:42:36.705" v="7349"/>
          <ac:spMkLst>
            <pc:docMk/>
            <pc:sldMk cId="3650755568" sldId="324"/>
            <ac:spMk id="3" creationId="{D4B1A425-E373-478E-8252-8D070DE88EA1}"/>
          </ac:spMkLst>
        </pc:spChg>
        <pc:spChg chg="add mod">
          <ac:chgData name="Antonio-Marius Tricolici" userId="4ca5b4ffc4fcfb59" providerId="LiveId" clId="{D81C0839-EA44-49A1-9BE7-D13F30D28CD7}" dt="2022-02-06T14:00:11.504" v="8675" actId="339"/>
          <ac:spMkLst>
            <pc:docMk/>
            <pc:sldMk cId="3650755568" sldId="324"/>
            <ac:spMk id="4" creationId="{B590B7C9-3AD8-4644-9D35-64D1B7E02B87}"/>
          </ac:spMkLst>
        </pc:spChg>
        <pc:spChg chg="add del mod">
          <ac:chgData name="Antonio-Marius Tricolici" userId="4ca5b4ffc4fcfb59" providerId="LiveId" clId="{D81C0839-EA44-49A1-9BE7-D13F30D28CD7}" dt="2022-02-06T13:43:58.424" v="7460"/>
          <ac:spMkLst>
            <pc:docMk/>
            <pc:sldMk cId="3650755568" sldId="324"/>
            <ac:spMk id="5" creationId="{238A830A-1599-4219-B9A9-51E513C5CB1D}"/>
          </ac:spMkLst>
        </pc:spChg>
        <pc:spChg chg="add mod">
          <ac:chgData name="Antonio-Marius Tricolici" userId="4ca5b4ffc4fcfb59" providerId="LiveId" clId="{D81C0839-EA44-49A1-9BE7-D13F30D28CD7}" dt="2022-02-06T13:46:38.265" v="7724" actId="113"/>
          <ac:spMkLst>
            <pc:docMk/>
            <pc:sldMk cId="3650755568" sldId="324"/>
            <ac:spMk id="6" creationId="{F7F55573-0AF6-4BA5-ACD5-F04AE472621A}"/>
          </ac:spMkLst>
        </pc:spChg>
        <pc:spChg chg="add mod">
          <ac:chgData name="Antonio-Marius Tricolici" userId="4ca5b4ffc4fcfb59" providerId="LiveId" clId="{D81C0839-EA44-49A1-9BE7-D13F30D28CD7}" dt="2022-02-06T13:49:17.768" v="7848" actId="1076"/>
          <ac:spMkLst>
            <pc:docMk/>
            <pc:sldMk cId="3650755568" sldId="324"/>
            <ac:spMk id="7" creationId="{95CFC524-D2A8-437A-9F84-DDF1BE33BF43}"/>
          </ac:spMkLst>
        </pc:spChg>
        <pc:spChg chg="add del mod">
          <ac:chgData name="Antonio-Marius Tricolici" userId="4ca5b4ffc4fcfb59" providerId="LiveId" clId="{D81C0839-EA44-49A1-9BE7-D13F30D28CD7}" dt="2022-02-06T13:48:07.970" v="7834" actId="478"/>
          <ac:spMkLst>
            <pc:docMk/>
            <pc:sldMk cId="3650755568" sldId="324"/>
            <ac:spMk id="8" creationId="{AE4CD1FC-40DB-4984-8E88-139E3B8F5F3E}"/>
          </ac:spMkLst>
        </pc:spChg>
        <pc:spChg chg="add mod">
          <ac:chgData name="Antonio-Marius Tricolici" userId="4ca5b4ffc4fcfb59" providerId="LiveId" clId="{D81C0839-EA44-49A1-9BE7-D13F30D28CD7}" dt="2022-02-06T14:00:11.504" v="8675" actId="339"/>
          <ac:spMkLst>
            <pc:docMk/>
            <pc:sldMk cId="3650755568" sldId="324"/>
            <ac:spMk id="9" creationId="{A764D590-0A7F-4683-9EDA-2C64A3CC1E53}"/>
          </ac:spMkLst>
        </pc:spChg>
      </pc:sldChg>
      <pc:sldChg chg="addSp delSp modSp add mod modAnim">
        <pc:chgData name="Antonio-Marius Tricolici" userId="4ca5b4ffc4fcfb59" providerId="LiveId" clId="{D81C0839-EA44-49A1-9BE7-D13F30D28CD7}" dt="2022-02-06T14:00:42.789" v="8720" actId="20577"/>
        <pc:sldMkLst>
          <pc:docMk/>
          <pc:sldMk cId="2043564537" sldId="325"/>
        </pc:sldMkLst>
        <pc:spChg chg="add mod">
          <ac:chgData name="Antonio-Marius Tricolici" userId="4ca5b4ffc4fcfb59" providerId="LiveId" clId="{D81C0839-EA44-49A1-9BE7-D13F30D28CD7}" dt="2022-02-06T13:53:02.564" v="8016" actId="20577"/>
          <ac:spMkLst>
            <pc:docMk/>
            <pc:sldMk cId="2043564537" sldId="325"/>
            <ac:spMk id="3" creationId="{3136A06D-7947-45D5-8CC7-5262BCE0CFB1}"/>
          </ac:spMkLst>
        </pc:spChg>
        <pc:spChg chg="del">
          <ac:chgData name="Antonio-Marius Tricolici" userId="4ca5b4ffc4fcfb59" providerId="LiveId" clId="{D81C0839-EA44-49A1-9BE7-D13F30D28CD7}" dt="2022-02-06T13:50:43" v="7863" actId="478"/>
          <ac:spMkLst>
            <pc:docMk/>
            <pc:sldMk cId="2043564537" sldId="325"/>
            <ac:spMk id="4" creationId="{B590B7C9-3AD8-4644-9D35-64D1B7E02B87}"/>
          </ac:spMkLst>
        </pc:spChg>
        <pc:spChg chg="del">
          <ac:chgData name="Antonio-Marius Tricolici" userId="4ca5b4ffc4fcfb59" providerId="LiveId" clId="{D81C0839-EA44-49A1-9BE7-D13F30D28CD7}" dt="2022-02-06T13:50:43" v="7863" actId="478"/>
          <ac:spMkLst>
            <pc:docMk/>
            <pc:sldMk cId="2043564537" sldId="325"/>
            <ac:spMk id="6" creationId="{F7F55573-0AF6-4BA5-ACD5-F04AE472621A}"/>
          </ac:spMkLst>
        </pc:spChg>
        <pc:spChg chg="del">
          <ac:chgData name="Antonio-Marius Tricolici" userId="4ca5b4ffc4fcfb59" providerId="LiveId" clId="{D81C0839-EA44-49A1-9BE7-D13F30D28CD7}" dt="2022-02-06T13:50:43" v="7863" actId="478"/>
          <ac:spMkLst>
            <pc:docMk/>
            <pc:sldMk cId="2043564537" sldId="325"/>
            <ac:spMk id="7" creationId="{95CFC524-D2A8-437A-9F84-DDF1BE33BF43}"/>
          </ac:spMkLst>
        </pc:spChg>
        <pc:spChg chg="del">
          <ac:chgData name="Antonio-Marius Tricolici" userId="4ca5b4ffc4fcfb59" providerId="LiveId" clId="{D81C0839-EA44-49A1-9BE7-D13F30D28CD7}" dt="2022-02-06T13:50:43" v="7863" actId="478"/>
          <ac:spMkLst>
            <pc:docMk/>
            <pc:sldMk cId="2043564537" sldId="325"/>
            <ac:spMk id="9" creationId="{A764D590-0A7F-4683-9EDA-2C64A3CC1E53}"/>
          </ac:spMkLst>
        </pc:spChg>
        <pc:spChg chg="add mod">
          <ac:chgData name="Antonio-Marius Tricolici" userId="4ca5b4ffc4fcfb59" providerId="LiveId" clId="{D81C0839-EA44-49A1-9BE7-D13F30D28CD7}" dt="2022-02-06T14:00:42.789" v="8720" actId="20577"/>
          <ac:spMkLst>
            <pc:docMk/>
            <pc:sldMk cId="2043564537" sldId="325"/>
            <ac:spMk id="11" creationId="{6812153E-E3EC-47E7-ACFD-D5CAFC19DA1D}"/>
          </ac:spMkLst>
        </pc:spChg>
        <pc:graphicFrameChg chg="add del mod">
          <ac:chgData name="Antonio-Marius Tricolici" userId="4ca5b4ffc4fcfb59" providerId="LiveId" clId="{D81C0839-EA44-49A1-9BE7-D13F30D28CD7}" dt="2022-02-06T13:51:53.931" v="7992"/>
          <ac:graphicFrameMkLst>
            <pc:docMk/>
            <pc:sldMk cId="2043564537" sldId="325"/>
            <ac:graphicFrameMk id="5" creationId="{3A884D04-4A8F-42C8-A365-9477A452D376}"/>
          </ac:graphicFrameMkLst>
        </pc:graphicFrameChg>
        <pc:graphicFrameChg chg="add del mod modGraphic">
          <ac:chgData name="Antonio-Marius Tricolici" userId="4ca5b4ffc4fcfb59" providerId="LiveId" clId="{D81C0839-EA44-49A1-9BE7-D13F30D28CD7}" dt="2022-02-06T13:52:50.540" v="8006" actId="478"/>
          <ac:graphicFrameMkLst>
            <pc:docMk/>
            <pc:sldMk cId="2043564537" sldId="325"/>
            <ac:graphicFrameMk id="8" creationId="{9347016B-5836-4358-AEDD-02A741055AEA}"/>
          </ac:graphicFrameMkLst>
        </pc:graphicFrameChg>
        <pc:graphicFrameChg chg="add mod modGraphic">
          <ac:chgData name="Antonio-Marius Tricolici" userId="4ca5b4ffc4fcfb59" providerId="LiveId" clId="{D81C0839-EA44-49A1-9BE7-D13F30D28CD7}" dt="2022-02-06T13:53:00.229" v="8010" actId="1076"/>
          <ac:graphicFrameMkLst>
            <pc:docMk/>
            <pc:sldMk cId="2043564537" sldId="325"/>
            <ac:graphicFrameMk id="10" creationId="{36D2FF48-F1E4-41A0-913C-CEA08D2573CD}"/>
          </ac:graphicFrameMkLst>
        </pc:graphicFrameChg>
      </pc:sldChg>
      <pc:sldChg chg="addSp delSp modSp new mod">
        <pc:chgData name="Antonio-Marius Tricolici" userId="4ca5b4ffc4fcfb59" providerId="LiveId" clId="{D81C0839-EA44-49A1-9BE7-D13F30D28CD7}" dt="2022-02-06T14:00:52.270" v="8722" actId="478"/>
        <pc:sldMkLst>
          <pc:docMk/>
          <pc:sldMk cId="2236274001" sldId="326"/>
        </pc:sldMkLst>
        <pc:spChg chg="mod">
          <ac:chgData name="Antonio-Marius Tricolici" userId="4ca5b4ffc4fcfb59" providerId="LiveId" clId="{D81C0839-EA44-49A1-9BE7-D13F30D28CD7}" dt="2022-02-06T13:56:28.814" v="8422" actId="2711"/>
          <ac:spMkLst>
            <pc:docMk/>
            <pc:sldMk cId="2236274001" sldId="326"/>
            <ac:spMk id="2" creationId="{7E47B772-3868-4DD1-94F7-C1ABA334FD63}"/>
          </ac:spMkLst>
        </pc:spChg>
        <pc:spChg chg="add mod">
          <ac:chgData name="Antonio-Marius Tricolici" userId="4ca5b4ffc4fcfb59" providerId="LiveId" clId="{D81C0839-EA44-49A1-9BE7-D13F30D28CD7}" dt="2022-02-06T13:56:30.388" v="8423" actId="2711"/>
          <ac:spMkLst>
            <pc:docMk/>
            <pc:sldMk cId="2236274001" sldId="326"/>
            <ac:spMk id="3" creationId="{A7DC719F-EB18-45EB-955D-5B357CD5729F}"/>
          </ac:spMkLst>
        </pc:spChg>
        <pc:spChg chg="add mod">
          <ac:chgData name="Antonio-Marius Tricolici" userId="4ca5b4ffc4fcfb59" providerId="LiveId" clId="{D81C0839-EA44-49A1-9BE7-D13F30D28CD7}" dt="2022-02-06T14:00:05.653" v="8674" actId="339"/>
          <ac:spMkLst>
            <pc:docMk/>
            <pc:sldMk cId="2236274001" sldId="326"/>
            <ac:spMk id="4" creationId="{CD772B4C-FEE8-4865-98D7-C74D288F1B64}"/>
          </ac:spMkLst>
        </pc:spChg>
        <pc:spChg chg="add mod">
          <ac:chgData name="Antonio-Marius Tricolici" userId="4ca5b4ffc4fcfb59" providerId="LiveId" clId="{D81C0839-EA44-49A1-9BE7-D13F30D28CD7}" dt="2022-02-06T13:59:44.319" v="8672" actId="20577"/>
          <ac:spMkLst>
            <pc:docMk/>
            <pc:sldMk cId="2236274001" sldId="326"/>
            <ac:spMk id="5" creationId="{34A29396-D388-4214-B14E-1E92EEEA3F66}"/>
          </ac:spMkLst>
        </pc:spChg>
        <pc:spChg chg="add del mod">
          <ac:chgData name="Antonio-Marius Tricolici" userId="4ca5b4ffc4fcfb59" providerId="LiveId" clId="{D81C0839-EA44-49A1-9BE7-D13F30D28CD7}" dt="2022-02-06T13:58:28.541" v="8522" actId="478"/>
          <ac:spMkLst>
            <pc:docMk/>
            <pc:sldMk cId="2236274001" sldId="326"/>
            <ac:spMk id="6" creationId="{E893A071-81FB-4A8A-BA0D-92B15FAF5DF7}"/>
          </ac:spMkLst>
        </pc:spChg>
        <pc:spChg chg="add mod">
          <ac:chgData name="Antonio-Marius Tricolici" userId="4ca5b4ffc4fcfb59" providerId="LiveId" clId="{D81C0839-EA44-49A1-9BE7-D13F30D28CD7}" dt="2022-02-06T14:00:05.653" v="8674" actId="339"/>
          <ac:spMkLst>
            <pc:docMk/>
            <pc:sldMk cId="2236274001" sldId="326"/>
            <ac:spMk id="7" creationId="{C417D852-81E5-4B6A-9C0D-7C44CA7A9326}"/>
          </ac:spMkLst>
        </pc:spChg>
        <pc:spChg chg="add del mod">
          <ac:chgData name="Antonio-Marius Tricolici" userId="4ca5b4ffc4fcfb59" providerId="LiveId" clId="{D81C0839-EA44-49A1-9BE7-D13F30D28CD7}" dt="2022-02-06T13:58:51.873" v="8545" actId="478"/>
          <ac:spMkLst>
            <pc:docMk/>
            <pc:sldMk cId="2236274001" sldId="326"/>
            <ac:spMk id="8" creationId="{E20DFD90-176A-422E-8631-7ED2885AC177}"/>
          </ac:spMkLst>
        </pc:spChg>
        <pc:spChg chg="add del mod">
          <ac:chgData name="Antonio-Marius Tricolici" userId="4ca5b4ffc4fcfb59" providerId="LiveId" clId="{D81C0839-EA44-49A1-9BE7-D13F30D28CD7}" dt="2022-02-06T14:00:52.270" v="8722" actId="478"/>
          <ac:spMkLst>
            <pc:docMk/>
            <pc:sldMk cId="2236274001" sldId="326"/>
            <ac:spMk id="9" creationId="{AD10E09E-74C7-43F2-97BD-B1A6138D3FDA}"/>
          </ac:spMkLst>
        </pc:spChg>
      </pc:sldChg>
      <pc:sldChg chg="addSp delSp modSp add mod">
        <pc:chgData name="Antonio-Marius Tricolici" userId="4ca5b4ffc4fcfb59" providerId="LiveId" clId="{D81C0839-EA44-49A1-9BE7-D13F30D28CD7}" dt="2022-02-06T14:08:08.630" v="9263" actId="1076"/>
        <pc:sldMkLst>
          <pc:docMk/>
          <pc:sldMk cId="2410309233" sldId="327"/>
        </pc:sldMkLst>
        <pc:spChg chg="del">
          <ac:chgData name="Antonio-Marius Tricolici" userId="4ca5b4ffc4fcfb59" providerId="LiveId" clId="{D81C0839-EA44-49A1-9BE7-D13F30D28CD7}" dt="2022-02-06T14:00:58.381" v="8724" actId="478"/>
          <ac:spMkLst>
            <pc:docMk/>
            <pc:sldMk cId="2410309233" sldId="327"/>
            <ac:spMk id="3" creationId="{A7DC719F-EB18-45EB-955D-5B357CD5729F}"/>
          </ac:spMkLst>
        </pc:spChg>
        <pc:spChg chg="del">
          <ac:chgData name="Antonio-Marius Tricolici" userId="4ca5b4ffc4fcfb59" providerId="LiveId" clId="{D81C0839-EA44-49A1-9BE7-D13F30D28CD7}" dt="2022-02-06T14:00:58.381" v="8724" actId="478"/>
          <ac:spMkLst>
            <pc:docMk/>
            <pc:sldMk cId="2410309233" sldId="327"/>
            <ac:spMk id="4" creationId="{CD772B4C-FEE8-4865-98D7-C74D288F1B64}"/>
          </ac:spMkLst>
        </pc:spChg>
        <pc:spChg chg="del">
          <ac:chgData name="Antonio-Marius Tricolici" userId="4ca5b4ffc4fcfb59" providerId="LiveId" clId="{D81C0839-EA44-49A1-9BE7-D13F30D28CD7}" dt="2022-02-06T14:00:58.381" v="8724" actId="478"/>
          <ac:spMkLst>
            <pc:docMk/>
            <pc:sldMk cId="2410309233" sldId="327"/>
            <ac:spMk id="5" creationId="{34A29396-D388-4214-B14E-1E92EEEA3F66}"/>
          </ac:spMkLst>
        </pc:spChg>
        <pc:spChg chg="add mod">
          <ac:chgData name="Antonio-Marius Tricolici" userId="4ca5b4ffc4fcfb59" providerId="LiveId" clId="{D81C0839-EA44-49A1-9BE7-D13F30D28CD7}" dt="2022-02-06T14:07:52.645" v="9261" actId="20577"/>
          <ac:spMkLst>
            <pc:docMk/>
            <pc:sldMk cId="2410309233" sldId="327"/>
            <ac:spMk id="6" creationId="{118500D8-32F7-497A-832C-5B2287425238}"/>
          </ac:spMkLst>
        </pc:spChg>
        <pc:spChg chg="del">
          <ac:chgData name="Antonio-Marius Tricolici" userId="4ca5b4ffc4fcfb59" providerId="LiveId" clId="{D81C0839-EA44-49A1-9BE7-D13F30D28CD7}" dt="2022-02-06T14:00:58.381" v="8724" actId="478"/>
          <ac:spMkLst>
            <pc:docMk/>
            <pc:sldMk cId="2410309233" sldId="327"/>
            <ac:spMk id="7" creationId="{C417D852-81E5-4B6A-9C0D-7C44CA7A9326}"/>
          </ac:spMkLst>
        </pc:spChg>
        <pc:spChg chg="add mod">
          <ac:chgData name="Antonio-Marius Tricolici" userId="4ca5b4ffc4fcfb59" providerId="LiveId" clId="{D81C0839-EA44-49A1-9BE7-D13F30D28CD7}" dt="2022-02-06T14:08:05.983" v="9262" actId="1076"/>
          <ac:spMkLst>
            <pc:docMk/>
            <pc:sldMk cId="2410309233" sldId="327"/>
            <ac:spMk id="9" creationId="{B56B530A-455B-4E90-895C-DB30F70B0F04}"/>
          </ac:spMkLst>
        </pc:spChg>
        <pc:spChg chg="add mod">
          <ac:chgData name="Antonio-Marius Tricolici" userId="4ca5b4ffc4fcfb59" providerId="LiveId" clId="{D81C0839-EA44-49A1-9BE7-D13F30D28CD7}" dt="2022-02-06T14:08:08.630" v="9263" actId="1076"/>
          <ac:spMkLst>
            <pc:docMk/>
            <pc:sldMk cId="2410309233" sldId="327"/>
            <ac:spMk id="10" creationId="{7E17CB2F-6592-4243-8C3A-5190F874562E}"/>
          </ac:spMkLst>
        </pc:spChg>
        <pc:spChg chg="add del mod">
          <ac:chgData name="Antonio-Marius Tricolici" userId="4ca5b4ffc4fcfb59" providerId="LiveId" clId="{D81C0839-EA44-49A1-9BE7-D13F30D28CD7}" dt="2022-02-06T14:06:28.216" v="9100" actId="478"/>
          <ac:spMkLst>
            <pc:docMk/>
            <pc:sldMk cId="2410309233" sldId="327"/>
            <ac:spMk id="11" creationId="{1CEB5185-4CD0-4FF1-B0F3-70735A491E6C}"/>
          </ac:spMkLst>
        </pc:spChg>
        <pc:spChg chg="add del mod">
          <ac:chgData name="Antonio-Marius Tricolici" userId="4ca5b4ffc4fcfb59" providerId="LiveId" clId="{D81C0839-EA44-49A1-9BE7-D13F30D28CD7}" dt="2022-02-06T14:06:40.238" v="9102" actId="478"/>
          <ac:spMkLst>
            <pc:docMk/>
            <pc:sldMk cId="2410309233" sldId="327"/>
            <ac:spMk id="12" creationId="{23836D63-910B-426E-83A0-A90DF3019C57}"/>
          </ac:spMkLst>
        </pc:spChg>
        <pc:graphicFrameChg chg="add del mod">
          <ac:chgData name="Antonio-Marius Tricolici" userId="4ca5b4ffc4fcfb59" providerId="LiveId" clId="{D81C0839-EA44-49A1-9BE7-D13F30D28CD7}" dt="2022-02-06T14:03:51.830" v="8909" actId="478"/>
          <ac:graphicFrameMkLst>
            <pc:docMk/>
            <pc:sldMk cId="2410309233" sldId="327"/>
            <ac:graphicFrameMk id="8" creationId="{2F9D3708-98D3-45F3-8B72-1B7CC84905FB}"/>
          </ac:graphicFrameMkLst>
        </pc:graphicFrameChg>
      </pc:sldChg>
      <pc:sldChg chg="addSp delSp modSp add mod modAnim">
        <pc:chgData name="Antonio-Marius Tricolici" userId="4ca5b4ffc4fcfb59" providerId="LiveId" clId="{D81C0839-EA44-49A1-9BE7-D13F30D28CD7}" dt="2022-02-06T17:11:51.665" v="9902" actId="339"/>
        <pc:sldMkLst>
          <pc:docMk/>
          <pc:sldMk cId="2006282509" sldId="328"/>
        </pc:sldMkLst>
        <pc:spChg chg="mod">
          <ac:chgData name="Antonio-Marius Tricolici" userId="4ca5b4ffc4fcfb59" providerId="LiveId" clId="{D81C0839-EA44-49A1-9BE7-D13F30D28CD7}" dt="2022-02-06T14:14:47.641" v="9280" actId="20577"/>
          <ac:spMkLst>
            <pc:docMk/>
            <pc:sldMk cId="2006282509" sldId="328"/>
            <ac:spMk id="2" creationId="{7E47B772-3868-4DD1-94F7-C1ABA334FD63}"/>
          </ac:spMkLst>
        </pc:spChg>
        <pc:spChg chg="add mod">
          <ac:chgData name="Antonio-Marius Tricolici" userId="4ca5b4ffc4fcfb59" providerId="LiveId" clId="{D81C0839-EA44-49A1-9BE7-D13F30D28CD7}" dt="2022-02-06T17:11:51.665" v="9902" actId="339"/>
          <ac:spMkLst>
            <pc:docMk/>
            <pc:sldMk cId="2006282509" sldId="328"/>
            <ac:spMk id="3" creationId="{33844A5E-08CB-433E-A827-9E9E9A44B55A}"/>
          </ac:spMkLst>
        </pc:spChg>
        <pc:spChg chg="add mod">
          <ac:chgData name="Antonio-Marius Tricolici" userId="4ca5b4ffc4fcfb59" providerId="LiveId" clId="{D81C0839-EA44-49A1-9BE7-D13F30D28CD7}" dt="2022-02-06T17:05:13.193" v="9663" actId="1076"/>
          <ac:spMkLst>
            <pc:docMk/>
            <pc:sldMk cId="2006282509" sldId="328"/>
            <ac:spMk id="4" creationId="{D0BF31A7-F4C8-4B26-AB4C-8D9829D8D71B}"/>
          </ac:spMkLst>
        </pc:spChg>
        <pc:spChg chg="add mod">
          <ac:chgData name="Antonio-Marius Tricolici" userId="4ca5b4ffc4fcfb59" providerId="LiveId" clId="{D81C0839-EA44-49A1-9BE7-D13F30D28CD7}" dt="2022-02-06T17:11:51.665" v="9902" actId="339"/>
          <ac:spMkLst>
            <pc:docMk/>
            <pc:sldMk cId="2006282509" sldId="328"/>
            <ac:spMk id="5" creationId="{CFE3EBCA-2D76-4878-BE25-80B9CD894065}"/>
          </ac:spMkLst>
        </pc:spChg>
        <pc:spChg chg="mod">
          <ac:chgData name="Antonio-Marius Tricolici" userId="4ca5b4ffc4fcfb59" providerId="LiveId" clId="{D81C0839-EA44-49A1-9BE7-D13F30D28CD7}" dt="2022-02-06T16:58:15.782" v="9583" actId="20577"/>
          <ac:spMkLst>
            <pc:docMk/>
            <pc:sldMk cId="2006282509" sldId="328"/>
            <ac:spMk id="6" creationId="{118500D8-32F7-497A-832C-5B2287425238}"/>
          </ac:spMkLst>
        </pc:spChg>
        <pc:spChg chg="add mod">
          <ac:chgData name="Antonio-Marius Tricolici" userId="4ca5b4ffc4fcfb59" providerId="LiveId" clId="{D81C0839-EA44-49A1-9BE7-D13F30D28CD7}" dt="2022-02-06T17:11:51.665" v="9902" actId="339"/>
          <ac:spMkLst>
            <pc:docMk/>
            <pc:sldMk cId="2006282509" sldId="328"/>
            <ac:spMk id="7" creationId="{94AC3018-E1CF-465E-8B1F-47E12F95973B}"/>
          </ac:spMkLst>
        </pc:spChg>
        <pc:spChg chg="add del mod">
          <ac:chgData name="Antonio-Marius Tricolici" userId="4ca5b4ffc4fcfb59" providerId="LiveId" clId="{D81C0839-EA44-49A1-9BE7-D13F30D28CD7}" dt="2022-02-06T17:05:44.141" v="9683" actId="478"/>
          <ac:spMkLst>
            <pc:docMk/>
            <pc:sldMk cId="2006282509" sldId="328"/>
            <ac:spMk id="8" creationId="{1F3BA47A-AB20-473E-92D8-8EAD947047A3}"/>
          </ac:spMkLst>
        </pc:spChg>
        <pc:spChg chg="del">
          <ac:chgData name="Antonio-Marius Tricolici" userId="4ca5b4ffc4fcfb59" providerId="LiveId" clId="{D81C0839-EA44-49A1-9BE7-D13F30D28CD7}" dt="2022-02-06T14:14:55.741" v="9281" actId="478"/>
          <ac:spMkLst>
            <pc:docMk/>
            <pc:sldMk cId="2006282509" sldId="328"/>
            <ac:spMk id="9" creationId="{B56B530A-455B-4E90-895C-DB30F70B0F04}"/>
          </ac:spMkLst>
        </pc:spChg>
        <pc:spChg chg="del mod">
          <ac:chgData name="Antonio-Marius Tricolici" userId="4ca5b4ffc4fcfb59" providerId="LiveId" clId="{D81C0839-EA44-49A1-9BE7-D13F30D28CD7}" dt="2022-02-06T14:14:58.283" v="9283" actId="478"/>
          <ac:spMkLst>
            <pc:docMk/>
            <pc:sldMk cId="2006282509" sldId="328"/>
            <ac:spMk id="10" creationId="{7E17CB2F-6592-4243-8C3A-5190F874562E}"/>
          </ac:spMkLst>
        </pc:spChg>
        <pc:spChg chg="add mod">
          <ac:chgData name="Antonio-Marius Tricolici" userId="4ca5b4ffc4fcfb59" providerId="LiveId" clId="{D81C0839-EA44-49A1-9BE7-D13F30D28CD7}" dt="2022-02-06T17:07:50.903" v="9793" actId="1076"/>
          <ac:spMkLst>
            <pc:docMk/>
            <pc:sldMk cId="2006282509" sldId="328"/>
            <ac:spMk id="11" creationId="{6B75C3DD-D559-40E6-AD85-D55B5F90B976}"/>
          </ac:spMkLst>
        </pc:spChg>
      </pc:sldChg>
      <pc:sldChg chg="add del">
        <pc:chgData name="Antonio-Marius Tricolici" userId="4ca5b4ffc4fcfb59" providerId="LiveId" clId="{D81C0839-EA44-49A1-9BE7-D13F30D28CD7}" dt="2022-02-06T17:08:42.932" v="9796" actId="47"/>
        <pc:sldMkLst>
          <pc:docMk/>
          <pc:sldMk cId="949816435" sldId="329"/>
        </pc:sldMkLst>
      </pc:sldChg>
      <pc:sldChg chg="addSp delSp modSp new mod">
        <pc:chgData name="Antonio-Marius Tricolici" userId="4ca5b4ffc4fcfb59" providerId="LiveId" clId="{D81C0839-EA44-49A1-9BE7-D13F30D28CD7}" dt="2022-02-06T17:13:23.550" v="9920" actId="1076"/>
        <pc:sldMkLst>
          <pc:docMk/>
          <pc:sldMk cId="2685299264" sldId="329"/>
        </pc:sldMkLst>
        <pc:spChg chg="mod">
          <ac:chgData name="Antonio-Marius Tricolici" userId="4ca5b4ffc4fcfb59" providerId="LiveId" clId="{D81C0839-EA44-49A1-9BE7-D13F30D28CD7}" dt="2022-02-06T17:10:25.647" v="9884" actId="20577"/>
          <ac:spMkLst>
            <pc:docMk/>
            <pc:sldMk cId="2685299264" sldId="329"/>
            <ac:spMk id="2" creationId="{4671F105-5604-49BA-81FA-4B2F97FD1347}"/>
          </ac:spMkLst>
        </pc:spChg>
        <pc:spChg chg="add del mod">
          <ac:chgData name="Antonio-Marius Tricolici" userId="4ca5b4ffc4fcfb59" providerId="LiveId" clId="{D81C0839-EA44-49A1-9BE7-D13F30D28CD7}" dt="2022-02-06T17:10:47.383" v="9888"/>
          <ac:spMkLst>
            <pc:docMk/>
            <pc:sldMk cId="2685299264" sldId="329"/>
            <ac:spMk id="3" creationId="{B708C187-3F6F-4145-A4DA-46171BA4360E}"/>
          </ac:spMkLst>
        </pc:spChg>
        <pc:spChg chg="add mod">
          <ac:chgData name="Antonio-Marius Tricolici" userId="4ca5b4ffc4fcfb59" providerId="LiveId" clId="{D81C0839-EA44-49A1-9BE7-D13F30D28CD7}" dt="2022-02-06T17:13:23.550" v="9920" actId="1076"/>
          <ac:spMkLst>
            <pc:docMk/>
            <pc:sldMk cId="2685299264" sldId="329"/>
            <ac:spMk id="4" creationId="{EA133891-D13C-4C83-98AE-C561500ABF19}"/>
          </ac:spMkLst>
        </pc:spChg>
        <pc:spChg chg="add del">
          <ac:chgData name="Antonio-Marius Tricolici" userId="4ca5b4ffc4fcfb59" providerId="LiveId" clId="{D81C0839-EA44-49A1-9BE7-D13F30D28CD7}" dt="2022-02-06T17:12:43.663" v="9908"/>
          <ac:spMkLst>
            <pc:docMk/>
            <pc:sldMk cId="2685299264" sldId="329"/>
            <ac:spMk id="5" creationId="{B9102E39-B91D-4F2F-8B1E-BB75E77F457A}"/>
          </ac:spMkLst>
        </pc:spChg>
        <pc:spChg chg="add mod">
          <ac:chgData name="Antonio-Marius Tricolici" userId="4ca5b4ffc4fcfb59" providerId="LiveId" clId="{D81C0839-EA44-49A1-9BE7-D13F30D28CD7}" dt="2022-02-06T17:13:23.550" v="9920" actId="1076"/>
          <ac:spMkLst>
            <pc:docMk/>
            <pc:sldMk cId="2685299264" sldId="329"/>
            <ac:spMk id="6" creationId="{1FA86647-3ED8-4554-9234-5A0F372BE64C}"/>
          </ac:spMkLst>
        </pc:spChg>
      </pc:sldChg>
      <pc:sldChg chg="addSp delSp modSp new mod">
        <pc:chgData name="Antonio-Marius Tricolici" userId="4ca5b4ffc4fcfb59" providerId="LiveId" clId="{D81C0839-EA44-49A1-9BE7-D13F30D28CD7}" dt="2022-02-06T17:36:46.517" v="10489" actId="20577"/>
        <pc:sldMkLst>
          <pc:docMk/>
          <pc:sldMk cId="4230152416" sldId="330"/>
        </pc:sldMkLst>
        <pc:spChg chg="mod">
          <ac:chgData name="Antonio-Marius Tricolici" userId="4ca5b4ffc4fcfb59" providerId="LiveId" clId="{D81C0839-EA44-49A1-9BE7-D13F30D28CD7}" dt="2022-02-06T17:23:36.646" v="10085" actId="20577"/>
          <ac:spMkLst>
            <pc:docMk/>
            <pc:sldMk cId="4230152416" sldId="330"/>
            <ac:spMk id="2" creationId="{B0E1F6F1-9549-4EA0-9BFA-04AD3D7F2720}"/>
          </ac:spMkLst>
        </pc:spChg>
        <pc:spChg chg="add mod">
          <ac:chgData name="Antonio-Marius Tricolici" userId="4ca5b4ffc4fcfb59" providerId="LiveId" clId="{D81C0839-EA44-49A1-9BE7-D13F30D28CD7}" dt="2022-02-06T17:27:14.839" v="10472" actId="20577"/>
          <ac:spMkLst>
            <pc:docMk/>
            <pc:sldMk cId="4230152416" sldId="330"/>
            <ac:spMk id="3" creationId="{441941FD-ABC2-41C3-A588-1EE3E3FD1A11}"/>
          </ac:spMkLst>
        </pc:spChg>
        <pc:spChg chg="add mod">
          <ac:chgData name="Antonio-Marius Tricolici" userId="4ca5b4ffc4fcfb59" providerId="LiveId" clId="{D81C0839-EA44-49A1-9BE7-D13F30D28CD7}" dt="2022-02-06T17:26:39.055" v="10457" actId="1076"/>
          <ac:spMkLst>
            <pc:docMk/>
            <pc:sldMk cId="4230152416" sldId="330"/>
            <ac:spMk id="4" creationId="{42F925F4-28E5-46B1-BEEE-17609D70C44B}"/>
          </ac:spMkLst>
        </pc:spChg>
        <pc:spChg chg="add mod">
          <ac:chgData name="Antonio-Marius Tricolici" userId="4ca5b4ffc4fcfb59" providerId="LiveId" clId="{D81C0839-EA44-49A1-9BE7-D13F30D28CD7}" dt="2022-02-06T17:36:46.517" v="10489" actId="20577"/>
          <ac:spMkLst>
            <pc:docMk/>
            <pc:sldMk cId="4230152416" sldId="330"/>
            <ac:spMk id="5" creationId="{1304B408-97B0-4395-8A8E-73F047D88FE2}"/>
          </ac:spMkLst>
        </pc:spChg>
        <pc:spChg chg="add del mod">
          <ac:chgData name="Antonio-Marius Tricolici" userId="4ca5b4ffc4fcfb59" providerId="LiveId" clId="{D81C0839-EA44-49A1-9BE7-D13F30D28CD7}" dt="2022-02-06T17:26:14.842" v="10444"/>
          <ac:spMkLst>
            <pc:docMk/>
            <pc:sldMk cId="4230152416" sldId="330"/>
            <ac:spMk id="6" creationId="{E21217A2-B92D-4524-A4B5-68C151143F72}"/>
          </ac:spMkLst>
        </pc:spChg>
        <pc:spChg chg="add del mod">
          <ac:chgData name="Antonio-Marius Tricolici" userId="4ca5b4ffc4fcfb59" providerId="LiveId" clId="{D81C0839-EA44-49A1-9BE7-D13F30D28CD7}" dt="2022-02-06T17:26:19.039" v="10446"/>
          <ac:spMkLst>
            <pc:docMk/>
            <pc:sldMk cId="4230152416" sldId="330"/>
            <ac:spMk id="7" creationId="{2984EC4E-4D2D-4BC0-A44B-B6EB015C6321}"/>
          </ac:spMkLst>
        </pc:spChg>
        <pc:spChg chg="add del mod">
          <ac:chgData name="Antonio-Marius Tricolici" userId="4ca5b4ffc4fcfb59" providerId="LiveId" clId="{D81C0839-EA44-49A1-9BE7-D13F30D28CD7}" dt="2022-02-06T17:26:21.562" v="10449"/>
          <ac:spMkLst>
            <pc:docMk/>
            <pc:sldMk cId="4230152416" sldId="330"/>
            <ac:spMk id="8" creationId="{8EC1A8C7-9A73-41A6-9900-FFB08FD3A581}"/>
          </ac:spMkLst>
        </pc:spChg>
      </pc:sldChg>
      <pc:sldChg chg="addSp delSp modSp new mod">
        <pc:chgData name="Antonio-Marius Tricolici" userId="4ca5b4ffc4fcfb59" providerId="LiveId" clId="{D81C0839-EA44-49A1-9BE7-D13F30D28CD7}" dt="2022-02-06T17:46:37.961" v="11365" actId="1076"/>
        <pc:sldMkLst>
          <pc:docMk/>
          <pc:sldMk cId="3363618148" sldId="331"/>
        </pc:sldMkLst>
        <pc:spChg chg="mod">
          <ac:chgData name="Antonio-Marius Tricolici" userId="4ca5b4ffc4fcfb59" providerId="LiveId" clId="{D81C0839-EA44-49A1-9BE7-D13F30D28CD7}" dt="2022-02-06T17:37:15.962" v="10499" actId="20577"/>
          <ac:spMkLst>
            <pc:docMk/>
            <pc:sldMk cId="3363618148" sldId="331"/>
            <ac:spMk id="2" creationId="{8300BC1D-4F84-4365-9956-B6F3DF0AD5E1}"/>
          </ac:spMkLst>
        </pc:spChg>
        <pc:spChg chg="add del mod">
          <ac:chgData name="Antonio-Marius Tricolici" userId="4ca5b4ffc4fcfb59" providerId="LiveId" clId="{D81C0839-EA44-49A1-9BE7-D13F30D28CD7}" dt="2022-02-06T17:37:22.389" v="10503"/>
          <ac:spMkLst>
            <pc:docMk/>
            <pc:sldMk cId="3363618148" sldId="331"/>
            <ac:spMk id="3" creationId="{68024042-A692-4FA3-850D-3FAFBE77A20F}"/>
          </ac:spMkLst>
        </pc:spChg>
        <pc:spChg chg="add mod">
          <ac:chgData name="Antonio-Marius Tricolici" userId="4ca5b4ffc4fcfb59" providerId="LiveId" clId="{D81C0839-EA44-49A1-9BE7-D13F30D28CD7}" dt="2022-02-06T17:40:07.316" v="10836" actId="20577"/>
          <ac:spMkLst>
            <pc:docMk/>
            <pc:sldMk cId="3363618148" sldId="331"/>
            <ac:spMk id="4" creationId="{4E24D1AA-A69C-41AD-8994-063B14FA5856}"/>
          </ac:spMkLst>
        </pc:spChg>
        <pc:spChg chg="add mod">
          <ac:chgData name="Antonio-Marius Tricolici" userId="4ca5b4ffc4fcfb59" providerId="LiveId" clId="{D81C0839-EA44-49A1-9BE7-D13F30D28CD7}" dt="2022-02-06T17:46:37.961" v="11365" actId="1076"/>
          <ac:spMkLst>
            <pc:docMk/>
            <pc:sldMk cId="3363618148" sldId="331"/>
            <ac:spMk id="5" creationId="{9031B980-FE58-4C71-BD0B-EB4933560DBE}"/>
          </ac:spMkLst>
        </pc:spChg>
        <pc:spChg chg="add mod">
          <ac:chgData name="Antonio-Marius Tricolici" userId="4ca5b4ffc4fcfb59" providerId="LiveId" clId="{D81C0839-EA44-49A1-9BE7-D13F30D28CD7}" dt="2022-02-06T17:46:37.961" v="11365" actId="1076"/>
          <ac:spMkLst>
            <pc:docMk/>
            <pc:sldMk cId="3363618148" sldId="331"/>
            <ac:spMk id="6" creationId="{CCBCD79A-0789-4A90-A0BE-3F69A4C1B837}"/>
          </ac:spMkLst>
        </pc:spChg>
        <pc:spChg chg="add mod">
          <ac:chgData name="Antonio-Marius Tricolici" userId="4ca5b4ffc4fcfb59" providerId="LiveId" clId="{D81C0839-EA44-49A1-9BE7-D13F30D28CD7}" dt="2022-02-06T17:46:37.961" v="11365" actId="1076"/>
          <ac:spMkLst>
            <pc:docMk/>
            <pc:sldMk cId="3363618148" sldId="331"/>
            <ac:spMk id="7" creationId="{1A6EC166-6A77-4A07-85B6-9BDD97A54FC0}"/>
          </ac:spMkLst>
        </pc:spChg>
      </pc:sldChg>
      <pc:sldChg chg="addSp modSp new mod">
        <pc:chgData name="Antonio-Marius Tricolici" userId="4ca5b4ffc4fcfb59" providerId="LiveId" clId="{D81C0839-EA44-49A1-9BE7-D13F30D28CD7}" dt="2022-02-06T17:48:55.513" v="11492" actId="20577"/>
        <pc:sldMkLst>
          <pc:docMk/>
          <pc:sldMk cId="2578846951" sldId="332"/>
        </pc:sldMkLst>
        <pc:spChg chg="mod">
          <ac:chgData name="Antonio-Marius Tricolici" userId="4ca5b4ffc4fcfb59" providerId="LiveId" clId="{D81C0839-EA44-49A1-9BE7-D13F30D28CD7}" dt="2022-02-06T17:43:19.045" v="10846" actId="20577"/>
          <ac:spMkLst>
            <pc:docMk/>
            <pc:sldMk cId="2578846951" sldId="332"/>
            <ac:spMk id="2" creationId="{FD5EA5BE-828A-4ABB-B577-F1C7264BE4E6}"/>
          </ac:spMkLst>
        </pc:spChg>
        <pc:spChg chg="add mod">
          <ac:chgData name="Antonio-Marius Tricolici" userId="4ca5b4ffc4fcfb59" providerId="LiveId" clId="{D81C0839-EA44-49A1-9BE7-D13F30D28CD7}" dt="2022-02-06T17:47:57.173" v="11401" actId="20577"/>
          <ac:spMkLst>
            <pc:docMk/>
            <pc:sldMk cId="2578846951" sldId="332"/>
            <ac:spMk id="3" creationId="{47FEA1C3-01B4-460F-8E02-0EEBAAF795BA}"/>
          </ac:spMkLst>
        </pc:spChg>
        <pc:spChg chg="add mod">
          <ac:chgData name="Antonio-Marius Tricolici" userId="4ca5b4ffc4fcfb59" providerId="LiveId" clId="{D81C0839-EA44-49A1-9BE7-D13F30D28CD7}" dt="2022-02-06T17:48:33.565" v="11464" actId="20577"/>
          <ac:spMkLst>
            <pc:docMk/>
            <pc:sldMk cId="2578846951" sldId="332"/>
            <ac:spMk id="4" creationId="{D07BAF20-E2E6-4F8F-B647-D6A2F98FCC14}"/>
          </ac:spMkLst>
        </pc:spChg>
        <pc:spChg chg="add mod">
          <ac:chgData name="Antonio-Marius Tricolici" userId="4ca5b4ffc4fcfb59" providerId="LiveId" clId="{D81C0839-EA44-49A1-9BE7-D13F30D28CD7}" dt="2022-02-06T17:48:55.513" v="11492" actId="20577"/>
          <ac:spMkLst>
            <pc:docMk/>
            <pc:sldMk cId="2578846951" sldId="332"/>
            <ac:spMk id="5" creationId="{4D81AD01-E110-4420-B8D8-BCEA86B8F95A}"/>
          </ac:spMkLst>
        </pc:spChg>
      </pc:sldChg>
      <pc:sldChg chg="addSp delSp modSp new mod">
        <pc:chgData name="Antonio-Marius Tricolici" userId="4ca5b4ffc4fcfb59" providerId="LiveId" clId="{D81C0839-EA44-49A1-9BE7-D13F30D28CD7}" dt="2022-02-06T18:00:14.387" v="11856" actId="20577"/>
        <pc:sldMkLst>
          <pc:docMk/>
          <pc:sldMk cId="3101465304" sldId="333"/>
        </pc:sldMkLst>
        <pc:spChg chg="mod">
          <ac:chgData name="Antonio-Marius Tricolici" userId="4ca5b4ffc4fcfb59" providerId="LiveId" clId="{D81C0839-EA44-49A1-9BE7-D13F30D28CD7}" dt="2022-02-06T17:51:41.316" v="11501" actId="20577"/>
          <ac:spMkLst>
            <pc:docMk/>
            <pc:sldMk cId="3101465304" sldId="333"/>
            <ac:spMk id="2" creationId="{B34AC1CE-F697-48BE-8997-EF314A1BBB5F}"/>
          </ac:spMkLst>
        </pc:spChg>
        <pc:spChg chg="add del mod">
          <ac:chgData name="Antonio-Marius Tricolici" userId="4ca5b4ffc4fcfb59" providerId="LiveId" clId="{D81C0839-EA44-49A1-9BE7-D13F30D28CD7}" dt="2022-02-06T17:53:43.172" v="11551" actId="478"/>
          <ac:spMkLst>
            <pc:docMk/>
            <pc:sldMk cId="3101465304" sldId="333"/>
            <ac:spMk id="3" creationId="{D2530A62-1BE5-4207-A9CF-F037942B7A7A}"/>
          </ac:spMkLst>
        </pc:spChg>
        <pc:spChg chg="add mod">
          <ac:chgData name="Antonio-Marius Tricolici" userId="4ca5b4ffc4fcfb59" providerId="LiveId" clId="{D81C0839-EA44-49A1-9BE7-D13F30D28CD7}" dt="2022-02-06T17:58:40.060" v="11794" actId="2711"/>
          <ac:spMkLst>
            <pc:docMk/>
            <pc:sldMk cId="3101465304" sldId="333"/>
            <ac:spMk id="4" creationId="{531F5545-F762-4495-A9B5-A17B7167AF6D}"/>
          </ac:spMkLst>
        </pc:spChg>
        <pc:spChg chg="add mod">
          <ac:chgData name="Antonio-Marius Tricolici" userId="4ca5b4ffc4fcfb59" providerId="LiveId" clId="{D81C0839-EA44-49A1-9BE7-D13F30D28CD7}" dt="2022-02-06T17:59:04.575" v="11855" actId="20577"/>
          <ac:spMkLst>
            <pc:docMk/>
            <pc:sldMk cId="3101465304" sldId="333"/>
            <ac:spMk id="5" creationId="{FE133000-04C6-46A3-9ED7-522691BF8304}"/>
          </ac:spMkLst>
        </pc:spChg>
        <pc:spChg chg="add mod">
          <ac:chgData name="Antonio-Marius Tricolici" userId="4ca5b4ffc4fcfb59" providerId="LiveId" clId="{D81C0839-EA44-49A1-9BE7-D13F30D28CD7}" dt="2022-02-06T17:58:46.029" v="11797" actId="1076"/>
          <ac:spMkLst>
            <pc:docMk/>
            <pc:sldMk cId="3101465304" sldId="333"/>
            <ac:spMk id="6" creationId="{F081E530-61EB-41D8-89CF-3838D1641403}"/>
          </ac:spMkLst>
        </pc:spChg>
        <pc:spChg chg="add mod">
          <ac:chgData name="Antonio-Marius Tricolici" userId="4ca5b4ffc4fcfb59" providerId="LiveId" clId="{D81C0839-EA44-49A1-9BE7-D13F30D28CD7}" dt="2022-02-06T18:00:14.387" v="11856" actId="20577"/>
          <ac:spMkLst>
            <pc:docMk/>
            <pc:sldMk cId="3101465304" sldId="333"/>
            <ac:spMk id="7" creationId="{CC58CBE9-5B8E-44EC-B516-FB0AA5346F60}"/>
          </ac:spMkLst>
        </pc:spChg>
      </pc:sldChg>
      <pc:sldChg chg="addSp delSp modSp new mod">
        <pc:chgData name="Antonio-Marius Tricolici" userId="4ca5b4ffc4fcfb59" providerId="LiveId" clId="{D81C0839-EA44-49A1-9BE7-D13F30D28CD7}" dt="2022-02-06T18:41:18.893" v="12199" actId="20577"/>
        <pc:sldMkLst>
          <pc:docMk/>
          <pc:sldMk cId="2722885909" sldId="334"/>
        </pc:sldMkLst>
        <pc:spChg chg="mod">
          <ac:chgData name="Antonio-Marius Tricolici" userId="4ca5b4ffc4fcfb59" providerId="LiveId" clId="{D81C0839-EA44-49A1-9BE7-D13F30D28CD7}" dt="2022-02-06T18:40:01.532" v="12012" actId="20577"/>
          <ac:spMkLst>
            <pc:docMk/>
            <pc:sldMk cId="2722885909" sldId="334"/>
            <ac:spMk id="2" creationId="{6D8A0AD7-6766-4E08-A5DF-7AC71D087C9D}"/>
          </ac:spMkLst>
        </pc:spChg>
        <pc:spChg chg="add del mod">
          <ac:chgData name="Antonio-Marius Tricolici" userId="4ca5b4ffc4fcfb59" providerId="LiveId" clId="{D81C0839-EA44-49A1-9BE7-D13F30D28CD7}" dt="2022-02-06T18:02:40.505" v="11872" actId="478"/>
          <ac:spMkLst>
            <pc:docMk/>
            <pc:sldMk cId="2722885909" sldId="334"/>
            <ac:spMk id="3" creationId="{8ADB1D47-C032-4530-9A1E-7C1C64F93BC4}"/>
          </ac:spMkLst>
        </pc:spChg>
        <pc:spChg chg="add del mod">
          <ac:chgData name="Antonio-Marius Tricolici" userId="4ca5b4ffc4fcfb59" providerId="LiveId" clId="{D81C0839-EA44-49A1-9BE7-D13F30D28CD7}" dt="2022-02-06T18:18:25.072" v="11919" actId="478"/>
          <ac:spMkLst>
            <pc:docMk/>
            <pc:sldMk cId="2722885909" sldId="334"/>
            <ac:spMk id="4" creationId="{A779D409-FE33-4652-956F-1F04607DB388}"/>
          </ac:spMkLst>
        </pc:spChg>
        <pc:spChg chg="add del">
          <ac:chgData name="Antonio-Marius Tricolici" userId="4ca5b4ffc4fcfb59" providerId="LiveId" clId="{D81C0839-EA44-49A1-9BE7-D13F30D28CD7}" dt="2022-02-06T18:03:19.348" v="11914" actId="11529"/>
          <ac:spMkLst>
            <pc:docMk/>
            <pc:sldMk cId="2722885909" sldId="334"/>
            <ac:spMk id="5" creationId="{63051BD5-C5B3-4458-8615-EEB591E2B20A}"/>
          </ac:spMkLst>
        </pc:spChg>
        <pc:spChg chg="add del mod">
          <ac:chgData name="Antonio-Marius Tricolici" userId="4ca5b4ffc4fcfb59" providerId="LiveId" clId="{D81C0839-EA44-49A1-9BE7-D13F30D28CD7}" dt="2022-02-06T18:03:18.899" v="11913" actId="767"/>
          <ac:spMkLst>
            <pc:docMk/>
            <pc:sldMk cId="2722885909" sldId="334"/>
            <ac:spMk id="6" creationId="{C97354D0-132D-4047-9DC4-6F6BB14E6E7C}"/>
          </ac:spMkLst>
        </pc:spChg>
        <pc:spChg chg="add mod">
          <ac:chgData name="Antonio-Marius Tricolici" userId="4ca5b4ffc4fcfb59" providerId="LiveId" clId="{D81C0839-EA44-49A1-9BE7-D13F30D28CD7}" dt="2022-02-06T18:39:59.186" v="12005" actId="1076"/>
          <ac:spMkLst>
            <pc:docMk/>
            <pc:sldMk cId="2722885909" sldId="334"/>
            <ac:spMk id="7" creationId="{7EED240C-6C47-4C0F-9609-9CC7ACCC06A9}"/>
          </ac:spMkLst>
        </pc:spChg>
        <pc:spChg chg="add mod">
          <ac:chgData name="Antonio-Marius Tricolici" userId="4ca5b4ffc4fcfb59" providerId="LiveId" clId="{D81C0839-EA44-49A1-9BE7-D13F30D28CD7}" dt="2022-02-06T18:39:59.186" v="12005" actId="1076"/>
          <ac:spMkLst>
            <pc:docMk/>
            <pc:sldMk cId="2722885909" sldId="334"/>
            <ac:spMk id="8" creationId="{9AA7A606-218B-4089-AC05-A2D31F813E3D}"/>
          </ac:spMkLst>
        </pc:spChg>
        <pc:spChg chg="add mod">
          <ac:chgData name="Antonio-Marius Tricolici" userId="4ca5b4ffc4fcfb59" providerId="LiveId" clId="{D81C0839-EA44-49A1-9BE7-D13F30D28CD7}" dt="2022-02-06T18:39:59.186" v="12005" actId="1076"/>
          <ac:spMkLst>
            <pc:docMk/>
            <pc:sldMk cId="2722885909" sldId="334"/>
            <ac:spMk id="9" creationId="{87FEDC99-543B-4191-AFBE-3877FDDC0E99}"/>
          </ac:spMkLst>
        </pc:spChg>
        <pc:spChg chg="add mod">
          <ac:chgData name="Antonio-Marius Tricolici" userId="4ca5b4ffc4fcfb59" providerId="LiveId" clId="{D81C0839-EA44-49A1-9BE7-D13F30D28CD7}" dt="2022-02-06T18:39:59.186" v="12005" actId="1076"/>
          <ac:spMkLst>
            <pc:docMk/>
            <pc:sldMk cId="2722885909" sldId="334"/>
            <ac:spMk id="10" creationId="{64ADA90C-B794-426C-8BB1-99EF9135322E}"/>
          </ac:spMkLst>
        </pc:spChg>
        <pc:spChg chg="add mod">
          <ac:chgData name="Antonio-Marius Tricolici" userId="4ca5b4ffc4fcfb59" providerId="LiveId" clId="{D81C0839-EA44-49A1-9BE7-D13F30D28CD7}" dt="2022-02-06T18:39:59.186" v="12005" actId="1076"/>
          <ac:spMkLst>
            <pc:docMk/>
            <pc:sldMk cId="2722885909" sldId="334"/>
            <ac:spMk id="11" creationId="{5180EEAB-9DB2-44AF-926D-6CC6EDCF3716}"/>
          </ac:spMkLst>
        </pc:spChg>
        <pc:spChg chg="add mod">
          <ac:chgData name="Antonio-Marius Tricolici" userId="4ca5b4ffc4fcfb59" providerId="LiveId" clId="{D81C0839-EA44-49A1-9BE7-D13F30D28CD7}" dt="2022-02-06T18:39:59.186" v="12005" actId="1076"/>
          <ac:spMkLst>
            <pc:docMk/>
            <pc:sldMk cId="2722885909" sldId="334"/>
            <ac:spMk id="12" creationId="{FD2E1069-F952-494A-B0F3-41A5644D8AC3}"/>
          </ac:spMkLst>
        </pc:spChg>
        <pc:spChg chg="add mod">
          <ac:chgData name="Antonio-Marius Tricolici" userId="4ca5b4ffc4fcfb59" providerId="LiveId" clId="{D81C0839-EA44-49A1-9BE7-D13F30D28CD7}" dt="2022-02-06T18:39:59.186" v="12005" actId="1076"/>
          <ac:spMkLst>
            <pc:docMk/>
            <pc:sldMk cId="2722885909" sldId="334"/>
            <ac:spMk id="13" creationId="{46D865C1-45A6-4BCA-AAAB-636A99191B03}"/>
          </ac:spMkLst>
        </pc:spChg>
        <pc:spChg chg="add del mod">
          <ac:chgData name="Antonio-Marius Tricolici" userId="4ca5b4ffc4fcfb59" providerId="LiveId" clId="{D81C0839-EA44-49A1-9BE7-D13F30D28CD7}" dt="2022-02-06T18:39:40.151" v="11999"/>
          <ac:spMkLst>
            <pc:docMk/>
            <pc:sldMk cId="2722885909" sldId="334"/>
            <ac:spMk id="14" creationId="{F9DA0EA1-E121-4762-A97A-399C3798C653}"/>
          </ac:spMkLst>
        </pc:spChg>
        <pc:spChg chg="add mod">
          <ac:chgData name="Antonio-Marius Tricolici" userId="4ca5b4ffc4fcfb59" providerId="LiveId" clId="{D81C0839-EA44-49A1-9BE7-D13F30D28CD7}" dt="2022-02-06T18:40:31.571" v="12085" actId="14100"/>
          <ac:spMkLst>
            <pc:docMk/>
            <pc:sldMk cId="2722885909" sldId="334"/>
            <ac:spMk id="15" creationId="{DE3C3E54-3003-4709-91E5-667E792B183E}"/>
          </ac:spMkLst>
        </pc:spChg>
        <pc:spChg chg="add mod">
          <ac:chgData name="Antonio-Marius Tricolici" userId="4ca5b4ffc4fcfb59" providerId="LiveId" clId="{D81C0839-EA44-49A1-9BE7-D13F30D28CD7}" dt="2022-02-06T18:41:18.893" v="12199" actId="20577"/>
          <ac:spMkLst>
            <pc:docMk/>
            <pc:sldMk cId="2722885909" sldId="334"/>
            <ac:spMk id="16" creationId="{0B14E692-03C8-4BA7-9F23-029B4F95A06E}"/>
          </ac:spMkLst>
        </pc:spChg>
      </pc:sldChg>
      <pc:sldMasterChg chg="delSldLayout">
        <pc:chgData name="Antonio-Marius Tricolici" userId="4ca5b4ffc4fcfb59" providerId="LiveId" clId="{D81C0839-EA44-49A1-9BE7-D13F30D28CD7}" dt="2022-02-06T10:41:52.461" v="1" actId="47"/>
        <pc:sldMasterMkLst>
          <pc:docMk/>
          <pc:sldMasterMk cId="0" sldId="2147483659"/>
        </pc:sldMasterMkLst>
        <pc:sldLayoutChg chg="del">
          <pc:chgData name="Antonio-Marius Tricolici" userId="4ca5b4ffc4fcfb59" providerId="LiveId" clId="{D81C0839-EA44-49A1-9BE7-D13F30D28CD7}" dt="2022-02-06T10:41:52.461" v="1" actId="47"/>
          <pc:sldLayoutMkLst>
            <pc:docMk/>
            <pc:sldMasterMk cId="0" sldId="2147483659"/>
            <pc:sldLayoutMk cId="561242976" sldId="2147483660"/>
          </pc:sldLayoutMkLst>
        </pc:sldLayoutChg>
      </pc:sldMasterChg>
    </pc:docChg>
  </pc:docChgLst>
  <pc:docChgLst>
    <pc:chgData name="Antonio-Marius Tricolici" userId="4ca5b4ffc4fcfb59" providerId="LiveId" clId="{263DF1CF-DEED-47C1-9F53-3F9411169E79}"/>
    <pc:docChg chg="undo custSel addSld delSld modSld sldOrd addMainMaster delMainMaster modMainMaster modSection">
      <pc:chgData name="Antonio-Marius Tricolici" userId="4ca5b4ffc4fcfb59" providerId="LiveId" clId="{263DF1CF-DEED-47C1-9F53-3F9411169E79}" dt="2022-02-25T16:19:53.070" v="10288" actId="339"/>
      <pc:docMkLst>
        <pc:docMk/>
      </pc:docMkLst>
      <pc:sldChg chg="modSp mod">
        <pc:chgData name="Antonio-Marius Tricolici" userId="4ca5b4ffc4fcfb59" providerId="LiveId" clId="{263DF1CF-DEED-47C1-9F53-3F9411169E79}" dt="2022-02-25T05:51:48.288" v="31" actId="20577"/>
        <pc:sldMkLst>
          <pc:docMk/>
          <pc:sldMk cId="0" sldId="256"/>
        </pc:sldMkLst>
        <pc:spChg chg="mod">
          <ac:chgData name="Antonio-Marius Tricolici" userId="4ca5b4ffc4fcfb59" providerId="LiveId" clId="{263DF1CF-DEED-47C1-9F53-3F9411169E79}" dt="2022-02-25T05:51:48.288" v="31" actId="20577"/>
          <ac:spMkLst>
            <pc:docMk/>
            <pc:sldMk cId="0" sldId="256"/>
            <ac:spMk id="67" creationId="{00000000-0000-0000-0000-000000000000}"/>
          </ac:spMkLst>
        </pc:spChg>
      </pc:sldChg>
      <pc:sldChg chg="modSp mod">
        <pc:chgData name="Antonio-Marius Tricolici" userId="4ca5b4ffc4fcfb59" providerId="LiveId" clId="{263DF1CF-DEED-47C1-9F53-3F9411169E79}" dt="2022-02-25T05:56:12.015" v="110" actId="20577"/>
        <pc:sldMkLst>
          <pc:docMk/>
          <pc:sldMk cId="1307481501" sldId="289"/>
        </pc:sldMkLst>
        <pc:spChg chg="mod">
          <ac:chgData name="Antonio-Marius Tricolici" userId="4ca5b4ffc4fcfb59" providerId="LiveId" clId="{263DF1CF-DEED-47C1-9F53-3F9411169E79}" dt="2022-02-25T05:56:12.015" v="110" actId="20577"/>
          <ac:spMkLst>
            <pc:docMk/>
            <pc:sldMk cId="1307481501" sldId="289"/>
            <ac:spMk id="5" creationId="{42C08766-A9DA-4EED-9F54-812EA62FCA30}"/>
          </ac:spMkLst>
        </pc:spChg>
      </pc:sldChg>
      <pc:sldChg chg="addSp delSp modSp mod">
        <pc:chgData name="Antonio-Marius Tricolici" userId="4ca5b4ffc4fcfb59" providerId="LiveId" clId="{263DF1CF-DEED-47C1-9F53-3F9411169E79}" dt="2022-02-25T05:59:04.685" v="310" actId="478"/>
        <pc:sldMkLst>
          <pc:docMk/>
          <pc:sldMk cId="4039160169" sldId="320"/>
        </pc:sldMkLst>
        <pc:spChg chg="mod">
          <ac:chgData name="Antonio-Marius Tricolici" userId="4ca5b4ffc4fcfb59" providerId="LiveId" clId="{263DF1CF-DEED-47C1-9F53-3F9411169E79}" dt="2022-02-25T05:56:25.002" v="131" actId="20577"/>
          <ac:spMkLst>
            <pc:docMk/>
            <pc:sldMk cId="4039160169" sldId="320"/>
            <ac:spMk id="2" creationId="{57167A7A-1E93-4B75-80EC-167918A71C4D}"/>
          </ac:spMkLst>
        </pc:spChg>
        <pc:spChg chg="add mod">
          <ac:chgData name="Antonio-Marius Tricolici" userId="4ca5b4ffc4fcfb59" providerId="LiveId" clId="{263DF1CF-DEED-47C1-9F53-3F9411169E79}" dt="2022-02-25T05:58:32.678" v="304" actId="1076"/>
          <ac:spMkLst>
            <pc:docMk/>
            <pc:sldMk cId="4039160169" sldId="320"/>
            <ac:spMk id="3" creationId="{FA92460C-9637-4D71-B44D-72DD1DDA0AD2}"/>
          </ac:spMkLst>
        </pc:spChg>
        <pc:spChg chg="add del mod">
          <ac:chgData name="Antonio-Marius Tricolici" userId="4ca5b4ffc4fcfb59" providerId="LiveId" clId="{263DF1CF-DEED-47C1-9F53-3F9411169E79}" dt="2022-02-25T05:59:04.685" v="310" actId="478"/>
          <ac:spMkLst>
            <pc:docMk/>
            <pc:sldMk cId="4039160169" sldId="320"/>
            <ac:spMk id="4" creationId="{6981C70E-7D12-43E8-A01F-4C49985C46F1}"/>
          </ac:spMkLst>
        </pc:spChg>
        <pc:spChg chg="mod">
          <ac:chgData name="Antonio-Marius Tricolici" userId="4ca5b4ffc4fcfb59" providerId="LiveId" clId="{263DF1CF-DEED-47C1-9F53-3F9411169E79}" dt="2022-02-25T05:58:08.732" v="295" actId="20577"/>
          <ac:spMkLst>
            <pc:docMk/>
            <pc:sldMk cId="4039160169" sldId="320"/>
            <ac:spMk id="5" creationId="{0B2BEB8B-4A79-416D-BA48-35E76456BA26}"/>
          </ac:spMkLst>
        </pc:spChg>
        <pc:picChg chg="del">
          <ac:chgData name="Antonio-Marius Tricolici" userId="4ca5b4ffc4fcfb59" providerId="LiveId" clId="{263DF1CF-DEED-47C1-9F53-3F9411169E79}" dt="2022-02-25T05:57:30.504" v="246" actId="478"/>
          <ac:picMkLst>
            <pc:docMk/>
            <pc:sldMk cId="4039160169" sldId="320"/>
            <ac:picMk id="12" creationId="{D8275339-2470-4802-A998-0D36690BAF17}"/>
          </ac:picMkLst>
        </pc:picChg>
        <pc:picChg chg="del">
          <ac:chgData name="Antonio-Marius Tricolici" userId="4ca5b4ffc4fcfb59" providerId="LiveId" clId="{263DF1CF-DEED-47C1-9F53-3F9411169E79}" dt="2022-02-25T05:57:30.504" v="246" actId="478"/>
          <ac:picMkLst>
            <pc:docMk/>
            <pc:sldMk cId="4039160169" sldId="320"/>
            <ac:picMk id="14" creationId="{182EE574-F0C5-4312-B4D7-15D127BB366B}"/>
          </ac:picMkLst>
        </pc:picChg>
      </pc:sldChg>
      <pc:sldChg chg="addSp delSp modSp new mod modAnim">
        <pc:chgData name="Antonio-Marius Tricolici" userId="4ca5b4ffc4fcfb59" providerId="LiveId" clId="{263DF1CF-DEED-47C1-9F53-3F9411169E79}" dt="2022-02-25T06:04:07.003" v="912"/>
        <pc:sldMkLst>
          <pc:docMk/>
          <pc:sldMk cId="3902332717" sldId="321"/>
        </pc:sldMkLst>
        <pc:spChg chg="mod">
          <ac:chgData name="Antonio-Marius Tricolici" userId="4ca5b4ffc4fcfb59" providerId="LiveId" clId="{263DF1CF-DEED-47C1-9F53-3F9411169E79}" dt="2022-02-25T05:59:12.958" v="344" actId="20577"/>
          <ac:spMkLst>
            <pc:docMk/>
            <pc:sldMk cId="3902332717" sldId="321"/>
            <ac:spMk id="2" creationId="{2584F07B-856A-472C-BC61-AF1409A9AC5B}"/>
          </ac:spMkLst>
        </pc:spChg>
        <pc:spChg chg="add mod">
          <ac:chgData name="Antonio-Marius Tricolici" userId="4ca5b4ffc4fcfb59" providerId="LiveId" clId="{263DF1CF-DEED-47C1-9F53-3F9411169E79}" dt="2022-02-25T06:00:01.350" v="549" actId="20577"/>
          <ac:spMkLst>
            <pc:docMk/>
            <pc:sldMk cId="3902332717" sldId="321"/>
            <ac:spMk id="3" creationId="{33EF3C84-32D8-407B-AAB2-8DBC471B1EDA}"/>
          </ac:spMkLst>
        </pc:spChg>
        <pc:spChg chg="add del">
          <ac:chgData name="Antonio-Marius Tricolici" userId="4ca5b4ffc4fcfb59" providerId="LiveId" clId="{263DF1CF-DEED-47C1-9F53-3F9411169E79}" dt="2022-02-25T06:00:04.263" v="551"/>
          <ac:spMkLst>
            <pc:docMk/>
            <pc:sldMk cId="3902332717" sldId="321"/>
            <ac:spMk id="4" creationId="{501A86B5-967A-42FE-A68F-C54D6EEC1927}"/>
          </ac:spMkLst>
        </pc:spChg>
        <pc:spChg chg="add mod">
          <ac:chgData name="Antonio-Marius Tricolici" userId="4ca5b4ffc4fcfb59" providerId="LiveId" clId="{263DF1CF-DEED-47C1-9F53-3F9411169E79}" dt="2022-02-25T06:01:39.450" v="562" actId="339"/>
          <ac:spMkLst>
            <pc:docMk/>
            <pc:sldMk cId="3902332717" sldId="321"/>
            <ac:spMk id="5" creationId="{72DBAD5A-22B1-45A8-81D5-D6C9108014A5}"/>
          </ac:spMkLst>
        </pc:spChg>
        <pc:spChg chg="add mod">
          <ac:chgData name="Antonio-Marius Tricolici" userId="4ca5b4ffc4fcfb59" providerId="LiveId" clId="{263DF1CF-DEED-47C1-9F53-3F9411169E79}" dt="2022-02-25T06:02:13.557" v="666" actId="20577"/>
          <ac:spMkLst>
            <pc:docMk/>
            <pc:sldMk cId="3902332717" sldId="321"/>
            <ac:spMk id="6" creationId="{F6C4B5B4-A2EB-4FFB-9EA8-D4D8D7D44B7D}"/>
          </ac:spMkLst>
        </pc:spChg>
        <pc:spChg chg="add mod">
          <ac:chgData name="Antonio-Marius Tricolici" userId="4ca5b4ffc4fcfb59" providerId="LiveId" clId="{263DF1CF-DEED-47C1-9F53-3F9411169E79}" dt="2022-02-25T06:03:34.631" v="825" actId="1076"/>
          <ac:spMkLst>
            <pc:docMk/>
            <pc:sldMk cId="3902332717" sldId="321"/>
            <ac:spMk id="7" creationId="{DFDAA654-75A7-4FA5-8321-FCB279E9AAF2}"/>
          </ac:spMkLst>
        </pc:spChg>
        <pc:spChg chg="add mod">
          <ac:chgData name="Antonio-Marius Tricolici" userId="4ca5b4ffc4fcfb59" providerId="LiveId" clId="{263DF1CF-DEED-47C1-9F53-3F9411169E79}" dt="2022-02-25T06:03:34.631" v="825" actId="1076"/>
          <ac:spMkLst>
            <pc:docMk/>
            <pc:sldMk cId="3902332717" sldId="321"/>
            <ac:spMk id="8" creationId="{062B7FEF-724F-4CFF-8F07-7648F05FD9A8}"/>
          </ac:spMkLst>
        </pc:spChg>
        <pc:spChg chg="add mod">
          <ac:chgData name="Antonio-Marius Tricolici" userId="4ca5b4ffc4fcfb59" providerId="LiveId" clId="{263DF1CF-DEED-47C1-9F53-3F9411169E79}" dt="2022-02-25T06:03:34.631" v="825" actId="1076"/>
          <ac:spMkLst>
            <pc:docMk/>
            <pc:sldMk cId="3902332717" sldId="321"/>
            <ac:spMk id="9" creationId="{A42C2BCD-7713-4C3D-A84C-3FA144752EB4}"/>
          </ac:spMkLst>
        </pc:spChg>
        <pc:spChg chg="add mod">
          <ac:chgData name="Antonio-Marius Tricolici" userId="4ca5b4ffc4fcfb59" providerId="LiveId" clId="{263DF1CF-DEED-47C1-9F53-3F9411169E79}" dt="2022-02-25T06:04:02.726" v="911" actId="20577"/>
          <ac:spMkLst>
            <pc:docMk/>
            <pc:sldMk cId="3902332717" sldId="321"/>
            <ac:spMk id="10" creationId="{467F9CE4-3889-4CD8-9043-D47234B3F576}"/>
          </ac:spMkLst>
        </pc:spChg>
      </pc:sldChg>
      <pc:sldChg chg="addSp delSp modSp new mod">
        <pc:chgData name="Antonio-Marius Tricolici" userId="4ca5b4ffc4fcfb59" providerId="LiveId" clId="{263DF1CF-DEED-47C1-9F53-3F9411169E79}" dt="2022-02-25T06:10:14.863" v="1304" actId="339"/>
        <pc:sldMkLst>
          <pc:docMk/>
          <pc:sldMk cId="128608673" sldId="322"/>
        </pc:sldMkLst>
        <pc:spChg chg="mod">
          <ac:chgData name="Antonio-Marius Tricolici" userId="4ca5b4ffc4fcfb59" providerId="LiveId" clId="{263DF1CF-DEED-47C1-9F53-3F9411169E79}" dt="2022-02-25T06:04:18.513" v="960" actId="20577"/>
          <ac:spMkLst>
            <pc:docMk/>
            <pc:sldMk cId="128608673" sldId="322"/>
            <ac:spMk id="2" creationId="{035783A2-8AD3-4A58-A046-17AB6A71C143}"/>
          </ac:spMkLst>
        </pc:spChg>
        <pc:spChg chg="add mod">
          <ac:chgData name="Antonio-Marius Tricolici" userId="4ca5b4ffc4fcfb59" providerId="LiveId" clId="{263DF1CF-DEED-47C1-9F53-3F9411169E79}" dt="2022-02-25T06:10:07.976" v="1301" actId="20577"/>
          <ac:spMkLst>
            <pc:docMk/>
            <pc:sldMk cId="128608673" sldId="322"/>
            <ac:spMk id="3" creationId="{90167CA6-FF6F-4960-A91B-B4720763FD1C}"/>
          </ac:spMkLst>
        </pc:spChg>
        <pc:spChg chg="add del">
          <ac:chgData name="Antonio-Marius Tricolici" userId="4ca5b4ffc4fcfb59" providerId="LiveId" clId="{263DF1CF-DEED-47C1-9F53-3F9411169E79}" dt="2022-02-25T06:05:34.826" v="1077"/>
          <ac:spMkLst>
            <pc:docMk/>
            <pc:sldMk cId="128608673" sldId="322"/>
            <ac:spMk id="4" creationId="{3820ECAC-3D85-44C6-BBB6-B7FDB15DE54F}"/>
          </ac:spMkLst>
        </pc:spChg>
        <pc:spChg chg="add del mod">
          <ac:chgData name="Antonio-Marius Tricolici" userId="4ca5b4ffc4fcfb59" providerId="LiveId" clId="{263DF1CF-DEED-47C1-9F53-3F9411169E79}" dt="2022-02-25T06:07:37.784" v="1089" actId="478"/>
          <ac:spMkLst>
            <pc:docMk/>
            <pc:sldMk cId="128608673" sldId="322"/>
            <ac:spMk id="5" creationId="{3CEB9257-848E-4B2C-A93F-22A9DDDE73D5}"/>
          </ac:spMkLst>
        </pc:spChg>
        <pc:spChg chg="add mod">
          <ac:chgData name="Antonio-Marius Tricolici" userId="4ca5b4ffc4fcfb59" providerId="LiveId" clId="{263DF1CF-DEED-47C1-9F53-3F9411169E79}" dt="2022-02-25T06:10:14.863" v="1304" actId="339"/>
          <ac:spMkLst>
            <pc:docMk/>
            <pc:sldMk cId="128608673" sldId="322"/>
            <ac:spMk id="6" creationId="{CB60AA1E-A49C-46D2-BF52-20245E26192B}"/>
          </ac:spMkLst>
        </pc:spChg>
        <pc:spChg chg="add mod">
          <ac:chgData name="Antonio-Marius Tricolici" userId="4ca5b4ffc4fcfb59" providerId="LiveId" clId="{263DF1CF-DEED-47C1-9F53-3F9411169E79}" dt="2022-02-25T06:10:11.862" v="1303" actId="1076"/>
          <ac:spMkLst>
            <pc:docMk/>
            <pc:sldMk cId="128608673" sldId="322"/>
            <ac:spMk id="7" creationId="{7BE5BEED-691D-4B32-83F4-B8179ECB3C0D}"/>
          </ac:spMkLst>
        </pc:spChg>
        <pc:spChg chg="add del mod">
          <ac:chgData name="Antonio-Marius Tricolici" userId="4ca5b4ffc4fcfb59" providerId="LiveId" clId="{263DF1CF-DEED-47C1-9F53-3F9411169E79}" dt="2022-02-25T06:09:19.711" v="1175" actId="478"/>
          <ac:spMkLst>
            <pc:docMk/>
            <pc:sldMk cId="128608673" sldId="322"/>
            <ac:spMk id="8" creationId="{0A336F36-2BDE-44CD-BB1E-F554C10CD24F}"/>
          </ac:spMkLst>
        </pc:spChg>
        <pc:spChg chg="add mod">
          <ac:chgData name="Antonio-Marius Tricolici" userId="4ca5b4ffc4fcfb59" providerId="LiveId" clId="{263DF1CF-DEED-47C1-9F53-3F9411169E79}" dt="2022-02-25T06:09:28.167" v="1186" actId="2711"/>
          <ac:spMkLst>
            <pc:docMk/>
            <pc:sldMk cId="128608673" sldId="322"/>
            <ac:spMk id="9" creationId="{6494E7E5-FF97-4C9E-B3FF-7E5FC748B81A}"/>
          </ac:spMkLst>
        </pc:spChg>
      </pc:sldChg>
      <pc:sldChg chg="addSp delSp modSp new mod modAnim">
        <pc:chgData name="Antonio-Marius Tricolici" userId="4ca5b4ffc4fcfb59" providerId="LiveId" clId="{263DF1CF-DEED-47C1-9F53-3F9411169E79}" dt="2022-02-25T06:16:23.114" v="1957"/>
        <pc:sldMkLst>
          <pc:docMk/>
          <pc:sldMk cId="1260938304" sldId="323"/>
        </pc:sldMkLst>
        <pc:spChg chg="mod">
          <ac:chgData name="Antonio-Marius Tricolici" userId="4ca5b4ffc4fcfb59" providerId="LiveId" clId="{263DF1CF-DEED-47C1-9F53-3F9411169E79}" dt="2022-02-25T06:11:55.358" v="1319" actId="20577"/>
          <ac:spMkLst>
            <pc:docMk/>
            <pc:sldMk cId="1260938304" sldId="323"/>
            <ac:spMk id="2" creationId="{B6D44429-0200-450D-86C0-F17BDA07CB93}"/>
          </ac:spMkLst>
        </pc:spChg>
        <pc:spChg chg="add mod">
          <ac:chgData name="Antonio-Marius Tricolici" userId="4ca5b4ffc4fcfb59" providerId="LiveId" clId="{263DF1CF-DEED-47C1-9F53-3F9411169E79}" dt="2022-02-25T06:14:22.038" v="1718" actId="20577"/>
          <ac:spMkLst>
            <pc:docMk/>
            <pc:sldMk cId="1260938304" sldId="323"/>
            <ac:spMk id="3" creationId="{1C454881-D7A2-4855-B8B5-2A69C7EC8252}"/>
          </ac:spMkLst>
        </pc:spChg>
        <pc:spChg chg="add del mod">
          <ac:chgData name="Antonio-Marius Tricolici" userId="4ca5b4ffc4fcfb59" providerId="LiveId" clId="{263DF1CF-DEED-47C1-9F53-3F9411169E79}" dt="2022-02-25T06:15:08.993" v="1784" actId="478"/>
          <ac:spMkLst>
            <pc:docMk/>
            <pc:sldMk cId="1260938304" sldId="323"/>
            <ac:spMk id="4" creationId="{5DFF1BE9-CA3E-4038-B87A-6F1AC71951D3}"/>
          </ac:spMkLst>
        </pc:spChg>
        <pc:spChg chg="add mod">
          <ac:chgData name="Antonio-Marius Tricolici" userId="4ca5b4ffc4fcfb59" providerId="LiveId" clId="{263DF1CF-DEED-47C1-9F53-3F9411169E79}" dt="2022-02-25T06:16:18.524" v="1956" actId="1076"/>
          <ac:spMkLst>
            <pc:docMk/>
            <pc:sldMk cId="1260938304" sldId="323"/>
            <ac:spMk id="5" creationId="{0CD22821-F0CB-4583-BFC3-B19B3C392065}"/>
          </ac:spMkLst>
        </pc:spChg>
        <pc:spChg chg="add mod">
          <ac:chgData name="Antonio-Marius Tricolici" userId="4ca5b4ffc4fcfb59" providerId="LiveId" clId="{263DF1CF-DEED-47C1-9F53-3F9411169E79}" dt="2022-02-25T06:16:18.524" v="1956" actId="1076"/>
          <ac:spMkLst>
            <pc:docMk/>
            <pc:sldMk cId="1260938304" sldId="323"/>
            <ac:spMk id="6" creationId="{A126031D-1383-496B-B5A9-4585C478B6C8}"/>
          </ac:spMkLst>
        </pc:spChg>
        <pc:spChg chg="add mod">
          <ac:chgData name="Antonio-Marius Tricolici" userId="4ca5b4ffc4fcfb59" providerId="LiveId" clId="{263DF1CF-DEED-47C1-9F53-3F9411169E79}" dt="2022-02-25T06:16:18.524" v="1956" actId="1076"/>
          <ac:spMkLst>
            <pc:docMk/>
            <pc:sldMk cId="1260938304" sldId="323"/>
            <ac:spMk id="7" creationId="{69333089-6C57-4149-9C91-516708C39680}"/>
          </ac:spMkLst>
        </pc:spChg>
      </pc:sldChg>
      <pc:sldChg chg="addSp delSp modSp new mod">
        <pc:chgData name="Antonio-Marius Tricolici" userId="4ca5b4ffc4fcfb59" providerId="LiveId" clId="{263DF1CF-DEED-47C1-9F53-3F9411169E79}" dt="2022-02-25T06:39:06.067" v="3311" actId="313"/>
        <pc:sldMkLst>
          <pc:docMk/>
          <pc:sldMk cId="3980072953" sldId="324"/>
        </pc:sldMkLst>
        <pc:spChg chg="mod">
          <ac:chgData name="Antonio-Marius Tricolici" userId="4ca5b4ffc4fcfb59" providerId="LiveId" clId="{263DF1CF-DEED-47C1-9F53-3F9411169E79}" dt="2022-02-25T06:16:29.249" v="1980" actId="20577"/>
          <ac:spMkLst>
            <pc:docMk/>
            <pc:sldMk cId="3980072953" sldId="324"/>
            <ac:spMk id="2" creationId="{0842D1DD-C3D8-481B-AE4D-33C5C52B1C03}"/>
          </ac:spMkLst>
        </pc:spChg>
        <pc:spChg chg="add mod">
          <ac:chgData name="Antonio-Marius Tricolici" userId="4ca5b4ffc4fcfb59" providerId="LiveId" clId="{263DF1CF-DEED-47C1-9F53-3F9411169E79}" dt="2022-02-25T06:20:50.560" v="2597" actId="20577"/>
          <ac:spMkLst>
            <pc:docMk/>
            <pc:sldMk cId="3980072953" sldId="324"/>
            <ac:spMk id="3" creationId="{61E69CA3-E79B-44B7-AE7F-E064370D5106}"/>
          </ac:spMkLst>
        </pc:spChg>
        <pc:spChg chg="add del">
          <ac:chgData name="Antonio-Marius Tricolici" userId="4ca5b4ffc4fcfb59" providerId="LiveId" clId="{263DF1CF-DEED-47C1-9F53-3F9411169E79}" dt="2022-02-25T06:16:51.737" v="1983"/>
          <ac:spMkLst>
            <pc:docMk/>
            <pc:sldMk cId="3980072953" sldId="324"/>
            <ac:spMk id="4" creationId="{8161B76A-1688-4FA4-8562-4C9A0D6AD60D}"/>
          </ac:spMkLst>
        </pc:spChg>
        <pc:spChg chg="add del mod">
          <ac:chgData name="Antonio-Marius Tricolici" userId="4ca5b4ffc4fcfb59" providerId="LiveId" clId="{263DF1CF-DEED-47C1-9F53-3F9411169E79}" dt="2022-02-25T06:19:03.486" v="2231" actId="478"/>
          <ac:spMkLst>
            <pc:docMk/>
            <pc:sldMk cId="3980072953" sldId="324"/>
            <ac:spMk id="5" creationId="{5F2B4D53-DE49-453A-AE5C-7DC5843F2224}"/>
          </ac:spMkLst>
        </pc:spChg>
        <pc:spChg chg="add del mod">
          <ac:chgData name="Antonio-Marius Tricolici" userId="4ca5b4ffc4fcfb59" providerId="LiveId" clId="{263DF1CF-DEED-47C1-9F53-3F9411169E79}" dt="2022-02-25T06:20:43.697" v="2589" actId="478"/>
          <ac:spMkLst>
            <pc:docMk/>
            <pc:sldMk cId="3980072953" sldId="324"/>
            <ac:spMk id="6" creationId="{2C4D9937-6097-4ECF-A9BA-8A956EFF84B4}"/>
          </ac:spMkLst>
        </pc:spChg>
        <pc:spChg chg="add mod">
          <ac:chgData name="Antonio-Marius Tricolici" userId="4ca5b4ffc4fcfb59" providerId="LiveId" clId="{263DF1CF-DEED-47C1-9F53-3F9411169E79}" dt="2022-02-25T06:38:52.377" v="3301" actId="339"/>
          <ac:spMkLst>
            <pc:docMk/>
            <pc:sldMk cId="3980072953" sldId="324"/>
            <ac:spMk id="7" creationId="{76848679-FAB3-4C33-AC77-6584F918D21E}"/>
          </ac:spMkLst>
        </pc:spChg>
        <pc:spChg chg="add mod">
          <ac:chgData name="Antonio-Marius Tricolici" userId="4ca5b4ffc4fcfb59" providerId="LiveId" clId="{263DF1CF-DEED-47C1-9F53-3F9411169E79}" dt="2022-02-25T06:39:06.067" v="3311" actId="313"/>
          <ac:spMkLst>
            <pc:docMk/>
            <pc:sldMk cId="3980072953" sldId="324"/>
            <ac:spMk id="8" creationId="{CD42069D-904A-40DB-B9E7-782CB3DA721F}"/>
          </ac:spMkLst>
        </pc:spChg>
      </pc:sldChg>
      <pc:sldChg chg="addSp delSp modSp new mod">
        <pc:chgData name="Antonio-Marius Tricolici" userId="4ca5b4ffc4fcfb59" providerId="LiveId" clId="{263DF1CF-DEED-47C1-9F53-3F9411169E79}" dt="2022-02-25T06:24:46.905" v="2751" actId="339"/>
        <pc:sldMkLst>
          <pc:docMk/>
          <pc:sldMk cId="2500835459" sldId="325"/>
        </pc:sldMkLst>
        <pc:spChg chg="mod">
          <ac:chgData name="Antonio-Marius Tricolici" userId="4ca5b4ffc4fcfb59" providerId="LiveId" clId="{263DF1CF-DEED-47C1-9F53-3F9411169E79}" dt="2022-02-25T06:24:22.768" v="2730" actId="20577"/>
          <ac:spMkLst>
            <pc:docMk/>
            <pc:sldMk cId="2500835459" sldId="325"/>
            <ac:spMk id="2" creationId="{F1B0D117-7C7B-4B79-8FC6-728F0F49B55E}"/>
          </ac:spMkLst>
        </pc:spChg>
        <pc:spChg chg="add del">
          <ac:chgData name="Antonio-Marius Tricolici" userId="4ca5b4ffc4fcfb59" providerId="LiveId" clId="{263DF1CF-DEED-47C1-9F53-3F9411169E79}" dt="2022-02-25T06:20:46.530" v="2593" actId="22"/>
          <ac:spMkLst>
            <pc:docMk/>
            <pc:sldMk cId="2500835459" sldId="325"/>
            <ac:spMk id="4" creationId="{1EAD6C49-676F-4ACB-9597-897EBD656F69}"/>
          </ac:spMkLst>
        </pc:spChg>
        <pc:spChg chg="add mod">
          <ac:chgData name="Antonio-Marius Tricolici" userId="4ca5b4ffc4fcfb59" providerId="LiveId" clId="{263DF1CF-DEED-47C1-9F53-3F9411169E79}" dt="2022-02-25T06:24:40.155" v="2749" actId="1076"/>
          <ac:spMkLst>
            <pc:docMk/>
            <pc:sldMk cId="2500835459" sldId="325"/>
            <ac:spMk id="5" creationId="{5A8DAEAE-1A31-4AC3-9BF7-46A187F8B67E}"/>
          </ac:spMkLst>
        </pc:spChg>
        <pc:spChg chg="add del mod">
          <ac:chgData name="Antonio-Marius Tricolici" userId="4ca5b4ffc4fcfb59" providerId="LiveId" clId="{263DF1CF-DEED-47C1-9F53-3F9411169E79}" dt="2022-02-25T06:24:32.267" v="2739" actId="478"/>
          <ac:spMkLst>
            <pc:docMk/>
            <pc:sldMk cId="2500835459" sldId="325"/>
            <ac:spMk id="6" creationId="{7BFE7DDD-6B8E-486B-95E7-486C0DF25E8C}"/>
          </ac:spMkLst>
        </pc:spChg>
        <pc:spChg chg="add mod">
          <ac:chgData name="Antonio-Marius Tricolici" userId="4ca5b4ffc4fcfb59" providerId="LiveId" clId="{263DF1CF-DEED-47C1-9F53-3F9411169E79}" dt="2022-02-25T06:24:46.905" v="2751" actId="339"/>
          <ac:spMkLst>
            <pc:docMk/>
            <pc:sldMk cId="2500835459" sldId="325"/>
            <ac:spMk id="7" creationId="{96889A10-1C55-4B47-8AF2-A91075FB5017}"/>
          </ac:spMkLst>
        </pc:spChg>
      </pc:sldChg>
      <pc:sldChg chg="addSp delSp modSp new mod">
        <pc:chgData name="Antonio-Marius Tricolici" userId="4ca5b4ffc4fcfb59" providerId="LiveId" clId="{263DF1CF-DEED-47C1-9F53-3F9411169E79}" dt="2022-02-25T06:26:21.126" v="2945" actId="255"/>
        <pc:sldMkLst>
          <pc:docMk/>
          <pc:sldMk cId="453779411" sldId="326"/>
        </pc:sldMkLst>
        <pc:spChg chg="mod">
          <ac:chgData name="Antonio-Marius Tricolici" userId="4ca5b4ffc4fcfb59" providerId="LiveId" clId="{263DF1CF-DEED-47C1-9F53-3F9411169E79}" dt="2022-02-25T06:25:14.998" v="2793" actId="20577"/>
          <ac:spMkLst>
            <pc:docMk/>
            <pc:sldMk cId="453779411" sldId="326"/>
            <ac:spMk id="2" creationId="{30DEA703-7602-4BA6-9C49-3142B3F580CC}"/>
          </ac:spMkLst>
        </pc:spChg>
        <pc:spChg chg="add mod">
          <ac:chgData name="Antonio-Marius Tricolici" userId="4ca5b4ffc4fcfb59" providerId="LiveId" clId="{263DF1CF-DEED-47C1-9F53-3F9411169E79}" dt="2022-02-25T06:25:51.317" v="2931" actId="20577"/>
          <ac:spMkLst>
            <pc:docMk/>
            <pc:sldMk cId="453779411" sldId="326"/>
            <ac:spMk id="3" creationId="{F785D4AF-DBD5-4AEF-9C21-25A586ACA60D}"/>
          </ac:spMkLst>
        </pc:spChg>
        <pc:spChg chg="add del">
          <ac:chgData name="Antonio-Marius Tricolici" userId="4ca5b4ffc4fcfb59" providerId="LiveId" clId="{263DF1CF-DEED-47C1-9F53-3F9411169E79}" dt="2022-02-25T06:25:54.440" v="2933"/>
          <ac:spMkLst>
            <pc:docMk/>
            <pc:sldMk cId="453779411" sldId="326"/>
            <ac:spMk id="4" creationId="{A6C01D6A-603C-40FD-845B-DC93E676E9A5}"/>
          </ac:spMkLst>
        </pc:spChg>
        <pc:spChg chg="add mod">
          <ac:chgData name="Antonio-Marius Tricolici" userId="4ca5b4ffc4fcfb59" providerId="LiveId" clId="{263DF1CF-DEED-47C1-9F53-3F9411169E79}" dt="2022-02-25T06:26:21.126" v="2945" actId="255"/>
          <ac:spMkLst>
            <pc:docMk/>
            <pc:sldMk cId="453779411" sldId="326"/>
            <ac:spMk id="5" creationId="{56338195-079E-42CA-B6D8-926C2D46A2E3}"/>
          </ac:spMkLst>
        </pc:spChg>
      </pc:sldChg>
      <pc:sldChg chg="addSp delSp modSp new mod">
        <pc:chgData name="Antonio-Marius Tricolici" userId="4ca5b4ffc4fcfb59" providerId="LiveId" clId="{263DF1CF-DEED-47C1-9F53-3F9411169E79}" dt="2022-02-25T06:40:03.758" v="3313" actId="1076"/>
        <pc:sldMkLst>
          <pc:docMk/>
          <pc:sldMk cId="3304730243" sldId="327"/>
        </pc:sldMkLst>
        <pc:spChg chg="mod">
          <ac:chgData name="Antonio-Marius Tricolici" userId="4ca5b4ffc4fcfb59" providerId="LiveId" clId="{263DF1CF-DEED-47C1-9F53-3F9411169E79}" dt="2022-02-25T06:33:10.735" v="2971" actId="20577"/>
          <ac:spMkLst>
            <pc:docMk/>
            <pc:sldMk cId="3304730243" sldId="327"/>
            <ac:spMk id="2" creationId="{2F83A269-5E18-4575-A47A-8D41FA3B3196}"/>
          </ac:spMkLst>
        </pc:spChg>
        <pc:spChg chg="add mod">
          <ac:chgData name="Antonio-Marius Tricolici" userId="4ca5b4ffc4fcfb59" providerId="LiveId" clId="{263DF1CF-DEED-47C1-9F53-3F9411169E79}" dt="2022-02-25T06:33:48.246" v="3097" actId="1076"/>
          <ac:spMkLst>
            <pc:docMk/>
            <pc:sldMk cId="3304730243" sldId="327"/>
            <ac:spMk id="3" creationId="{4DFBB57D-9166-4F44-8D4F-DE5F0572C45C}"/>
          </ac:spMkLst>
        </pc:spChg>
        <pc:spChg chg="add mod">
          <ac:chgData name="Antonio-Marius Tricolici" userId="4ca5b4ffc4fcfb59" providerId="LiveId" clId="{263DF1CF-DEED-47C1-9F53-3F9411169E79}" dt="2022-02-25T06:34:31.653" v="3167" actId="20577"/>
          <ac:spMkLst>
            <pc:docMk/>
            <pc:sldMk cId="3304730243" sldId="327"/>
            <ac:spMk id="4" creationId="{47B518F3-D59D-41C1-89BF-C8BFF1DCDE8A}"/>
          </ac:spMkLst>
        </pc:spChg>
        <pc:spChg chg="add del">
          <ac:chgData name="Antonio-Marius Tricolici" userId="4ca5b4ffc4fcfb59" providerId="LiveId" clId="{263DF1CF-DEED-47C1-9F53-3F9411169E79}" dt="2022-02-25T06:34:03.885" v="3105"/>
          <ac:spMkLst>
            <pc:docMk/>
            <pc:sldMk cId="3304730243" sldId="327"/>
            <ac:spMk id="5" creationId="{F13B7B6F-3DBB-43D6-B4B6-0E5FE60D86F8}"/>
          </ac:spMkLst>
        </pc:spChg>
        <pc:spChg chg="add mod">
          <ac:chgData name="Antonio-Marius Tricolici" userId="4ca5b4ffc4fcfb59" providerId="LiveId" clId="{263DF1CF-DEED-47C1-9F53-3F9411169E79}" dt="2022-02-25T06:40:03.758" v="3313" actId="1076"/>
          <ac:spMkLst>
            <pc:docMk/>
            <pc:sldMk cId="3304730243" sldId="327"/>
            <ac:spMk id="6" creationId="{EE42A2A3-40D9-48B0-A461-1ECC84277F16}"/>
          </ac:spMkLst>
        </pc:spChg>
        <pc:spChg chg="add del">
          <ac:chgData name="Antonio-Marius Tricolici" userId="4ca5b4ffc4fcfb59" providerId="LiveId" clId="{263DF1CF-DEED-47C1-9F53-3F9411169E79}" dt="2022-02-25T06:34:38.269" v="3169"/>
          <ac:spMkLst>
            <pc:docMk/>
            <pc:sldMk cId="3304730243" sldId="327"/>
            <ac:spMk id="7" creationId="{F4314D8F-5841-4D13-BA2B-B619DA9C4825}"/>
          </ac:spMkLst>
        </pc:spChg>
        <pc:spChg chg="add mod">
          <ac:chgData name="Antonio-Marius Tricolici" userId="4ca5b4ffc4fcfb59" providerId="LiveId" clId="{263DF1CF-DEED-47C1-9F53-3F9411169E79}" dt="2022-02-25T06:36:50.113" v="3254" actId="339"/>
          <ac:spMkLst>
            <pc:docMk/>
            <pc:sldMk cId="3304730243" sldId="327"/>
            <ac:spMk id="8" creationId="{9DBE7E4F-2F27-41EE-A9DB-DA9666D61127}"/>
          </ac:spMkLst>
        </pc:spChg>
        <pc:spChg chg="add mod">
          <ac:chgData name="Antonio-Marius Tricolici" userId="4ca5b4ffc4fcfb59" providerId="LiveId" clId="{263DF1CF-DEED-47C1-9F53-3F9411169E79}" dt="2022-02-25T06:38:42.880" v="3299" actId="1076"/>
          <ac:spMkLst>
            <pc:docMk/>
            <pc:sldMk cId="3304730243" sldId="327"/>
            <ac:spMk id="9" creationId="{285E24ED-AA61-4CBA-90D1-0062CF21BCAD}"/>
          </ac:spMkLst>
        </pc:spChg>
        <pc:spChg chg="add del">
          <ac:chgData name="Antonio-Marius Tricolici" userId="4ca5b4ffc4fcfb59" providerId="LiveId" clId="{263DF1CF-DEED-47C1-9F53-3F9411169E79}" dt="2022-02-25T06:35:38.615" v="3219"/>
          <ac:spMkLst>
            <pc:docMk/>
            <pc:sldMk cId="3304730243" sldId="327"/>
            <ac:spMk id="10" creationId="{DC3F89D8-DC0B-4BCA-87A1-BCDB5A4653C8}"/>
          </ac:spMkLst>
        </pc:spChg>
        <pc:spChg chg="add del mod">
          <ac:chgData name="Antonio-Marius Tricolici" userId="4ca5b4ffc4fcfb59" providerId="LiveId" clId="{263DF1CF-DEED-47C1-9F53-3F9411169E79}" dt="2022-02-25T06:36:00.365" v="3229" actId="478"/>
          <ac:spMkLst>
            <pc:docMk/>
            <pc:sldMk cId="3304730243" sldId="327"/>
            <ac:spMk id="11" creationId="{1B507158-68B8-425C-8E6D-B5A240AEDC8B}"/>
          </ac:spMkLst>
        </pc:spChg>
        <pc:spChg chg="add mod">
          <ac:chgData name="Antonio-Marius Tricolici" userId="4ca5b4ffc4fcfb59" providerId="LiveId" clId="{263DF1CF-DEED-47C1-9F53-3F9411169E79}" dt="2022-02-25T06:38:42.880" v="3299" actId="1076"/>
          <ac:spMkLst>
            <pc:docMk/>
            <pc:sldMk cId="3304730243" sldId="327"/>
            <ac:spMk id="12" creationId="{880F742D-4EF4-4B08-8B8A-CC291CDCB667}"/>
          </ac:spMkLst>
        </pc:spChg>
        <pc:spChg chg="add mod">
          <ac:chgData name="Antonio-Marius Tricolici" userId="4ca5b4ffc4fcfb59" providerId="LiveId" clId="{263DF1CF-DEED-47C1-9F53-3F9411169E79}" dt="2022-02-25T06:38:42.880" v="3299" actId="1076"/>
          <ac:spMkLst>
            <pc:docMk/>
            <pc:sldMk cId="3304730243" sldId="327"/>
            <ac:spMk id="13" creationId="{9923586D-A617-4903-84FD-94842D70880A}"/>
          </ac:spMkLst>
        </pc:spChg>
        <pc:spChg chg="add del mod">
          <ac:chgData name="Antonio-Marius Tricolici" userId="4ca5b4ffc4fcfb59" providerId="LiveId" clId="{263DF1CF-DEED-47C1-9F53-3F9411169E79}" dt="2022-02-25T06:37:33.571" v="3262" actId="478"/>
          <ac:spMkLst>
            <pc:docMk/>
            <pc:sldMk cId="3304730243" sldId="327"/>
            <ac:spMk id="14" creationId="{EA3FF014-92B1-4FD0-A245-91CF7926911F}"/>
          </ac:spMkLst>
        </pc:spChg>
        <pc:spChg chg="add mod">
          <ac:chgData name="Antonio-Marius Tricolici" userId="4ca5b4ffc4fcfb59" providerId="LiveId" clId="{263DF1CF-DEED-47C1-9F53-3F9411169E79}" dt="2022-02-25T06:38:27.938" v="3298" actId="339"/>
          <ac:spMkLst>
            <pc:docMk/>
            <pc:sldMk cId="3304730243" sldId="327"/>
            <ac:spMk id="15" creationId="{EA924A1A-61AB-48C0-8023-68C0D9E35EA4}"/>
          </ac:spMkLst>
        </pc:spChg>
        <pc:spChg chg="add mod">
          <ac:chgData name="Antonio-Marius Tricolici" userId="4ca5b4ffc4fcfb59" providerId="LiveId" clId="{263DF1CF-DEED-47C1-9F53-3F9411169E79}" dt="2022-02-25T06:38:27.938" v="3298" actId="339"/>
          <ac:spMkLst>
            <pc:docMk/>
            <pc:sldMk cId="3304730243" sldId="327"/>
            <ac:spMk id="16" creationId="{9096950E-73DA-4583-B76F-3C57F6FCFD71}"/>
          </ac:spMkLst>
        </pc:spChg>
        <pc:spChg chg="add mod">
          <ac:chgData name="Antonio-Marius Tricolici" userId="4ca5b4ffc4fcfb59" providerId="LiveId" clId="{263DF1CF-DEED-47C1-9F53-3F9411169E79}" dt="2022-02-25T06:38:46.265" v="3300" actId="1076"/>
          <ac:spMkLst>
            <pc:docMk/>
            <pc:sldMk cId="3304730243" sldId="327"/>
            <ac:spMk id="17" creationId="{4803B839-C5F7-4C1A-BECD-4070B97C3842}"/>
          </ac:spMkLst>
        </pc:spChg>
      </pc:sldChg>
      <pc:sldChg chg="addSp modSp new mod modAnim">
        <pc:chgData name="Antonio-Marius Tricolici" userId="4ca5b4ffc4fcfb59" providerId="LiveId" clId="{263DF1CF-DEED-47C1-9F53-3F9411169E79}" dt="2022-02-25T15:40:31.450" v="10217"/>
        <pc:sldMkLst>
          <pc:docMk/>
          <pc:sldMk cId="3803240242" sldId="328"/>
        </pc:sldMkLst>
        <pc:spChg chg="mod">
          <ac:chgData name="Antonio-Marius Tricolici" userId="4ca5b4ffc4fcfb59" providerId="LiveId" clId="{263DF1CF-DEED-47C1-9F53-3F9411169E79}" dt="2022-02-25T06:40:13.693" v="3319" actId="20577"/>
          <ac:spMkLst>
            <pc:docMk/>
            <pc:sldMk cId="3803240242" sldId="328"/>
            <ac:spMk id="2" creationId="{B911F4BF-8313-4A95-AC35-91BD40D3EEAE}"/>
          </ac:spMkLst>
        </pc:spChg>
        <pc:spChg chg="add mod">
          <ac:chgData name="Antonio-Marius Tricolici" userId="4ca5b4ffc4fcfb59" providerId="LiveId" clId="{263DF1CF-DEED-47C1-9F53-3F9411169E79}" dt="2022-02-25T06:41:46.453" v="3612" actId="20577"/>
          <ac:spMkLst>
            <pc:docMk/>
            <pc:sldMk cId="3803240242" sldId="328"/>
            <ac:spMk id="3" creationId="{0CEC4AE0-DEF6-4667-BF54-E86C3998E1D7}"/>
          </ac:spMkLst>
        </pc:spChg>
      </pc:sldChg>
      <pc:sldChg chg="addSp delSp modSp new mod">
        <pc:chgData name="Antonio-Marius Tricolici" userId="4ca5b4ffc4fcfb59" providerId="LiveId" clId="{263DF1CF-DEED-47C1-9F53-3F9411169E79}" dt="2022-02-25T15:45:55.690" v="10287" actId="478"/>
        <pc:sldMkLst>
          <pc:docMk/>
          <pc:sldMk cId="3449581601" sldId="329"/>
        </pc:sldMkLst>
        <pc:spChg chg="mod">
          <ac:chgData name="Antonio-Marius Tricolici" userId="4ca5b4ffc4fcfb59" providerId="LiveId" clId="{263DF1CF-DEED-47C1-9F53-3F9411169E79}" dt="2022-02-25T06:42:16.290" v="3635" actId="20577"/>
          <ac:spMkLst>
            <pc:docMk/>
            <pc:sldMk cId="3449581601" sldId="329"/>
            <ac:spMk id="2" creationId="{A8C39ECB-1672-43BF-850D-CF996D22F445}"/>
          </ac:spMkLst>
        </pc:spChg>
        <pc:spChg chg="add mod">
          <ac:chgData name="Antonio-Marius Tricolici" userId="4ca5b4ffc4fcfb59" providerId="LiveId" clId="{263DF1CF-DEED-47C1-9F53-3F9411169E79}" dt="2022-02-25T06:43:16.775" v="3899" actId="20577"/>
          <ac:spMkLst>
            <pc:docMk/>
            <pc:sldMk cId="3449581601" sldId="329"/>
            <ac:spMk id="3" creationId="{61749F64-9A97-4F87-AD96-33038C54F695}"/>
          </ac:spMkLst>
        </pc:spChg>
        <pc:spChg chg="add">
          <ac:chgData name="Antonio-Marius Tricolici" userId="4ca5b4ffc4fcfb59" providerId="LiveId" clId="{263DF1CF-DEED-47C1-9F53-3F9411169E79}" dt="2022-02-25T15:42:24.616" v="10218" actId="11529"/>
          <ac:spMkLst>
            <pc:docMk/>
            <pc:sldMk cId="3449581601" sldId="329"/>
            <ac:spMk id="4" creationId="{448F4712-9CCC-457C-B7DD-BE1276FF612F}"/>
          </ac:spMkLst>
        </pc:spChg>
        <pc:spChg chg="add del">
          <ac:chgData name="Antonio-Marius Tricolici" userId="4ca5b4ffc4fcfb59" providerId="LiveId" clId="{263DF1CF-DEED-47C1-9F53-3F9411169E79}" dt="2022-02-25T06:43:20.068" v="3901"/>
          <ac:spMkLst>
            <pc:docMk/>
            <pc:sldMk cId="3449581601" sldId="329"/>
            <ac:spMk id="4" creationId="{5A0739C3-BD1D-4802-8BB8-1FB767AA4818}"/>
          </ac:spMkLst>
        </pc:spChg>
        <pc:spChg chg="add mod">
          <ac:chgData name="Antonio-Marius Tricolici" userId="4ca5b4ffc4fcfb59" providerId="LiveId" clId="{263DF1CF-DEED-47C1-9F53-3F9411169E79}" dt="2022-02-25T06:43:43.040" v="3911" actId="339"/>
          <ac:spMkLst>
            <pc:docMk/>
            <pc:sldMk cId="3449581601" sldId="329"/>
            <ac:spMk id="5" creationId="{2ACFC9A7-CA2D-4267-9FFC-E5F26B45CE79}"/>
          </ac:spMkLst>
        </pc:spChg>
        <pc:spChg chg="add mod">
          <ac:chgData name="Antonio-Marius Tricolici" userId="4ca5b4ffc4fcfb59" providerId="LiveId" clId="{263DF1CF-DEED-47C1-9F53-3F9411169E79}" dt="2022-02-25T06:46:54.472" v="4208" actId="1076"/>
          <ac:spMkLst>
            <pc:docMk/>
            <pc:sldMk cId="3449581601" sldId="329"/>
            <ac:spMk id="6" creationId="{0733EFCA-A1FC-4A78-A184-B2FF964DA4C6}"/>
          </ac:spMkLst>
        </pc:spChg>
        <pc:spChg chg="add mod">
          <ac:chgData name="Antonio-Marius Tricolici" userId="4ca5b4ffc4fcfb59" providerId="LiveId" clId="{263DF1CF-DEED-47C1-9F53-3F9411169E79}" dt="2022-02-25T06:45:17.072" v="4007" actId="20577"/>
          <ac:spMkLst>
            <pc:docMk/>
            <pc:sldMk cId="3449581601" sldId="329"/>
            <ac:spMk id="7" creationId="{A24F0A2F-D3EE-4175-BCB5-0F560178AE65}"/>
          </ac:spMkLst>
        </pc:spChg>
        <pc:spChg chg="add mod">
          <ac:chgData name="Antonio-Marius Tricolici" userId="4ca5b4ffc4fcfb59" providerId="LiveId" clId="{263DF1CF-DEED-47C1-9F53-3F9411169E79}" dt="2022-02-25T06:47:04.045" v="4217" actId="404"/>
          <ac:spMkLst>
            <pc:docMk/>
            <pc:sldMk cId="3449581601" sldId="329"/>
            <ac:spMk id="8" creationId="{DE53F5E6-5BEF-42C3-A419-63C78AB052A9}"/>
          </ac:spMkLst>
        </pc:spChg>
        <pc:spChg chg="add">
          <ac:chgData name="Antonio-Marius Tricolici" userId="4ca5b4ffc4fcfb59" providerId="LiveId" clId="{263DF1CF-DEED-47C1-9F53-3F9411169E79}" dt="2022-02-25T15:42:32.002" v="10219" actId="11529"/>
          <ac:spMkLst>
            <pc:docMk/>
            <pc:sldMk cId="3449581601" sldId="329"/>
            <ac:spMk id="9" creationId="{AF4F032A-D18A-4702-B4D6-B0646A510B71}"/>
          </ac:spMkLst>
        </pc:spChg>
        <pc:spChg chg="add mod">
          <ac:chgData name="Antonio-Marius Tricolici" userId="4ca5b4ffc4fcfb59" providerId="LiveId" clId="{263DF1CF-DEED-47C1-9F53-3F9411169E79}" dt="2022-02-25T15:42:43.428" v="10221" actId="14100"/>
          <ac:spMkLst>
            <pc:docMk/>
            <pc:sldMk cId="3449581601" sldId="329"/>
            <ac:spMk id="10" creationId="{E2456F52-6EF1-4FD4-8D6A-9B6DCDE63555}"/>
          </ac:spMkLst>
        </pc:spChg>
        <pc:spChg chg="add del mod">
          <ac:chgData name="Antonio-Marius Tricolici" userId="4ca5b4ffc4fcfb59" providerId="LiveId" clId="{263DF1CF-DEED-47C1-9F53-3F9411169E79}" dt="2022-02-25T15:43:04.192" v="10224" actId="478"/>
          <ac:spMkLst>
            <pc:docMk/>
            <pc:sldMk cId="3449581601" sldId="329"/>
            <ac:spMk id="11" creationId="{87BBA7BF-706E-48AF-9329-2C855DE9CE02}"/>
          </ac:spMkLst>
        </pc:spChg>
        <pc:spChg chg="add mod">
          <ac:chgData name="Antonio-Marius Tricolici" userId="4ca5b4ffc4fcfb59" providerId="LiveId" clId="{263DF1CF-DEED-47C1-9F53-3F9411169E79}" dt="2022-02-25T15:43:10.146" v="10226" actId="1076"/>
          <ac:spMkLst>
            <pc:docMk/>
            <pc:sldMk cId="3449581601" sldId="329"/>
            <ac:spMk id="12" creationId="{AC498284-F161-46EE-8F41-BDDAFDF00F4B}"/>
          </ac:spMkLst>
        </pc:spChg>
        <pc:spChg chg="add mod">
          <ac:chgData name="Antonio-Marius Tricolici" userId="4ca5b4ffc4fcfb59" providerId="LiveId" clId="{263DF1CF-DEED-47C1-9F53-3F9411169E79}" dt="2022-02-25T15:44:02.485" v="10259" actId="1076"/>
          <ac:spMkLst>
            <pc:docMk/>
            <pc:sldMk cId="3449581601" sldId="329"/>
            <ac:spMk id="13" creationId="{3F587995-CEFF-40FE-9BB2-526A9919BA08}"/>
          </ac:spMkLst>
        </pc:spChg>
        <pc:spChg chg="add mod">
          <ac:chgData name="Antonio-Marius Tricolici" userId="4ca5b4ffc4fcfb59" providerId="LiveId" clId="{263DF1CF-DEED-47C1-9F53-3F9411169E79}" dt="2022-02-25T15:43:47.836" v="10248" actId="1035"/>
          <ac:spMkLst>
            <pc:docMk/>
            <pc:sldMk cId="3449581601" sldId="329"/>
            <ac:spMk id="14" creationId="{1701FAC2-7D57-4E7D-9414-2EE5156D03A0}"/>
          </ac:spMkLst>
        </pc:spChg>
        <pc:spChg chg="add mod">
          <ac:chgData name="Antonio-Marius Tricolici" userId="4ca5b4ffc4fcfb59" providerId="LiveId" clId="{263DF1CF-DEED-47C1-9F53-3F9411169E79}" dt="2022-02-25T15:43:49.984" v="10250" actId="20577"/>
          <ac:spMkLst>
            <pc:docMk/>
            <pc:sldMk cId="3449581601" sldId="329"/>
            <ac:spMk id="15" creationId="{29725A90-A0B5-4B48-91A7-1A30BC3FA4C6}"/>
          </ac:spMkLst>
        </pc:spChg>
        <pc:spChg chg="add mod">
          <ac:chgData name="Antonio-Marius Tricolici" userId="4ca5b4ffc4fcfb59" providerId="LiveId" clId="{263DF1CF-DEED-47C1-9F53-3F9411169E79}" dt="2022-02-25T15:43:54.038" v="10254" actId="20577"/>
          <ac:spMkLst>
            <pc:docMk/>
            <pc:sldMk cId="3449581601" sldId="329"/>
            <ac:spMk id="16" creationId="{02681DE2-FF48-49BB-A3C0-FDD442911253}"/>
          </ac:spMkLst>
        </pc:spChg>
        <pc:spChg chg="add mod">
          <ac:chgData name="Antonio-Marius Tricolici" userId="4ca5b4ffc4fcfb59" providerId="LiveId" clId="{263DF1CF-DEED-47C1-9F53-3F9411169E79}" dt="2022-02-25T15:43:56.254" v="10256" actId="20577"/>
          <ac:spMkLst>
            <pc:docMk/>
            <pc:sldMk cId="3449581601" sldId="329"/>
            <ac:spMk id="17" creationId="{5FA9435E-3C99-4F28-B138-17DCC55EACBF}"/>
          </ac:spMkLst>
        </pc:spChg>
        <pc:spChg chg="add mod">
          <ac:chgData name="Antonio-Marius Tricolici" userId="4ca5b4ffc4fcfb59" providerId="LiveId" clId="{263DF1CF-DEED-47C1-9F53-3F9411169E79}" dt="2022-02-25T15:43:58.917" v="10258" actId="20577"/>
          <ac:spMkLst>
            <pc:docMk/>
            <pc:sldMk cId="3449581601" sldId="329"/>
            <ac:spMk id="18" creationId="{5A3089BA-D719-41B3-82BD-89285BB74E00}"/>
          </ac:spMkLst>
        </pc:spChg>
        <pc:spChg chg="add del mod">
          <ac:chgData name="Antonio-Marius Tricolici" userId="4ca5b4ffc4fcfb59" providerId="LiveId" clId="{263DF1CF-DEED-47C1-9F53-3F9411169E79}" dt="2022-02-25T15:44:53.216" v="10267" actId="11529"/>
          <ac:spMkLst>
            <pc:docMk/>
            <pc:sldMk cId="3449581601" sldId="329"/>
            <ac:spMk id="19" creationId="{8CFC309A-A425-459C-93D1-4EA722E981D0}"/>
          </ac:spMkLst>
        </pc:spChg>
        <pc:spChg chg="add del">
          <ac:chgData name="Antonio-Marius Tricolici" userId="4ca5b4ffc4fcfb59" providerId="LiveId" clId="{263DF1CF-DEED-47C1-9F53-3F9411169E79}" dt="2022-02-25T15:45:04.704" v="10269" actId="11529"/>
          <ac:spMkLst>
            <pc:docMk/>
            <pc:sldMk cId="3449581601" sldId="329"/>
            <ac:spMk id="20" creationId="{5F34C616-C60C-40B7-9FCA-DBE11B26DDB9}"/>
          </ac:spMkLst>
        </pc:spChg>
        <pc:spChg chg="add del">
          <ac:chgData name="Antonio-Marius Tricolici" userId="4ca5b4ffc4fcfb59" providerId="LiveId" clId="{263DF1CF-DEED-47C1-9F53-3F9411169E79}" dt="2022-02-25T15:45:17.667" v="10271" actId="11529"/>
          <ac:spMkLst>
            <pc:docMk/>
            <pc:sldMk cId="3449581601" sldId="329"/>
            <ac:spMk id="21" creationId="{A6AA7F08-F575-4747-A594-6BA5F8488F77}"/>
          </ac:spMkLst>
        </pc:spChg>
        <pc:spChg chg="add del mod">
          <ac:chgData name="Antonio-Marius Tricolici" userId="4ca5b4ffc4fcfb59" providerId="LiveId" clId="{263DF1CF-DEED-47C1-9F53-3F9411169E79}" dt="2022-02-25T15:45:55.690" v="10287" actId="478"/>
          <ac:spMkLst>
            <pc:docMk/>
            <pc:sldMk cId="3449581601" sldId="329"/>
            <ac:spMk id="22" creationId="{178F1140-E879-46BF-A2A1-1D945AEDCD6F}"/>
          </ac:spMkLst>
        </pc:spChg>
      </pc:sldChg>
      <pc:sldChg chg="addSp delSp modSp new mod">
        <pc:chgData name="Antonio-Marius Tricolici" userId="4ca5b4ffc4fcfb59" providerId="LiveId" clId="{263DF1CF-DEED-47C1-9F53-3F9411169E79}" dt="2022-02-25T16:19:53.070" v="10288" actId="339"/>
        <pc:sldMkLst>
          <pc:docMk/>
          <pc:sldMk cId="3994431366" sldId="330"/>
        </pc:sldMkLst>
        <pc:spChg chg="mod">
          <ac:chgData name="Antonio-Marius Tricolici" userId="4ca5b4ffc4fcfb59" providerId="LiveId" clId="{263DF1CF-DEED-47C1-9F53-3F9411169E79}" dt="2022-02-25T06:45:40.090" v="4038" actId="20577"/>
          <ac:spMkLst>
            <pc:docMk/>
            <pc:sldMk cId="3994431366" sldId="330"/>
            <ac:spMk id="2" creationId="{C1426EC5-52F5-439B-B674-DBF2AF2AE6CE}"/>
          </ac:spMkLst>
        </pc:spChg>
        <pc:spChg chg="add del">
          <ac:chgData name="Antonio-Marius Tricolici" userId="4ca5b4ffc4fcfb59" providerId="LiveId" clId="{263DF1CF-DEED-47C1-9F53-3F9411169E79}" dt="2022-02-25T06:45:42.227" v="4040"/>
          <ac:spMkLst>
            <pc:docMk/>
            <pc:sldMk cId="3994431366" sldId="330"/>
            <ac:spMk id="3" creationId="{BA1017FA-FA02-4D4F-B04E-338D1C7638F4}"/>
          </ac:spMkLst>
        </pc:spChg>
        <pc:spChg chg="add mod">
          <ac:chgData name="Antonio-Marius Tricolici" userId="4ca5b4ffc4fcfb59" providerId="LiveId" clId="{263DF1CF-DEED-47C1-9F53-3F9411169E79}" dt="2022-02-25T16:19:53.070" v="10288" actId="339"/>
          <ac:spMkLst>
            <pc:docMk/>
            <pc:sldMk cId="3994431366" sldId="330"/>
            <ac:spMk id="4" creationId="{32BDF5AA-00C7-42A8-9CF7-C1B7D1235F93}"/>
          </ac:spMkLst>
        </pc:spChg>
        <pc:spChg chg="add mod">
          <ac:chgData name="Antonio-Marius Tricolici" userId="4ca5b4ffc4fcfb59" providerId="LiveId" clId="{263DF1CF-DEED-47C1-9F53-3F9411169E79}" dt="2022-02-25T06:46:36" v="4203" actId="113"/>
          <ac:spMkLst>
            <pc:docMk/>
            <pc:sldMk cId="3994431366" sldId="330"/>
            <ac:spMk id="5" creationId="{B7CE5E5F-C43B-41C6-8685-4ADF9249D631}"/>
          </ac:spMkLst>
        </pc:spChg>
      </pc:sldChg>
      <pc:sldChg chg="addSp delSp modSp new mod modAnim">
        <pc:chgData name="Antonio-Marius Tricolici" userId="4ca5b4ffc4fcfb59" providerId="LiveId" clId="{263DF1CF-DEED-47C1-9F53-3F9411169E79}" dt="2022-02-25T06:59:47.806" v="4818" actId="113"/>
        <pc:sldMkLst>
          <pc:docMk/>
          <pc:sldMk cId="665370895" sldId="331"/>
        </pc:sldMkLst>
        <pc:spChg chg="mod">
          <ac:chgData name="Antonio-Marius Tricolici" userId="4ca5b4ffc4fcfb59" providerId="LiveId" clId="{263DF1CF-DEED-47C1-9F53-3F9411169E79}" dt="2022-02-25T06:54:11.368" v="4222" actId="20577"/>
          <ac:spMkLst>
            <pc:docMk/>
            <pc:sldMk cId="665370895" sldId="331"/>
            <ac:spMk id="2" creationId="{5499EC94-D762-43D7-8733-F1B5D97D3846}"/>
          </ac:spMkLst>
        </pc:spChg>
        <pc:spChg chg="add mod">
          <ac:chgData name="Antonio-Marius Tricolici" userId="4ca5b4ffc4fcfb59" providerId="LiveId" clId="{263DF1CF-DEED-47C1-9F53-3F9411169E79}" dt="2022-02-25T06:56:44.828" v="4554" actId="1076"/>
          <ac:spMkLst>
            <pc:docMk/>
            <pc:sldMk cId="665370895" sldId="331"/>
            <ac:spMk id="3" creationId="{F637DF0A-A601-4146-9C4C-9DB7D4D56A95}"/>
          </ac:spMkLst>
        </pc:spChg>
        <pc:spChg chg="add mod">
          <ac:chgData name="Antonio-Marius Tricolici" userId="4ca5b4ffc4fcfb59" providerId="LiveId" clId="{263DF1CF-DEED-47C1-9F53-3F9411169E79}" dt="2022-02-25T06:55:55.422" v="4404" actId="339"/>
          <ac:spMkLst>
            <pc:docMk/>
            <pc:sldMk cId="665370895" sldId="331"/>
            <ac:spMk id="4" creationId="{642777FA-260D-49BE-975F-5D753427F757}"/>
          </ac:spMkLst>
        </pc:spChg>
        <pc:spChg chg="add mod">
          <ac:chgData name="Antonio-Marius Tricolici" userId="4ca5b4ffc4fcfb59" providerId="LiveId" clId="{263DF1CF-DEED-47C1-9F53-3F9411169E79}" dt="2022-02-25T06:57:28.736" v="4556" actId="1076"/>
          <ac:spMkLst>
            <pc:docMk/>
            <pc:sldMk cId="665370895" sldId="331"/>
            <ac:spMk id="5" creationId="{93F1E1DA-0C79-4475-BED7-C549F3F53A0B}"/>
          </ac:spMkLst>
        </pc:spChg>
        <pc:spChg chg="add del">
          <ac:chgData name="Antonio-Marius Tricolici" userId="4ca5b4ffc4fcfb59" providerId="LiveId" clId="{263DF1CF-DEED-47C1-9F53-3F9411169E79}" dt="2022-02-25T06:55:33.876" v="4391"/>
          <ac:spMkLst>
            <pc:docMk/>
            <pc:sldMk cId="665370895" sldId="331"/>
            <ac:spMk id="6" creationId="{B93B6E9D-9713-4B2C-B891-4B7FEC2A2D27}"/>
          </ac:spMkLst>
        </pc:spChg>
        <pc:spChg chg="add mod">
          <ac:chgData name="Antonio-Marius Tricolici" userId="4ca5b4ffc4fcfb59" providerId="LiveId" clId="{263DF1CF-DEED-47C1-9F53-3F9411169E79}" dt="2022-02-25T06:55:55.422" v="4404" actId="339"/>
          <ac:spMkLst>
            <pc:docMk/>
            <pc:sldMk cId="665370895" sldId="331"/>
            <ac:spMk id="7" creationId="{5F13BABE-4BCE-44B1-9065-1788A1A11E32}"/>
          </ac:spMkLst>
        </pc:spChg>
        <pc:spChg chg="add mod">
          <ac:chgData name="Antonio-Marius Tricolici" userId="4ca5b4ffc4fcfb59" providerId="LiveId" clId="{263DF1CF-DEED-47C1-9F53-3F9411169E79}" dt="2022-02-25T06:59:47.806" v="4818" actId="113"/>
          <ac:spMkLst>
            <pc:docMk/>
            <pc:sldMk cId="665370895" sldId="331"/>
            <ac:spMk id="8" creationId="{EA6C1995-CBB9-4FB9-91A0-BC8D688D7026}"/>
          </ac:spMkLst>
        </pc:spChg>
      </pc:sldChg>
      <pc:sldChg chg="addSp delSp modSp new mod">
        <pc:chgData name="Antonio-Marius Tricolici" userId="4ca5b4ffc4fcfb59" providerId="LiveId" clId="{263DF1CF-DEED-47C1-9F53-3F9411169E79}" dt="2022-02-25T06:59:20.711" v="4817" actId="313"/>
        <pc:sldMkLst>
          <pc:docMk/>
          <pc:sldMk cId="40519344" sldId="332"/>
        </pc:sldMkLst>
        <pc:spChg chg="mod">
          <ac:chgData name="Antonio-Marius Tricolici" userId="4ca5b4ffc4fcfb59" providerId="LiveId" clId="{263DF1CF-DEED-47C1-9F53-3F9411169E79}" dt="2022-02-25T06:57:51.811" v="4565" actId="20577"/>
          <ac:spMkLst>
            <pc:docMk/>
            <pc:sldMk cId="40519344" sldId="332"/>
            <ac:spMk id="2" creationId="{028EE5AB-D878-4FAB-BC61-C35EF96D4645}"/>
          </ac:spMkLst>
        </pc:spChg>
        <pc:spChg chg="add mod">
          <ac:chgData name="Antonio-Marius Tricolici" userId="4ca5b4ffc4fcfb59" providerId="LiveId" clId="{263DF1CF-DEED-47C1-9F53-3F9411169E79}" dt="2022-02-25T06:58:27.678" v="4596" actId="339"/>
          <ac:spMkLst>
            <pc:docMk/>
            <pc:sldMk cId="40519344" sldId="332"/>
            <ac:spMk id="3" creationId="{0FDC7DDB-A587-48BF-BD82-186D654E301C}"/>
          </ac:spMkLst>
        </pc:spChg>
        <pc:spChg chg="add del mod">
          <ac:chgData name="Antonio-Marius Tricolici" userId="4ca5b4ffc4fcfb59" providerId="LiveId" clId="{263DF1CF-DEED-47C1-9F53-3F9411169E79}" dt="2022-02-25T06:58:09.230" v="4584"/>
          <ac:spMkLst>
            <pc:docMk/>
            <pc:sldMk cId="40519344" sldId="332"/>
            <ac:spMk id="4" creationId="{8D3801D4-89D4-4231-8E68-E5AAD83D6128}"/>
          </ac:spMkLst>
        </pc:spChg>
        <pc:spChg chg="add mod">
          <ac:chgData name="Antonio-Marius Tricolici" userId="4ca5b4ffc4fcfb59" providerId="LiveId" clId="{263DF1CF-DEED-47C1-9F53-3F9411169E79}" dt="2022-02-25T06:58:33.131" v="4597" actId="1076"/>
          <ac:spMkLst>
            <pc:docMk/>
            <pc:sldMk cId="40519344" sldId="332"/>
            <ac:spMk id="5" creationId="{2B9F9D53-4871-43D8-BFD0-EF054578208F}"/>
          </ac:spMkLst>
        </pc:spChg>
        <pc:spChg chg="add mod">
          <ac:chgData name="Antonio-Marius Tricolici" userId="4ca5b4ffc4fcfb59" providerId="LiveId" clId="{263DF1CF-DEED-47C1-9F53-3F9411169E79}" dt="2022-02-25T06:59:20.711" v="4817" actId="313"/>
          <ac:spMkLst>
            <pc:docMk/>
            <pc:sldMk cId="40519344" sldId="332"/>
            <ac:spMk id="6" creationId="{BC57EA3C-B870-43F6-A389-BBBD8AF08138}"/>
          </ac:spMkLst>
        </pc:spChg>
      </pc:sldChg>
      <pc:sldChg chg="addSp delSp modSp new mod">
        <pc:chgData name="Antonio-Marius Tricolici" userId="4ca5b4ffc4fcfb59" providerId="LiveId" clId="{263DF1CF-DEED-47C1-9F53-3F9411169E79}" dt="2022-02-25T07:27:12.755" v="5331" actId="339"/>
        <pc:sldMkLst>
          <pc:docMk/>
          <pc:sldMk cId="239189056" sldId="333"/>
        </pc:sldMkLst>
        <pc:spChg chg="mod">
          <ac:chgData name="Antonio-Marius Tricolici" userId="4ca5b4ffc4fcfb59" providerId="LiveId" clId="{263DF1CF-DEED-47C1-9F53-3F9411169E79}" dt="2022-02-25T07:00:46.482" v="4828" actId="20577"/>
          <ac:spMkLst>
            <pc:docMk/>
            <pc:sldMk cId="239189056" sldId="333"/>
            <ac:spMk id="2" creationId="{DE9F5164-2074-44C0-A67C-46CF1C294933}"/>
          </ac:spMkLst>
        </pc:spChg>
        <pc:spChg chg="add mod">
          <ac:chgData name="Antonio-Marius Tricolici" userId="4ca5b4ffc4fcfb59" providerId="LiveId" clId="{263DF1CF-DEED-47C1-9F53-3F9411169E79}" dt="2022-02-25T07:22:20.223" v="4891" actId="20577"/>
          <ac:spMkLst>
            <pc:docMk/>
            <pc:sldMk cId="239189056" sldId="333"/>
            <ac:spMk id="3" creationId="{CC83FAF0-5C01-4772-8B34-8C940FC84F47}"/>
          </ac:spMkLst>
        </pc:spChg>
        <pc:spChg chg="add mod">
          <ac:chgData name="Antonio-Marius Tricolici" userId="4ca5b4ffc4fcfb59" providerId="LiveId" clId="{263DF1CF-DEED-47C1-9F53-3F9411169E79}" dt="2022-02-25T07:23:00.071" v="4902" actId="1076"/>
          <ac:spMkLst>
            <pc:docMk/>
            <pc:sldMk cId="239189056" sldId="333"/>
            <ac:spMk id="4" creationId="{0714B56A-4650-487B-9917-B2F78A915A7E}"/>
          </ac:spMkLst>
        </pc:spChg>
        <pc:spChg chg="add mod">
          <ac:chgData name="Antonio-Marius Tricolici" userId="4ca5b4ffc4fcfb59" providerId="LiveId" clId="{263DF1CF-DEED-47C1-9F53-3F9411169E79}" dt="2022-02-25T07:23:12.931" v="4948" actId="1076"/>
          <ac:spMkLst>
            <pc:docMk/>
            <pc:sldMk cId="239189056" sldId="333"/>
            <ac:spMk id="5" creationId="{EE65E0D5-55C4-4648-8701-688FEE30736E}"/>
          </ac:spMkLst>
        </pc:spChg>
        <pc:spChg chg="add del mod">
          <ac:chgData name="Antonio-Marius Tricolici" userId="4ca5b4ffc4fcfb59" providerId="LiveId" clId="{263DF1CF-DEED-47C1-9F53-3F9411169E79}" dt="2022-02-25T07:23:55.211" v="4955" actId="478"/>
          <ac:spMkLst>
            <pc:docMk/>
            <pc:sldMk cId="239189056" sldId="333"/>
            <ac:spMk id="6" creationId="{8EC02082-93CF-486C-B8A5-850A32659D84}"/>
          </ac:spMkLst>
        </pc:spChg>
        <pc:spChg chg="add mod">
          <ac:chgData name="Antonio-Marius Tricolici" userId="4ca5b4ffc4fcfb59" providerId="LiveId" clId="{263DF1CF-DEED-47C1-9F53-3F9411169E79}" dt="2022-02-25T07:27:12.755" v="5331" actId="339"/>
          <ac:spMkLst>
            <pc:docMk/>
            <pc:sldMk cId="239189056" sldId="333"/>
            <ac:spMk id="7" creationId="{8403DB8B-4DED-4CBA-9DF3-FC282276FA83}"/>
          </ac:spMkLst>
        </pc:spChg>
      </pc:sldChg>
      <pc:sldChg chg="addSp modSp new mod">
        <pc:chgData name="Antonio-Marius Tricolici" userId="4ca5b4ffc4fcfb59" providerId="LiveId" clId="{263DF1CF-DEED-47C1-9F53-3F9411169E79}" dt="2022-02-25T07:29:16.586" v="5483" actId="20577"/>
        <pc:sldMkLst>
          <pc:docMk/>
          <pc:sldMk cId="137881391" sldId="334"/>
        </pc:sldMkLst>
        <pc:spChg chg="mod">
          <ac:chgData name="Antonio-Marius Tricolici" userId="4ca5b4ffc4fcfb59" providerId="LiveId" clId="{263DF1CF-DEED-47C1-9F53-3F9411169E79}" dt="2022-02-25T07:24:14.105" v="5021" actId="20577"/>
          <ac:spMkLst>
            <pc:docMk/>
            <pc:sldMk cId="137881391" sldId="334"/>
            <ac:spMk id="2" creationId="{C65EF5FC-F8BE-4257-B249-C93CBBCDCBE9}"/>
          </ac:spMkLst>
        </pc:spChg>
        <pc:spChg chg="add mod">
          <ac:chgData name="Antonio-Marius Tricolici" userId="4ca5b4ffc4fcfb59" providerId="LiveId" clId="{263DF1CF-DEED-47C1-9F53-3F9411169E79}" dt="2022-02-25T07:24:55.230" v="5233" actId="20577"/>
          <ac:spMkLst>
            <pc:docMk/>
            <pc:sldMk cId="137881391" sldId="334"/>
            <ac:spMk id="3" creationId="{271B41C0-7215-41A4-B113-E14C3D1CB0E8}"/>
          </ac:spMkLst>
        </pc:spChg>
        <pc:spChg chg="add mod">
          <ac:chgData name="Antonio-Marius Tricolici" userId="4ca5b4ffc4fcfb59" providerId="LiveId" clId="{263DF1CF-DEED-47C1-9F53-3F9411169E79}" dt="2022-02-25T07:26:39.206" v="5243" actId="2711"/>
          <ac:spMkLst>
            <pc:docMk/>
            <pc:sldMk cId="137881391" sldId="334"/>
            <ac:spMk id="4" creationId="{C12152EB-5A94-49FA-8413-5C378F9ADE78}"/>
          </ac:spMkLst>
        </pc:spChg>
        <pc:spChg chg="add mod">
          <ac:chgData name="Antonio-Marius Tricolici" userId="4ca5b4ffc4fcfb59" providerId="LiveId" clId="{263DF1CF-DEED-47C1-9F53-3F9411169E79}" dt="2022-02-25T07:29:16.586" v="5483" actId="20577"/>
          <ac:spMkLst>
            <pc:docMk/>
            <pc:sldMk cId="137881391" sldId="334"/>
            <ac:spMk id="5" creationId="{EE0D2A38-EC61-4ACA-B054-4EB56E571715}"/>
          </ac:spMkLst>
        </pc:spChg>
      </pc:sldChg>
      <pc:sldChg chg="addSp delSp modSp new mod">
        <pc:chgData name="Antonio-Marius Tricolici" userId="4ca5b4ffc4fcfb59" providerId="LiveId" clId="{263DF1CF-DEED-47C1-9F53-3F9411169E79}" dt="2022-02-25T07:28:39.993" v="5404" actId="20577"/>
        <pc:sldMkLst>
          <pc:docMk/>
          <pc:sldMk cId="2113749428" sldId="335"/>
        </pc:sldMkLst>
        <pc:spChg chg="mod">
          <ac:chgData name="Antonio-Marius Tricolici" userId="4ca5b4ffc4fcfb59" providerId="LiveId" clId="{263DF1CF-DEED-47C1-9F53-3F9411169E79}" dt="2022-02-25T07:28:39.993" v="5404" actId="20577"/>
          <ac:spMkLst>
            <pc:docMk/>
            <pc:sldMk cId="2113749428" sldId="335"/>
            <ac:spMk id="2" creationId="{CC680454-8325-4BEB-92CB-EA5E3FBCE734}"/>
          </ac:spMkLst>
        </pc:spChg>
        <pc:spChg chg="add del">
          <ac:chgData name="Antonio-Marius Tricolici" userId="4ca5b4ffc4fcfb59" providerId="LiveId" clId="{263DF1CF-DEED-47C1-9F53-3F9411169E79}" dt="2022-02-25T07:27:25.564" v="5334"/>
          <ac:spMkLst>
            <pc:docMk/>
            <pc:sldMk cId="2113749428" sldId="335"/>
            <ac:spMk id="3" creationId="{9DF56FA9-A15E-4005-B83D-344D0B857DA3}"/>
          </ac:spMkLst>
        </pc:spChg>
        <pc:spChg chg="add mod">
          <ac:chgData name="Antonio-Marius Tricolici" userId="4ca5b4ffc4fcfb59" providerId="LiveId" clId="{263DF1CF-DEED-47C1-9F53-3F9411169E79}" dt="2022-02-25T07:28:05.771" v="5346" actId="1076"/>
          <ac:spMkLst>
            <pc:docMk/>
            <pc:sldMk cId="2113749428" sldId="335"/>
            <ac:spMk id="4" creationId="{E56EC212-D470-42E0-A1A5-E9ABDCE53AC8}"/>
          </ac:spMkLst>
        </pc:spChg>
        <pc:spChg chg="add mod">
          <ac:chgData name="Antonio-Marius Tricolici" userId="4ca5b4ffc4fcfb59" providerId="LiveId" clId="{263DF1CF-DEED-47C1-9F53-3F9411169E79}" dt="2022-02-25T07:28:37.301" v="5397" actId="20577"/>
          <ac:spMkLst>
            <pc:docMk/>
            <pc:sldMk cId="2113749428" sldId="335"/>
            <ac:spMk id="5" creationId="{C6E6A65F-31D3-45FF-B32D-C023295004BB}"/>
          </ac:spMkLst>
        </pc:spChg>
      </pc:sldChg>
      <pc:sldChg chg="addSp modSp new mod">
        <pc:chgData name="Antonio-Marius Tricolici" userId="4ca5b4ffc4fcfb59" providerId="LiveId" clId="{263DF1CF-DEED-47C1-9F53-3F9411169E79}" dt="2022-02-25T07:31:01.433" v="5774" actId="20577"/>
        <pc:sldMkLst>
          <pc:docMk/>
          <pc:sldMk cId="2741145125" sldId="336"/>
        </pc:sldMkLst>
        <pc:spChg chg="mod">
          <ac:chgData name="Antonio-Marius Tricolici" userId="4ca5b4ffc4fcfb59" providerId="LiveId" clId="{263DF1CF-DEED-47C1-9F53-3F9411169E79}" dt="2022-02-25T07:29:26.749" v="5515" actId="20577"/>
          <ac:spMkLst>
            <pc:docMk/>
            <pc:sldMk cId="2741145125" sldId="336"/>
            <ac:spMk id="2" creationId="{28640AE0-83CE-41E0-BFE8-A8B4D5D7A9C5}"/>
          </ac:spMkLst>
        </pc:spChg>
        <pc:spChg chg="add mod">
          <ac:chgData name="Antonio-Marius Tricolici" userId="4ca5b4ffc4fcfb59" providerId="LiveId" clId="{263DF1CF-DEED-47C1-9F53-3F9411169E79}" dt="2022-02-25T07:29:50.443" v="5640" actId="20577"/>
          <ac:spMkLst>
            <pc:docMk/>
            <pc:sldMk cId="2741145125" sldId="336"/>
            <ac:spMk id="3" creationId="{4EF7EACE-7F17-40AB-AD4F-A5D6BB98B730}"/>
          </ac:spMkLst>
        </pc:spChg>
        <pc:spChg chg="add mod">
          <ac:chgData name="Antonio-Marius Tricolici" userId="4ca5b4ffc4fcfb59" providerId="LiveId" clId="{263DF1CF-DEED-47C1-9F53-3F9411169E79}" dt="2022-02-25T07:30:29.224" v="5651" actId="1076"/>
          <ac:spMkLst>
            <pc:docMk/>
            <pc:sldMk cId="2741145125" sldId="336"/>
            <ac:spMk id="4" creationId="{B6E66D7D-A94A-4C40-96A3-F491CC9455A6}"/>
          </ac:spMkLst>
        </pc:spChg>
        <pc:spChg chg="add mod">
          <ac:chgData name="Antonio-Marius Tricolici" userId="4ca5b4ffc4fcfb59" providerId="LiveId" clId="{263DF1CF-DEED-47C1-9F53-3F9411169E79}" dt="2022-02-25T07:31:01.433" v="5774" actId="20577"/>
          <ac:spMkLst>
            <pc:docMk/>
            <pc:sldMk cId="2741145125" sldId="336"/>
            <ac:spMk id="5" creationId="{7812247A-1302-4857-BDD0-7FA8D867D143}"/>
          </ac:spMkLst>
        </pc:spChg>
      </pc:sldChg>
      <pc:sldChg chg="addSp delSp modSp new mod modAnim">
        <pc:chgData name="Antonio-Marius Tricolici" userId="4ca5b4ffc4fcfb59" providerId="LiveId" clId="{263DF1CF-DEED-47C1-9F53-3F9411169E79}" dt="2022-02-25T07:39:02.967" v="6644"/>
        <pc:sldMkLst>
          <pc:docMk/>
          <pc:sldMk cId="2468193092" sldId="337"/>
        </pc:sldMkLst>
        <pc:spChg chg="mod">
          <ac:chgData name="Antonio-Marius Tricolici" userId="4ca5b4ffc4fcfb59" providerId="LiveId" clId="{263DF1CF-DEED-47C1-9F53-3F9411169E79}" dt="2022-02-25T07:31:06.806" v="5782" actId="20577"/>
          <ac:spMkLst>
            <pc:docMk/>
            <pc:sldMk cId="2468193092" sldId="337"/>
            <ac:spMk id="2" creationId="{52A2C734-AB94-498C-AFD0-63A98BA0FC97}"/>
          </ac:spMkLst>
        </pc:spChg>
        <pc:spChg chg="add mod">
          <ac:chgData name="Antonio-Marius Tricolici" userId="4ca5b4ffc4fcfb59" providerId="LiveId" clId="{263DF1CF-DEED-47C1-9F53-3F9411169E79}" dt="2022-02-25T07:34:01.950" v="6083" actId="20577"/>
          <ac:spMkLst>
            <pc:docMk/>
            <pc:sldMk cId="2468193092" sldId="337"/>
            <ac:spMk id="3" creationId="{8D0D40F2-1462-4ECD-9079-7B1DC5F00E4A}"/>
          </ac:spMkLst>
        </pc:spChg>
        <pc:spChg chg="add del mod">
          <ac:chgData name="Antonio-Marius Tricolici" userId="4ca5b4ffc4fcfb59" providerId="LiveId" clId="{263DF1CF-DEED-47C1-9F53-3F9411169E79}" dt="2022-02-25T07:32:15.319" v="5936"/>
          <ac:spMkLst>
            <pc:docMk/>
            <pc:sldMk cId="2468193092" sldId="337"/>
            <ac:spMk id="4" creationId="{52CA7FAE-5B19-4B4E-8A8D-961098D25473}"/>
          </ac:spMkLst>
        </pc:spChg>
        <pc:spChg chg="add mod">
          <ac:chgData name="Antonio-Marius Tricolici" userId="4ca5b4ffc4fcfb59" providerId="LiveId" clId="{263DF1CF-DEED-47C1-9F53-3F9411169E79}" dt="2022-02-25T07:33:06.227" v="5946" actId="403"/>
          <ac:spMkLst>
            <pc:docMk/>
            <pc:sldMk cId="2468193092" sldId="337"/>
            <ac:spMk id="5" creationId="{D8451189-56F0-4176-A3DA-D0D930E96914}"/>
          </ac:spMkLst>
        </pc:spChg>
        <pc:spChg chg="add mod">
          <ac:chgData name="Antonio-Marius Tricolici" userId="4ca5b4ffc4fcfb59" providerId="LiveId" clId="{263DF1CF-DEED-47C1-9F53-3F9411169E79}" dt="2022-02-25T07:38:49.814" v="6642" actId="1076"/>
          <ac:spMkLst>
            <pc:docMk/>
            <pc:sldMk cId="2468193092" sldId="337"/>
            <ac:spMk id="6" creationId="{E0A7BA91-B83E-4D74-B796-DD68CD39245D}"/>
          </ac:spMkLst>
        </pc:spChg>
        <pc:spChg chg="add del mod">
          <ac:chgData name="Antonio-Marius Tricolici" userId="4ca5b4ffc4fcfb59" providerId="LiveId" clId="{263DF1CF-DEED-47C1-9F53-3F9411169E79}" dt="2022-02-25T07:34:33.190" v="6085"/>
          <ac:spMkLst>
            <pc:docMk/>
            <pc:sldMk cId="2468193092" sldId="337"/>
            <ac:spMk id="7" creationId="{6963BFCD-B41B-45B8-9391-A27C6C0C1681}"/>
          </ac:spMkLst>
        </pc:spChg>
        <pc:spChg chg="add del mod">
          <ac:chgData name="Antonio-Marius Tricolici" userId="4ca5b4ffc4fcfb59" providerId="LiveId" clId="{263DF1CF-DEED-47C1-9F53-3F9411169E79}" dt="2022-02-25T07:34:47.800" v="6087"/>
          <ac:spMkLst>
            <pc:docMk/>
            <pc:sldMk cId="2468193092" sldId="337"/>
            <ac:spMk id="8" creationId="{B275D708-5980-41FF-A3C2-2D079CECCB88}"/>
          </ac:spMkLst>
        </pc:spChg>
        <pc:spChg chg="add mod">
          <ac:chgData name="Antonio-Marius Tricolici" userId="4ca5b4ffc4fcfb59" providerId="LiveId" clId="{263DF1CF-DEED-47C1-9F53-3F9411169E79}" dt="2022-02-25T07:35:18.791" v="6106" actId="339"/>
          <ac:spMkLst>
            <pc:docMk/>
            <pc:sldMk cId="2468193092" sldId="337"/>
            <ac:spMk id="9" creationId="{154FAF62-3379-4563-AB7E-71768D17A065}"/>
          </ac:spMkLst>
        </pc:spChg>
        <pc:spChg chg="add mod">
          <ac:chgData name="Antonio-Marius Tricolici" userId="4ca5b4ffc4fcfb59" providerId="LiveId" clId="{263DF1CF-DEED-47C1-9F53-3F9411169E79}" dt="2022-02-25T07:38:52.729" v="6643" actId="313"/>
          <ac:spMkLst>
            <pc:docMk/>
            <pc:sldMk cId="2468193092" sldId="337"/>
            <ac:spMk id="10" creationId="{184EFE77-55FF-4A2A-BDE0-95EB2A4E22DB}"/>
          </ac:spMkLst>
        </pc:spChg>
      </pc:sldChg>
      <pc:sldChg chg="addSp delSp modSp new mod">
        <pc:chgData name="Antonio-Marius Tricolici" userId="4ca5b4ffc4fcfb59" providerId="LiveId" clId="{263DF1CF-DEED-47C1-9F53-3F9411169E79}" dt="2022-02-25T07:39:49.472" v="6746" actId="20577"/>
        <pc:sldMkLst>
          <pc:docMk/>
          <pc:sldMk cId="3632440454" sldId="338"/>
        </pc:sldMkLst>
        <pc:spChg chg="mod">
          <ac:chgData name="Antonio-Marius Tricolici" userId="4ca5b4ffc4fcfb59" providerId="LiveId" clId="{263DF1CF-DEED-47C1-9F53-3F9411169E79}" dt="2022-02-25T07:35:53.303" v="6228" actId="20577"/>
          <ac:spMkLst>
            <pc:docMk/>
            <pc:sldMk cId="3632440454" sldId="338"/>
            <ac:spMk id="2" creationId="{01301C7E-E86E-4679-84BE-9608856D3556}"/>
          </ac:spMkLst>
        </pc:spChg>
        <pc:spChg chg="add mod">
          <ac:chgData name="Antonio-Marius Tricolici" userId="4ca5b4ffc4fcfb59" providerId="LiveId" clId="{263DF1CF-DEED-47C1-9F53-3F9411169E79}" dt="2022-02-25T07:39:49.472" v="6746" actId="20577"/>
          <ac:spMkLst>
            <pc:docMk/>
            <pc:sldMk cId="3632440454" sldId="338"/>
            <ac:spMk id="3" creationId="{6FC1B905-205C-4017-BC96-2BA2E7433F79}"/>
          </ac:spMkLst>
        </pc:spChg>
        <pc:spChg chg="add del">
          <ac:chgData name="Antonio-Marius Tricolici" userId="4ca5b4ffc4fcfb59" providerId="LiveId" clId="{263DF1CF-DEED-47C1-9F53-3F9411169E79}" dt="2022-02-25T07:36:44.073" v="6473"/>
          <ac:spMkLst>
            <pc:docMk/>
            <pc:sldMk cId="3632440454" sldId="338"/>
            <ac:spMk id="4" creationId="{7FE4CC53-6C67-403A-83C1-6CAF67BF5AE1}"/>
          </ac:spMkLst>
        </pc:spChg>
        <pc:spChg chg="add del">
          <ac:chgData name="Antonio-Marius Tricolici" userId="4ca5b4ffc4fcfb59" providerId="LiveId" clId="{263DF1CF-DEED-47C1-9F53-3F9411169E79}" dt="2022-02-25T07:36:45.237" v="6475"/>
          <ac:spMkLst>
            <pc:docMk/>
            <pc:sldMk cId="3632440454" sldId="338"/>
            <ac:spMk id="5" creationId="{8BC8094A-E0BA-4825-A1DE-C27B5BA22DAD}"/>
          </ac:spMkLst>
        </pc:spChg>
        <pc:spChg chg="add del mod">
          <ac:chgData name="Antonio-Marius Tricolici" userId="4ca5b4ffc4fcfb59" providerId="LiveId" clId="{263DF1CF-DEED-47C1-9F53-3F9411169E79}" dt="2022-02-25T07:36:52.642" v="6484" actId="478"/>
          <ac:spMkLst>
            <pc:docMk/>
            <pc:sldMk cId="3632440454" sldId="338"/>
            <ac:spMk id="6" creationId="{351C72F5-96EC-4FE1-8C6A-0914DC338C8F}"/>
          </ac:spMkLst>
        </pc:spChg>
        <pc:spChg chg="add mod">
          <ac:chgData name="Antonio-Marius Tricolici" userId="4ca5b4ffc4fcfb59" providerId="LiveId" clId="{263DF1CF-DEED-47C1-9F53-3F9411169E79}" dt="2022-02-25T07:39:29.004" v="6645" actId="1076"/>
          <ac:spMkLst>
            <pc:docMk/>
            <pc:sldMk cId="3632440454" sldId="338"/>
            <ac:spMk id="7" creationId="{F74EC53A-D61A-4B85-AC65-C284C36E7915}"/>
          </ac:spMkLst>
        </pc:spChg>
        <pc:spChg chg="add mod">
          <ac:chgData name="Antonio-Marius Tricolici" userId="4ca5b4ffc4fcfb59" providerId="LiveId" clId="{263DF1CF-DEED-47C1-9F53-3F9411169E79}" dt="2022-02-25T07:39:29.004" v="6645" actId="1076"/>
          <ac:spMkLst>
            <pc:docMk/>
            <pc:sldMk cId="3632440454" sldId="338"/>
            <ac:spMk id="8" creationId="{75F041C7-84CB-4E87-B9B3-DD57F9DF5778}"/>
          </ac:spMkLst>
        </pc:spChg>
      </pc:sldChg>
      <pc:sldChg chg="addSp delSp modSp new mod">
        <pc:chgData name="Antonio-Marius Tricolici" userId="4ca5b4ffc4fcfb59" providerId="LiveId" clId="{263DF1CF-DEED-47C1-9F53-3F9411169E79}" dt="2022-02-25T07:44:23.392" v="7179" actId="20577"/>
        <pc:sldMkLst>
          <pc:docMk/>
          <pc:sldMk cId="1788160160" sldId="339"/>
        </pc:sldMkLst>
        <pc:spChg chg="mod">
          <ac:chgData name="Antonio-Marius Tricolici" userId="4ca5b4ffc4fcfb59" providerId="LiveId" clId="{263DF1CF-DEED-47C1-9F53-3F9411169E79}" dt="2022-02-25T07:41:14.807" v="6759" actId="20577"/>
          <ac:spMkLst>
            <pc:docMk/>
            <pc:sldMk cId="1788160160" sldId="339"/>
            <ac:spMk id="2" creationId="{5DBF6FBD-8D65-417E-A14E-AC36BD87B87C}"/>
          </ac:spMkLst>
        </pc:spChg>
        <pc:spChg chg="add mod">
          <ac:chgData name="Antonio-Marius Tricolici" userId="4ca5b4ffc4fcfb59" providerId="LiveId" clId="{263DF1CF-DEED-47C1-9F53-3F9411169E79}" dt="2022-02-25T07:41:44.807" v="6900" actId="20577"/>
          <ac:spMkLst>
            <pc:docMk/>
            <pc:sldMk cId="1788160160" sldId="339"/>
            <ac:spMk id="3" creationId="{97EF9FB8-F78E-4061-939F-44D9EBFCB5EC}"/>
          </ac:spMkLst>
        </pc:spChg>
        <pc:spChg chg="add mod">
          <ac:chgData name="Antonio-Marius Tricolici" userId="4ca5b4ffc4fcfb59" providerId="LiveId" clId="{263DF1CF-DEED-47C1-9F53-3F9411169E79}" dt="2022-02-25T07:43:08.028" v="7033" actId="1076"/>
          <ac:spMkLst>
            <pc:docMk/>
            <pc:sldMk cId="1788160160" sldId="339"/>
            <ac:spMk id="4" creationId="{27C84840-3C7E-49F6-AC01-81BBE1760B3A}"/>
          </ac:spMkLst>
        </pc:spChg>
        <pc:spChg chg="add mod">
          <ac:chgData name="Antonio-Marius Tricolici" userId="4ca5b4ffc4fcfb59" providerId="LiveId" clId="{263DF1CF-DEED-47C1-9F53-3F9411169E79}" dt="2022-02-25T07:43:08.028" v="7033" actId="1076"/>
          <ac:spMkLst>
            <pc:docMk/>
            <pc:sldMk cId="1788160160" sldId="339"/>
            <ac:spMk id="5" creationId="{439A6171-AD99-4158-BD2D-A9EC796C5275}"/>
          </ac:spMkLst>
        </pc:spChg>
        <pc:spChg chg="add del">
          <ac:chgData name="Antonio-Marius Tricolici" userId="4ca5b4ffc4fcfb59" providerId="LiveId" clId="{263DF1CF-DEED-47C1-9F53-3F9411169E79}" dt="2022-02-25T07:43:09.870" v="7035"/>
          <ac:spMkLst>
            <pc:docMk/>
            <pc:sldMk cId="1788160160" sldId="339"/>
            <ac:spMk id="6" creationId="{19CA9DA8-9ED2-4883-A6F5-2BE036417856}"/>
          </ac:spMkLst>
        </pc:spChg>
        <pc:spChg chg="add del mod">
          <ac:chgData name="Antonio-Marius Tricolici" userId="4ca5b4ffc4fcfb59" providerId="LiveId" clId="{263DF1CF-DEED-47C1-9F53-3F9411169E79}" dt="2022-02-25T07:43:17.602" v="7039" actId="767"/>
          <ac:spMkLst>
            <pc:docMk/>
            <pc:sldMk cId="1788160160" sldId="339"/>
            <ac:spMk id="7" creationId="{89DC132E-CB49-43E4-9653-278EDA66516A}"/>
          </ac:spMkLst>
        </pc:spChg>
        <pc:spChg chg="add del">
          <ac:chgData name="Antonio-Marius Tricolici" userId="4ca5b4ffc4fcfb59" providerId="LiveId" clId="{263DF1CF-DEED-47C1-9F53-3F9411169E79}" dt="2022-02-25T07:43:17.291" v="7038"/>
          <ac:spMkLst>
            <pc:docMk/>
            <pc:sldMk cId="1788160160" sldId="339"/>
            <ac:spMk id="8" creationId="{E2F36946-142C-4526-B040-4BAEB1D95DEF}"/>
          </ac:spMkLst>
        </pc:spChg>
        <pc:spChg chg="add mod">
          <ac:chgData name="Antonio-Marius Tricolici" userId="4ca5b4ffc4fcfb59" providerId="LiveId" clId="{263DF1CF-DEED-47C1-9F53-3F9411169E79}" dt="2022-02-25T07:43:29.190" v="7052" actId="2711"/>
          <ac:spMkLst>
            <pc:docMk/>
            <pc:sldMk cId="1788160160" sldId="339"/>
            <ac:spMk id="9" creationId="{B7CDD91E-E7B9-44CA-8FE7-61D21745076B}"/>
          </ac:spMkLst>
        </pc:spChg>
        <pc:spChg chg="add mod">
          <ac:chgData name="Antonio-Marius Tricolici" userId="4ca5b4ffc4fcfb59" providerId="LiveId" clId="{263DF1CF-DEED-47C1-9F53-3F9411169E79}" dt="2022-02-25T07:44:23.392" v="7179" actId="20577"/>
          <ac:spMkLst>
            <pc:docMk/>
            <pc:sldMk cId="1788160160" sldId="339"/>
            <ac:spMk id="10" creationId="{43A9CBA3-AA96-4CE6-8D79-D9FE3B18E641}"/>
          </ac:spMkLst>
        </pc:spChg>
      </pc:sldChg>
      <pc:sldChg chg="addSp modSp new mod">
        <pc:chgData name="Antonio-Marius Tricolici" userId="4ca5b4ffc4fcfb59" providerId="LiveId" clId="{263DF1CF-DEED-47C1-9F53-3F9411169E79}" dt="2022-02-25T07:53:51.588" v="8099" actId="21"/>
        <pc:sldMkLst>
          <pc:docMk/>
          <pc:sldMk cId="1388426202" sldId="340"/>
        </pc:sldMkLst>
        <pc:spChg chg="mod">
          <ac:chgData name="Antonio-Marius Tricolici" userId="4ca5b4ffc4fcfb59" providerId="LiveId" clId="{263DF1CF-DEED-47C1-9F53-3F9411169E79}" dt="2022-02-25T07:50:03.526" v="7202" actId="20577"/>
          <ac:spMkLst>
            <pc:docMk/>
            <pc:sldMk cId="1388426202" sldId="340"/>
            <ac:spMk id="2" creationId="{6B0427CE-E941-4119-A705-1B3160399177}"/>
          </ac:spMkLst>
        </pc:spChg>
        <pc:spChg chg="add mod">
          <ac:chgData name="Antonio-Marius Tricolici" userId="4ca5b4ffc4fcfb59" providerId="LiveId" clId="{263DF1CF-DEED-47C1-9F53-3F9411169E79}" dt="2022-02-25T07:53:51.588" v="8099" actId="21"/>
          <ac:spMkLst>
            <pc:docMk/>
            <pc:sldMk cId="1388426202" sldId="340"/>
            <ac:spMk id="3" creationId="{DA868597-0E14-4F93-BA20-B9822CC1444F}"/>
          </ac:spMkLst>
        </pc:spChg>
      </pc:sldChg>
      <pc:sldChg chg="addSp modSp new mod modAnim">
        <pc:chgData name="Antonio-Marius Tricolici" userId="4ca5b4ffc4fcfb59" providerId="LiveId" clId="{263DF1CF-DEED-47C1-9F53-3F9411169E79}" dt="2022-02-25T07:55:46.842" v="8368"/>
        <pc:sldMkLst>
          <pc:docMk/>
          <pc:sldMk cId="2046599229" sldId="341"/>
        </pc:sldMkLst>
        <pc:spChg chg="mod">
          <ac:chgData name="Antonio-Marius Tricolici" userId="4ca5b4ffc4fcfb59" providerId="LiveId" clId="{263DF1CF-DEED-47C1-9F53-3F9411169E79}" dt="2022-02-25T07:54:01.627" v="8147" actId="20577"/>
          <ac:spMkLst>
            <pc:docMk/>
            <pc:sldMk cId="2046599229" sldId="341"/>
            <ac:spMk id="2" creationId="{FEF486CB-3048-447F-9031-99E088060843}"/>
          </ac:spMkLst>
        </pc:spChg>
        <pc:spChg chg="add mod">
          <ac:chgData name="Antonio-Marius Tricolici" userId="4ca5b4ffc4fcfb59" providerId="LiveId" clId="{263DF1CF-DEED-47C1-9F53-3F9411169E79}" dt="2022-02-25T07:54:53.966" v="8273" actId="20577"/>
          <ac:spMkLst>
            <pc:docMk/>
            <pc:sldMk cId="2046599229" sldId="341"/>
            <ac:spMk id="3" creationId="{817A624B-FE56-4378-9CD7-E975CC7CCA18}"/>
          </ac:spMkLst>
        </pc:spChg>
        <pc:spChg chg="add mod">
          <ac:chgData name="Antonio-Marius Tricolici" userId="4ca5b4ffc4fcfb59" providerId="LiveId" clId="{263DF1CF-DEED-47C1-9F53-3F9411169E79}" dt="2022-02-25T07:55:44.999" v="8367" actId="1076"/>
          <ac:spMkLst>
            <pc:docMk/>
            <pc:sldMk cId="2046599229" sldId="341"/>
            <ac:spMk id="4" creationId="{9A7BF185-4F5E-45CF-8F27-231B692B148E}"/>
          </ac:spMkLst>
        </pc:spChg>
      </pc:sldChg>
      <pc:sldChg chg="addSp modSp new mod">
        <pc:chgData name="Antonio-Marius Tricolici" userId="4ca5b4ffc4fcfb59" providerId="LiveId" clId="{263DF1CF-DEED-47C1-9F53-3F9411169E79}" dt="2022-02-25T07:57:58.143" v="8722" actId="20577"/>
        <pc:sldMkLst>
          <pc:docMk/>
          <pc:sldMk cId="2306899083" sldId="342"/>
        </pc:sldMkLst>
        <pc:spChg chg="mod">
          <ac:chgData name="Antonio-Marius Tricolici" userId="4ca5b4ffc4fcfb59" providerId="LiveId" clId="{263DF1CF-DEED-47C1-9F53-3F9411169E79}" dt="2022-02-25T07:56:00.152" v="8391" actId="27636"/>
          <ac:spMkLst>
            <pc:docMk/>
            <pc:sldMk cId="2306899083" sldId="342"/>
            <ac:spMk id="2" creationId="{A84F0929-C807-4DDA-86C1-94B1525F4BE6}"/>
          </ac:spMkLst>
        </pc:spChg>
        <pc:spChg chg="add mod">
          <ac:chgData name="Antonio-Marius Tricolici" userId="4ca5b4ffc4fcfb59" providerId="LiveId" clId="{263DF1CF-DEED-47C1-9F53-3F9411169E79}" dt="2022-02-25T07:56:29.138" v="8489" actId="20577"/>
          <ac:spMkLst>
            <pc:docMk/>
            <pc:sldMk cId="2306899083" sldId="342"/>
            <ac:spMk id="3" creationId="{1F4B6079-30B4-4D35-A5E4-51D66327482F}"/>
          </ac:spMkLst>
        </pc:spChg>
        <pc:spChg chg="add mod">
          <ac:chgData name="Antonio-Marius Tricolici" userId="4ca5b4ffc4fcfb59" providerId="LiveId" clId="{263DF1CF-DEED-47C1-9F53-3F9411169E79}" dt="2022-02-25T07:57:58.143" v="8722" actId="20577"/>
          <ac:spMkLst>
            <pc:docMk/>
            <pc:sldMk cId="2306899083" sldId="342"/>
            <ac:spMk id="6" creationId="{92080048-7658-4E73-9197-B1C9FE180E17}"/>
          </ac:spMkLst>
        </pc:spChg>
        <pc:picChg chg="add mod">
          <ac:chgData name="Antonio-Marius Tricolici" userId="4ca5b4ffc4fcfb59" providerId="LiveId" clId="{263DF1CF-DEED-47C1-9F53-3F9411169E79}" dt="2022-02-25T07:57:32.867" v="8616" actId="1076"/>
          <ac:picMkLst>
            <pc:docMk/>
            <pc:sldMk cId="2306899083" sldId="342"/>
            <ac:picMk id="5" creationId="{145B7C21-76E6-4814-9B6D-8CE7E910B6A1}"/>
          </ac:picMkLst>
        </pc:picChg>
      </pc:sldChg>
      <pc:sldChg chg="addSp modSp add mod ord">
        <pc:chgData name="Antonio-Marius Tricolici" userId="4ca5b4ffc4fcfb59" providerId="LiveId" clId="{263DF1CF-DEED-47C1-9F53-3F9411169E79}" dt="2022-02-25T07:57:19.794" v="8612"/>
        <pc:sldMkLst>
          <pc:docMk/>
          <pc:sldMk cId="1898492365" sldId="343"/>
        </pc:sldMkLst>
        <pc:spChg chg="add mod">
          <ac:chgData name="Antonio-Marius Tricolici" userId="4ca5b4ffc4fcfb59" providerId="LiveId" clId="{263DF1CF-DEED-47C1-9F53-3F9411169E79}" dt="2022-02-25T07:57:13.399" v="8610" actId="20577"/>
          <ac:spMkLst>
            <pc:docMk/>
            <pc:sldMk cId="1898492365" sldId="343"/>
            <ac:spMk id="6" creationId="{28F46F24-BC9B-4433-91EB-370A137C8E50}"/>
          </ac:spMkLst>
        </pc:spChg>
        <pc:picChg chg="add mod">
          <ac:chgData name="Antonio-Marius Tricolici" userId="4ca5b4ffc4fcfb59" providerId="LiveId" clId="{263DF1CF-DEED-47C1-9F53-3F9411169E79}" dt="2022-02-25T07:56:52.106" v="8496" actId="1076"/>
          <ac:picMkLst>
            <pc:docMk/>
            <pc:sldMk cId="1898492365" sldId="343"/>
            <ac:picMk id="5" creationId="{4DE5C6B5-D147-4D69-92EB-BB19746C8000}"/>
          </ac:picMkLst>
        </pc:picChg>
      </pc:sldChg>
      <pc:sldChg chg="addSp modSp new mod">
        <pc:chgData name="Antonio-Marius Tricolici" userId="4ca5b4ffc4fcfb59" providerId="LiveId" clId="{263DF1CF-DEED-47C1-9F53-3F9411169E79}" dt="2022-02-25T08:00:47.354" v="9244" actId="20577"/>
        <pc:sldMkLst>
          <pc:docMk/>
          <pc:sldMk cId="3553527806" sldId="344"/>
        </pc:sldMkLst>
        <pc:spChg chg="mod">
          <ac:chgData name="Antonio-Marius Tricolici" userId="4ca5b4ffc4fcfb59" providerId="LiveId" clId="{263DF1CF-DEED-47C1-9F53-3F9411169E79}" dt="2022-02-25T07:58:18.490" v="8732" actId="20577"/>
          <ac:spMkLst>
            <pc:docMk/>
            <pc:sldMk cId="3553527806" sldId="344"/>
            <ac:spMk id="2" creationId="{157A1149-0BA2-494B-94E6-38659D617A04}"/>
          </ac:spMkLst>
        </pc:spChg>
        <pc:spChg chg="add mod">
          <ac:chgData name="Antonio-Marius Tricolici" userId="4ca5b4ffc4fcfb59" providerId="LiveId" clId="{263DF1CF-DEED-47C1-9F53-3F9411169E79}" dt="2022-02-25T08:00:47.354" v="9244" actId="20577"/>
          <ac:spMkLst>
            <pc:docMk/>
            <pc:sldMk cId="3553527806" sldId="344"/>
            <ac:spMk id="3" creationId="{70141F31-3D53-4390-A5EF-3BA27D39E27C}"/>
          </ac:spMkLst>
        </pc:spChg>
      </pc:sldChg>
      <pc:sldChg chg="addSp delSp modSp new mod">
        <pc:chgData name="Antonio-Marius Tricolici" userId="4ca5b4ffc4fcfb59" providerId="LiveId" clId="{263DF1CF-DEED-47C1-9F53-3F9411169E79}" dt="2022-02-25T15:13:01.742" v="10216" actId="20577"/>
        <pc:sldMkLst>
          <pc:docMk/>
          <pc:sldMk cId="1742347970" sldId="345"/>
        </pc:sldMkLst>
        <pc:spChg chg="mod">
          <ac:chgData name="Antonio-Marius Tricolici" userId="4ca5b4ffc4fcfb59" providerId="LiveId" clId="{263DF1CF-DEED-47C1-9F53-3F9411169E79}" dt="2022-02-25T08:01:04.771" v="9266" actId="27636"/>
          <ac:spMkLst>
            <pc:docMk/>
            <pc:sldMk cId="1742347970" sldId="345"/>
            <ac:spMk id="2" creationId="{EABC6980-8DB8-4624-9A32-04B3598224B4}"/>
          </ac:spMkLst>
        </pc:spChg>
        <pc:spChg chg="add mod">
          <ac:chgData name="Antonio-Marius Tricolici" userId="4ca5b4ffc4fcfb59" providerId="LiveId" clId="{263DF1CF-DEED-47C1-9F53-3F9411169E79}" dt="2022-02-25T08:13:06.408" v="10130" actId="20577"/>
          <ac:spMkLst>
            <pc:docMk/>
            <pc:sldMk cId="1742347970" sldId="345"/>
            <ac:spMk id="3" creationId="{5085F129-0027-4BF6-9C04-8BB66D6A4BC9}"/>
          </ac:spMkLst>
        </pc:spChg>
        <pc:spChg chg="add del mod">
          <ac:chgData name="Antonio-Marius Tricolici" userId="4ca5b4ffc4fcfb59" providerId="LiveId" clId="{263DF1CF-DEED-47C1-9F53-3F9411169E79}" dt="2022-02-25T08:10:53.293" v="10001" actId="478"/>
          <ac:spMkLst>
            <pc:docMk/>
            <pc:sldMk cId="1742347970" sldId="345"/>
            <ac:spMk id="4" creationId="{DABFACC3-DBC1-46BE-A136-CB307CC14FD0}"/>
          </ac:spMkLst>
        </pc:spChg>
        <pc:spChg chg="add mod">
          <ac:chgData name="Antonio-Marius Tricolici" userId="4ca5b4ffc4fcfb59" providerId="LiveId" clId="{263DF1CF-DEED-47C1-9F53-3F9411169E79}" dt="2022-02-25T15:13:01.742" v="10216" actId="20577"/>
          <ac:spMkLst>
            <pc:docMk/>
            <pc:sldMk cId="1742347970" sldId="345"/>
            <ac:spMk id="5" creationId="{553C44FD-286B-4DF5-9276-A7FE0EC72E4A}"/>
          </ac:spMkLst>
        </pc:spChg>
      </pc:sldChg>
      <pc:sldChg chg="del">
        <pc:chgData name="Antonio-Marius Tricolici" userId="4ca5b4ffc4fcfb59" providerId="LiveId" clId="{263DF1CF-DEED-47C1-9F53-3F9411169E79}" dt="2022-02-25T05:55:15.871" v="76" actId="47"/>
        <pc:sldMkLst>
          <pc:docMk/>
          <pc:sldMk cId="3379030543" sldId="371"/>
        </pc:sldMkLst>
      </pc:sldChg>
      <pc:sldChg chg="del">
        <pc:chgData name="Antonio-Marius Tricolici" userId="4ca5b4ffc4fcfb59" providerId="LiveId" clId="{263DF1CF-DEED-47C1-9F53-3F9411169E79}" dt="2022-02-25T05:55:15.871" v="76" actId="47"/>
        <pc:sldMkLst>
          <pc:docMk/>
          <pc:sldMk cId="442671274" sldId="372"/>
        </pc:sldMkLst>
      </pc:sldChg>
      <pc:sldChg chg="del">
        <pc:chgData name="Antonio-Marius Tricolici" userId="4ca5b4ffc4fcfb59" providerId="LiveId" clId="{263DF1CF-DEED-47C1-9F53-3F9411169E79}" dt="2022-02-25T05:55:15.871" v="76" actId="47"/>
        <pc:sldMkLst>
          <pc:docMk/>
          <pc:sldMk cId="546918992" sldId="373"/>
        </pc:sldMkLst>
      </pc:sldChg>
      <pc:sldChg chg="del">
        <pc:chgData name="Antonio-Marius Tricolici" userId="4ca5b4ffc4fcfb59" providerId="LiveId" clId="{263DF1CF-DEED-47C1-9F53-3F9411169E79}" dt="2022-02-25T05:55:15.871" v="76" actId="47"/>
        <pc:sldMkLst>
          <pc:docMk/>
          <pc:sldMk cId="2455054881" sldId="374"/>
        </pc:sldMkLst>
      </pc:sldChg>
      <pc:sldChg chg="del">
        <pc:chgData name="Antonio-Marius Tricolici" userId="4ca5b4ffc4fcfb59" providerId="LiveId" clId="{263DF1CF-DEED-47C1-9F53-3F9411169E79}" dt="2022-02-25T05:55:15.871" v="76" actId="47"/>
        <pc:sldMkLst>
          <pc:docMk/>
          <pc:sldMk cId="2112349251" sldId="375"/>
        </pc:sldMkLst>
      </pc:sldChg>
      <pc:sldChg chg="del">
        <pc:chgData name="Antonio-Marius Tricolici" userId="4ca5b4ffc4fcfb59" providerId="LiveId" clId="{263DF1CF-DEED-47C1-9F53-3F9411169E79}" dt="2022-02-25T05:55:15.871" v="76" actId="47"/>
        <pc:sldMkLst>
          <pc:docMk/>
          <pc:sldMk cId="1603085156" sldId="376"/>
        </pc:sldMkLst>
      </pc:sldChg>
      <pc:sldChg chg="del">
        <pc:chgData name="Antonio-Marius Tricolici" userId="4ca5b4ffc4fcfb59" providerId="LiveId" clId="{263DF1CF-DEED-47C1-9F53-3F9411169E79}" dt="2022-02-25T05:55:15.871" v="76" actId="47"/>
        <pc:sldMkLst>
          <pc:docMk/>
          <pc:sldMk cId="1592267891" sldId="377"/>
        </pc:sldMkLst>
      </pc:sldChg>
      <pc:sldChg chg="del">
        <pc:chgData name="Antonio-Marius Tricolici" userId="4ca5b4ffc4fcfb59" providerId="LiveId" clId="{263DF1CF-DEED-47C1-9F53-3F9411169E79}" dt="2022-02-25T05:55:15.871" v="76" actId="47"/>
        <pc:sldMkLst>
          <pc:docMk/>
          <pc:sldMk cId="2645692129" sldId="378"/>
        </pc:sldMkLst>
      </pc:sldChg>
      <pc:sldChg chg="del">
        <pc:chgData name="Antonio-Marius Tricolici" userId="4ca5b4ffc4fcfb59" providerId="LiveId" clId="{263DF1CF-DEED-47C1-9F53-3F9411169E79}" dt="2022-02-25T05:55:15.871" v="76" actId="47"/>
        <pc:sldMkLst>
          <pc:docMk/>
          <pc:sldMk cId="2744122229" sldId="379"/>
        </pc:sldMkLst>
      </pc:sldChg>
      <pc:sldChg chg="del">
        <pc:chgData name="Antonio-Marius Tricolici" userId="4ca5b4ffc4fcfb59" providerId="LiveId" clId="{263DF1CF-DEED-47C1-9F53-3F9411169E79}" dt="2022-02-25T05:55:15.871" v="76" actId="47"/>
        <pc:sldMkLst>
          <pc:docMk/>
          <pc:sldMk cId="3786796323" sldId="380"/>
        </pc:sldMkLst>
      </pc:sldChg>
      <pc:sldChg chg="del">
        <pc:chgData name="Antonio-Marius Tricolici" userId="4ca5b4ffc4fcfb59" providerId="LiveId" clId="{263DF1CF-DEED-47C1-9F53-3F9411169E79}" dt="2022-02-25T05:55:15.871" v="76" actId="47"/>
        <pc:sldMkLst>
          <pc:docMk/>
          <pc:sldMk cId="448387906" sldId="381"/>
        </pc:sldMkLst>
      </pc:sldChg>
      <pc:sldChg chg="del">
        <pc:chgData name="Antonio-Marius Tricolici" userId="4ca5b4ffc4fcfb59" providerId="LiveId" clId="{263DF1CF-DEED-47C1-9F53-3F9411169E79}" dt="2022-02-25T05:55:15.871" v="76" actId="47"/>
        <pc:sldMkLst>
          <pc:docMk/>
          <pc:sldMk cId="682825520" sldId="382"/>
        </pc:sldMkLst>
      </pc:sldChg>
      <pc:sldChg chg="del">
        <pc:chgData name="Antonio-Marius Tricolici" userId="4ca5b4ffc4fcfb59" providerId="LiveId" clId="{263DF1CF-DEED-47C1-9F53-3F9411169E79}" dt="2022-02-25T05:55:15.871" v="76" actId="47"/>
        <pc:sldMkLst>
          <pc:docMk/>
          <pc:sldMk cId="1711890606" sldId="383"/>
        </pc:sldMkLst>
      </pc:sldChg>
      <pc:sldChg chg="del">
        <pc:chgData name="Antonio-Marius Tricolici" userId="4ca5b4ffc4fcfb59" providerId="LiveId" clId="{263DF1CF-DEED-47C1-9F53-3F9411169E79}" dt="2022-02-25T05:55:15.871" v="76" actId="47"/>
        <pc:sldMkLst>
          <pc:docMk/>
          <pc:sldMk cId="83493052" sldId="384"/>
        </pc:sldMkLst>
      </pc:sldChg>
      <pc:sldChg chg="del">
        <pc:chgData name="Antonio-Marius Tricolici" userId="4ca5b4ffc4fcfb59" providerId="LiveId" clId="{263DF1CF-DEED-47C1-9F53-3F9411169E79}" dt="2022-02-25T05:55:15.871" v="76" actId="47"/>
        <pc:sldMkLst>
          <pc:docMk/>
          <pc:sldMk cId="3926658839" sldId="385"/>
        </pc:sldMkLst>
      </pc:sldChg>
      <pc:sldChg chg="del">
        <pc:chgData name="Antonio-Marius Tricolici" userId="4ca5b4ffc4fcfb59" providerId="LiveId" clId="{263DF1CF-DEED-47C1-9F53-3F9411169E79}" dt="2022-02-25T05:55:15.871" v="76" actId="47"/>
        <pc:sldMkLst>
          <pc:docMk/>
          <pc:sldMk cId="1306247044" sldId="386"/>
        </pc:sldMkLst>
      </pc:sldChg>
      <pc:sldChg chg="del">
        <pc:chgData name="Antonio-Marius Tricolici" userId="4ca5b4ffc4fcfb59" providerId="LiveId" clId="{263DF1CF-DEED-47C1-9F53-3F9411169E79}" dt="2022-02-25T05:55:15.871" v="76" actId="47"/>
        <pc:sldMkLst>
          <pc:docMk/>
          <pc:sldMk cId="61768191" sldId="387"/>
        </pc:sldMkLst>
      </pc:sldChg>
      <pc:sldChg chg="del">
        <pc:chgData name="Antonio-Marius Tricolici" userId="4ca5b4ffc4fcfb59" providerId="LiveId" clId="{263DF1CF-DEED-47C1-9F53-3F9411169E79}" dt="2022-02-25T05:55:15.871" v="76" actId="47"/>
        <pc:sldMkLst>
          <pc:docMk/>
          <pc:sldMk cId="74558165" sldId="388"/>
        </pc:sldMkLst>
      </pc:sldChg>
      <pc:sldChg chg="del">
        <pc:chgData name="Antonio-Marius Tricolici" userId="4ca5b4ffc4fcfb59" providerId="LiveId" clId="{263DF1CF-DEED-47C1-9F53-3F9411169E79}" dt="2022-02-25T05:55:15.871" v="76" actId="47"/>
        <pc:sldMkLst>
          <pc:docMk/>
          <pc:sldMk cId="2724260440" sldId="389"/>
        </pc:sldMkLst>
      </pc:sldChg>
      <pc:sldChg chg="del">
        <pc:chgData name="Antonio-Marius Tricolici" userId="4ca5b4ffc4fcfb59" providerId="LiveId" clId="{263DF1CF-DEED-47C1-9F53-3F9411169E79}" dt="2022-02-25T05:55:15.871" v="76" actId="47"/>
        <pc:sldMkLst>
          <pc:docMk/>
          <pc:sldMk cId="3771453679" sldId="390"/>
        </pc:sldMkLst>
      </pc:sldChg>
      <pc:sldChg chg="del">
        <pc:chgData name="Antonio-Marius Tricolici" userId="4ca5b4ffc4fcfb59" providerId="LiveId" clId="{263DF1CF-DEED-47C1-9F53-3F9411169E79}" dt="2022-02-25T05:55:15.871" v="76" actId="47"/>
        <pc:sldMkLst>
          <pc:docMk/>
          <pc:sldMk cId="2262338882" sldId="391"/>
        </pc:sldMkLst>
      </pc:sldChg>
      <pc:sldChg chg="del">
        <pc:chgData name="Antonio-Marius Tricolici" userId="4ca5b4ffc4fcfb59" providerId="LiveId" clId="{263DF1CF-DEED-47C1-9F53-3F9411169E79}" dt="2022-02-25T05:55:15.871" v="76" actId="47"/>
        <pc:sldMkLst>
          <pc:docMk/>
          <pc:sldMk cId="3784469686" sldId="392"/>
        </pc:sldMkLst>
      </pc:sldChg>
      <pc:sldMasterChg chg="mod modSldLayout">
        <pc:chgData name="Antonio-Marius Tricolici" userId="4ca5b4ffc4fcfb59" providerId="LiveId" clId="{263DF1CF-DEED-47C1-9F53-3F9411169E79}" dt="2022-02-25T08:10:16.635" v="9987" actId="767"/>
        <pc:sldMasterMkLst>
          <pc:docMk/>
          <pc:sldMasterMk cId="0" sldId="2147483659"/>
        </pc:sldMasterMkLst>
        <pc:sldLayoutChg chg="addSp delSp modSp mod">
          <pc:chgData name="Antonio-Marius Tricolici" userId="4ca5b4ffc4fcfb59" providerId="LiveId" clId="{263DF1CF-DEED-47C1-9F53-3F9411169E79}" dt="2022-02-25T08:10:16.635" v="9987" actId="767"/>
          <pc:sldLayoutMkLst>
            <pc:docMk/>
            <pc:sldMasterMk cId="0" sldId="2147483659"/>
            <pc:sldLayoutMk cId="0" sldId="2147483658"/>
          </pc:sldLayoutMkLst>
          <pc:spChg chg="add del">
            <ac:chgData name="Antonio-Marius Tricolici" userId="4ca5b4ffc4fcfb59" providerId="LiveId" clId="{263DF1CF-DEED-47C1-9F53-3F9411169E79}" dt="2022-02-25T08:10:08.519" v="9984" actId="11529"/>
            <ac:spMkLst>
              <pc:docMk/>
              <pc:sldMasterMk cId="0" sldId="2147483659"/>
              <pc:sldLayoutMk cId="0" sldId="2147483658"/>
              <ac:spMk id="2" creationId="{38F4FDD9-9FC1-40C8-96E8-384FE1BE8206}"/>
            </ac:spMkLst>
          </pc:spChg>
          <pc:spChg chg="add mod">
            <ac:chgData name="Antonio-Marius Tricolici" userId="4ca5b4ffc4fcfb59" providerId="LiveId" clId="{263DF1CF-DEED-47C1-9F53-3F9411169E79}" dt="2022-02-25T08:10:11.175" v="9985" actId="1076"/>
            <ac:spMkLst>
              <pc:docMk/>
              <pc:sldMasterMk cId="0" sldId="2147483659"/>
              <pc:sldLayoutMk cId="0" sldId="2147483658"/>
              <ac:spMk id="3" creationId="{3CCF76C3-A201-43A6-9D1F-F1DF347EE11F}"/>
            </ac:spMkLst>
          </pc:spChg>
          <pc:spChg chg="add del mod">
            <ac:chgData name="Antonio-Marius Tricolici" userId="4ca5b4ffc4fcfb59" providerId="LiveId" clId="{263DF1CF-DEED-47C1-9F53-3F9411169E79}" dt="2022-02-25T08:10:16.635" v="9987" actId="767"/>
            <ac:spMkLst>
              <pc:docMk/>
              <pc:sldMasterMk cId="0" sldId="2147483659"/>
              <pc:sldLayoutMk cId="0" sldId="2147483658"/>
              <ac:spMk id="4" creationId="{25E1E114-2A9D-4E40-BAF8-CCE458A6256D}"/>
            </ac:spMkLst>
          </pc:spChg>
        </pc:sldLayoutChg>
        <pc:sldLayoutChg chg="addSp delSp modSp mod">
          <pc:chgData name="Antonio-Marius Tricolici" userId="4ca5b4ffc4fcfb59" providerId="LiveId" clId="{263DF1CF-DEED-47C1-9F53-3F9411169E79}" dt="2022-02-25T08:06:29.247" v="9887" actId="14100"/>
          <pc:sldLayoutMkLst>
            <pc:docMk/>
            <pc:sldMasterMk cId="0" sldId="2147483659"/>
            <pc:sldLayoutMk cId="3856933869" sldId="2147483660"/>
          </pc:sldLayoutMkLst>
          <pc:spChg chg="add del">
            <ac:chgData name="Antonio-Marius Tricolici" userId="4ca5b4ffc4fcfb59" providerId="LiveId" clId="{263DF1CF-DEED-47C1-9F53-3F9411169E79}" dt="2022-02-25T08:05:31.303" v="9880" actId="11529"/>
            <ac:spMkLst>
              <pc:docMk/>
              <pc:sldMasterMk cId="0" sldId="2147483659"/>
              <pc:sldLayoutMk cId="3856933869" sldId="2147483660"/>
              <ac:spMk id="2" creationId="{DAB8BF28-EF59-4679-B80B-DDE4E6491C6F}"/>
            </ac:spMkLst>
          </pc:spChg>
          <pc:spChg chg="add mod">
            <ac:chgData name="Antonio-Marius Tricolici" userId="4ca5b4ffc4fcfb59" providerId="LiveId" clId="{263DF1CF-DEED-47C1-9F53-3F9411169E79}" dt="2022-02-25T08:06:29.247" v="9887" actId="14100"/>
            <ac:spMkLst>
              <pc:docMk/>
              <pc:sldMasterMk cId="0" sldId="2147483659"/>
              <pc:sldLayoutMk cId="3856933869" sldId="2147483660"/>
              <ac:spMk id="3" creationId="{6EF26071-FB6C-4EB1-8913-A79C12D26B2B}"/>
            </ac:spMkLst>
          </pc:spChg>
          <pc:spChg chg="mod">
            <ac:chgData name="Antonio-Marius Tricolici" userId="4ca5b4ffc4fcfb59" providerId="LiveId" clId="{263DF1CF-DEED-47C1-9F53-3F9411169E79}" dt="2022-02-25T08:05:35.388" v="9882" actId="1076"/>
            <ac:spMkLst>
              <pc:docMk/>
              <pc:sldMasterMk cId="0" sldId="2147483659"/>
              <pc:sldLayoutMk cId="3856933869" sldId="2147483660"/>
              <ac:spMk id="32" creationId="{00000000-0000-0000-0000-000000000000}"/>
            </ac:spMkLst>
          </pc:spChg>
        </pc:sldLayoutChg>
      </pc:sldMasterChg>
      <pc:sldMasterChg chg="new del mod addSldLayout delSldLayout">
        <pc:chgData name="Antonio-Marius Tricolici" userId="4ca5b4ffc4fcfb59" providerId="LiveId" clId="{263DF1CF-DEED-47C1-9F53-3F9411169E79}" dt="2022-02-25T08:07:22.320" v="9946" actId="2696"/>
        <pc:sldMasterMkLst>
          <pc:docMk/>
          <pc:sldMasterMk cId="625428317" sldId="2147483661"/>
        </pc:sldMasterMkLst>
        <pc:sldLayoutChg chg="new del replId">
          <pc:chgData name="Antonio-Marius Tricolici" userId="4ca5b4ffc4fcfb59" providerId="LiveId" clId="{263DF1CF-DEED-47C1-9F53-3F9411169E79}" dt="2022-02-25T08:07:22.286" v="9935" actId="2696"/>
          <pc:sldLayoutMkLst>
            <pc:docMk/>
            <pc:sldMasterMk cId="625428317" sldId="2147483661"/>
            <pc:sldLayoutMk cId="4252325292" sldId="2147483662"/>
          </pc:sldLayoutMkLst>
        </pc:sldLayoutChg>
        <pc:sldLayoutChg chg="new del replId">
          <pc:chgData name="Antonio-Marius Tricolici" userId="4ca5b4ffc4fcfb59" providerId="LiveId" clId="{263DF1CF-DEED-47C1-9F53-3F9411169E79}" dt="2022-02-25T08:07:22.289" v="9936" actId="2696"/>
          <pc:sldLayoutMkLst>
            <pc:docMk/>
            <pc:sldMasterMk cId="625428317" sldId="2147483661"/>
            <pc:sldLayoutMk cId="3855659602" sldId="2147483663"/>
          </pc:sldLayoutMkLst>
        </pc:sldLayoutChg>
        <pc:sldLayoutChg chg="new del replId">
          <pc:chgData name="Antonio-Marius Tricolici" userId="4ca5b4ffc4fcfb59" providerId="LiveId" clId="{263DF1CF-DEED-47C1-9F53-3F9411169E79}" dt="2022-02-25T08:07:22.292" v="9937" actId="2696"/>
          <pc:sldLayoutMkLst>
            <pc:docMk/>
            <pc:sldMasterMk cId="625428317" sldId="2147483661"/>
            <pc:sldLayoutMk cId="3562927090" sldId="2147483664"/>
          </pc:sldLayoutMkLst>
        </pc:sldLayoutChg>
        <pc:sldLayoutChg chg="new del replId">
          <pc:chgData name="Antonio-Marius Tricolici" userId="4ca5b4ffc4fcfb59" providerId="LiveId" clId="{263DF1CF-DEED-47C1-9F53-3F9411169E79}" dt="2022-02-25T08:07:22.296" v="9938" actId="2696"/>
          <pc:sldLayoutMkLst>
            <pc:docMk/>
            <pc:sldMasterMk cId="625428317" sldId="2147483661"/>
            <pc:sldLayoutMk cId="3184540284" sldId="2147483665"/>
          </pc:sldLayoutMkLst>
        </pc:sldLayoutChg>
        <pc:sldLayoutChg chg="new del replId">
          <pc:chgData name="Antonio-Marius Tricolici" userId="4ca5b4ffc4fcfb59" providerId="LiveId" clId="{263DF1CF-DEED-47C1-9F53-3F9411169E79}" dt="2022-02-25T08:07:22.299" v="9939" actId="2696"/>
          <pc:sldLayoutMkLst>
            <pc:docMk/>
            <pc:sldMasterMk cId="625428317" sldId="2147483661"/>
            <pc:sldLayoutMk cId="395910010" sldId="2147483666"/>
          </pc:sldLayoutMkLst>
        </pc:sldLayoutChg>
        <pc:sldLayoutChg chg="new del replId">
          <pc:chgData name="Antonio-Marius Tricolici" userId="4ca5b4ffc4fcfb59" providerId="LiveId" clId="{263DF1CF-DEED-47C1-9F53-3F9411169E79}" dt="2022-02-25T08:07:22.302" v="9940" actId="2696"/>
          <pc:sldLayoutMkLst>
            <pc:docMk/>
            <pc:sldMasterMk cId="625428317" sldId="2147483661"/>
            <pc:sldLayoutMk cId="3579843677" sldId="2147483667"/>
          </pc:sldLayoutMkLst>
        </pc:sldLayoutChg>
        <pc:sldLayoutChg chg="new del replId">
          <pc:chgData name="Antonio-Marius Tricolici" userId="4ca5b4ffc4fcfb59" providerId="LiveId" clId="{263DF1CF-DEED-47C1-9F53-3F9411169E79}" dt="2022-02-25T08:07:22.306" v="9941" actId="2696"/>
          <pc:sldLayoutMkLst>
            <pc:docMk/>
            <pc:sldMasterMk cId="625428317" sldId="2147483661"/>
            <pc:sldLayoutMk cId="2344755861" sldId="2147483668"/>
          </pc:sldLayoutMkLst>
        </pc:sldLayoutChg>
        <pc:sldLayoutChg chg="new del replId">
          <pc:chgData name="Antonio-Marius Tricolici" userId="4ca5b4ffc4fcfb59" providerId="LiveId" clId="{263DF1CF-DEED-47C1-9F53-3F9411169E79}" dt="2022-02-25T08:07:22.309" v="9942" actId="2696"/>
          <pc:sldLayoutMkLst>
            <pc:docMk/>
            <pc:sldMasterMk cId="625428317" sldId="2147483661"/>
            <pc:sldLayoutMk cId="2395963326" sldId="2147483669"/>
          </pc:sldLayoutMkLst>
        </pc:sldLayoutChg>
        <pc:sldLayoutChg chg="new del replId">
          <pc:chgData name="Antonio-Marius Tricolici" userId="4ca5b4ffc4fcfb59" providerId="LiveId" clId="{263DF1CF-DEED-47C1-9F53-3F9411169E79}" dt="2022-02-25T08:07:22.312" v="9943" actId="2696"/>
          <pc:sldLayoutMkLst>
            <pc:docMk/>
            <pc:sldMasterMk cId="625428317" sldId="2147483661"/>
            <pc:sldLayoutMk cId="2961859807" sldId="2147483670"/>
          </pc:sldLayoutMkLst>
        </pc:sldLayoutChg>
        <pc:sldLayoutChg chg="new del replId">
          <pc:chgData name="Antonio-Marius Tricolici" userId="4ca5b4ffc4fcfb59" providerId="LiveId" clId="{263DF1CF-DEED-47C1-9F53-3F9411169E79}" dt="2022-02-25T08:07:22.314" v="9944" actId="2696"/>
          <pc:sldLayoutMkLst>
            <pc:docMk/>
            <pc:sldMasterMk cId="625428317" sldId="2147483661"/>
            <pc:sldLayoutMk cId="1937831135" sldId="2147483671"/>
          </pc:sldLayoutMkLst>
        </pc:sldLayoutChg>
        <pc:sldLayoutChg chg="new del replId">
          <pc:chgData name="Antonio-Marius Tricolici" userId="4ca5b4ffc4fcfb59" providerId="LiveId" clId="{263DF1CF-DEED-47C1-9F53-3F9411169E79}" dt="2022-02-25T08:07:22.317" v="9945" actId="2696"/>
          <pc:sldLayoutMkLst>
            <pc:docMk/>
            <pc:sldMasterMk cId="625428317" sldId="2147483661"/>
            <pc:sldLayoutMk cId="3056429546" sldId="2147483672"/>
          </pc:sldLayoutMkLst>
        </pc:sldLayoutChg>
      </pc:sldMasterChg>
      <pc:sldMasterChg chg="new del mod addSldLayout delSldLayout">
        <pc:chgData name="Antonio-Marius Tricolici" userId="4ca5b4ffc4fcfb59" providerId="LiveId" clId="{263DF1CF-DEED-47C1-9F53-3F9411169E79}" dt="2022-02-25T08:10:36.611" v="10000" actId="2696"/>
        <pc:sldMasterMkLst>
          <pc:docMk/>
          <pc:sldMasterMk cId="1044847737" sldId="2147483661"/>
        </pc:sldMasterMkLst>
        <pc:sldLayoutChg chg="new del replId">
          <pc:chgData name="Antonio-Marius Tricolici" userId="4ca5b4ffc4fcfb59" providerId="LiveId" clId="{263DF1CF-DEED-47C1-9F53-3F9411169E79}" dt="2022-02-25T08:10:36.574" v="9989" actId="2696"/>
          <pc:sldLayoutMkLst>
            <pc:docMk/>
            <pc:sldMasterMk cId="1044847737" sldId="2147483661"/>
            <pc:sldLayoutMk cId="4022430164" sldId="2147483662"/>
          </pc:sldLayoutMkLst>
        </pc:sldLayoutChg>
        <pc:sldLayoutChg chg="new del replId">
          <pc:chgData name="Antonio-Marius Tricolici" userId="4ca5b4ffc4fcfb59" providerId="LiveId" clId="{263DF1CF-DEED-47C1-9F53-3F9411169E79}" dt="2022-02-25T08:10:36.578" v="9990" actId="2696"/>
          <pc:sldLayoutMkLst>
            <pc:docMk/>
            <pc:sldMasterMk cId="1044847737" sldId="2147483661"/>
            <pc:sldLayoutMk cId="82497592" sldId="2147483663"/>
          </pc:sldLayoutMkLst>
        </pc:sldLayoutChg>
        <pc:sldLayoutChg chg="new del replId">
          <pc:chgData name="Antonio-Marius Tricolici" userId="4ca5b4ffc4fcfb59" providerId="LiveId" clId="{263DF1CF-DEED-47C1-9F53-3F9411169E79}" dt="2022-02-25T08:10:36.584" v="9991" actId="2696"/>
          <pc:sldLayoutMkLst>
            <pc:docMk/>
            <pc:sldMasterMk cId="1044847737" sldId="2147483661"/>
            <pc:sldLayoutMk cId="1445097703" sldId="2147483664"/>
          </pc:sldLayoutMkLst>
        </pc:sldLayoutChg>
        <pc:sldLayoutChg chg="new del replId">
          <pc:chgData name="Antonio-Marius Tricolici" userId="4ca5b4ffc4fcfb59" providerId="LiveId" clId="{263DF1CF-DEED-47C1-9F53-3F9411169E79}" dt="2022-02-25T08:10:36.586" v="9992" actId="2696"/>
          <pc:sldLayoutMkLst>
            <pc:docMk/>
            <pc:sldMasterMk cId="1044847737" sldId="2147483661"/>
            <pc:sldLayoutMk cId="2035070997" sldId="2147483665"/>
          </pc:sldLayoutMkLst>
        </pc:sldLayoutChg>
        <pc:sldLayoutChg chg="new del replId">
          <pc:chgData name="Antonio-Marius Tricolici" userId="4ca5b4ffc4fcfb59" providerId="LiveId" clId="{263DF1CF-DEED-47C1-9F53-3F9411169E79}" dt="2022-02-25T08:10:36.590" v="9993" actId="2696"/>
          <pc:sldLayoutMkLst>
            <pc:docMk/>
            <pc:sldMasterMk cId="1044847737" sldId="2147483661"/>
            <pc:sldLayoutMk cId="3143781092" sldId="2147483666"/>
          </pc:sldLayoutMkLst>
        </pc:sldLayoutChg>
        <pc:sldLayoutChg chg="new del replId">
          <pc:chgData name="Antonio-Marius Tricolici" userId="4ca5b4ffc4fcfb59" providerId="LiveId" clId="{263DF1CF-DEED-47C1-9F53-3F9411169E79}" dt="2022-02-25T08:10:36.596" v="9994" actId="2696"/>
          <pc:sldLayoutMkLst>
            <pc:docMk/>
            <pc:sldMasterMk cId="1044847737" sldId="2147483661"/>
            <pc:sldLayoutMk cId="3667145618" sldId="2147483667"/>
          </pc:sldLayoutMkLst>
        </pc:sldLayoutChg>
        <pc:sldLayoutChg chg="new del replId">
          <pc:chgData name="Antonio-Marius Tricolici" userId="4ca5b4ffc4fcfb59" providerId="LiveId" clId="{263DF1CF-DEED-47C1-9F53-3F9411169E79}" dt="2022-02-25T08:10:36.598" v="9995" actId="2696"/>
          <pc:sldLayoutMkLst>
            <pc:docMk/>
            <pc:sldMasterMk cId="1044847737" sldId="2147483661"/>
            <pc:sldLayoutMk cId="3901409692" sldId="2147483668"/>
          </pc:sldLayoutMkLst>
        </pc:sldLayoutChg>
        <pc:sldLayoutChg chg="new del replId">
          <pc:chgData name="Antonio-Marius Tricolici" userId="4ca5b4ffc4fcfb59" providerId="LiveId" clId="{263DF1CF-DEED-47C1-9F53-3F9411169E79}" dt="2022-02-25T08:10:36.602" v="9996" actId="2696"/>
          <pc:sldLayoutMkLst>
            <pc:docMk/>
            <pc:sldMasterMk cId="1044847737" sldId="2147483661"/>
            <pc:sldLayoutMk cId="3093715667" sldId="2147483669"/>
          </pc:sldLayoutMkLst>
        </pc:sldLayoutChg>
        <pc:sldLayoutChg chg="new del replId">
          <pc:chgData name="Antonio-Marius Tricolici" userId="4ca5b4ffc4fcfb59" providerId="LiveId" clId="{263DF1CF-DEED-47C1-9F53-3F9411169E79}" dt="2022-02-25T08:10:36.606" v="9997" actId="2696"/>
          <pc:sldLayoutMkLst>
            <pc:docMk/>
            <pc:sldMasterMk cId="1044847737" sldId="2147483661"/>
            <pc:sldLayoutMk cId="3711038319" sldId="2147483670"/>
          </pc:sldLayoutMkLst>
        </pc:sldLayoutChg>
        <pc:sldLayoutChg chg="new del replId">
          <pc:chgData name="Antonio-Marius Tricolici" userId="4ca5b4ffc4fcfb59" providerId="LiveId" clId="{263DF1CF-DEED-47C1-9F53-3F9411169E79}" dt="2022-02-25T08:10:36.608" v="9998" actId="2696"/>
          <pc:sldLayoutMkLst>
            <pc:docMk/>
            <pc:sldMasterMk cId="1044847737" sldId="2147483661"/>
            <pc:sldLayoutMk cId="345712011" sldId="2147483671"/>
          </pc:sldLayoutMkLst>
        </pc:sldLayoutChg>
        <pc:sldLayoutChg chg="new del replId">
          <pc:chgData name="Antonio-Marius Tricolici" userId="4ca5b4ffc4fcfb59" providerId="LiveId" clId="{263DF1CF-DEED-47C1-9F53-3F9411169E79}" dt="2022-02-25T08:10:36.609" v="9999" actId="2696"/>
          <pc:sldLayoutMkLst>
            <pc:docMk/>
            <pc:sldMasterMk cId="1044847737" sldId="2147483661"/>
            <pc:sldLayoutMk cId="1028934406" sldId="2147483672"/>
          </pc:sldLayoutMkLst>
        </pc:sldLayoutChg>
      </pc:sldMasterChg>
    </pc:docChg>
  </pc:docChgLst>
  <pc:docChgLst>
    <pc:chgData name="Antonio-Marius Tricolici" userId="4ca5b4ffc4fcfb59" providerId="LiveId" clId="{6B7D4486-38BB-489B-AF14-6B31D6F698E4}"/>
    <pc:docChg chg="undo custSel addSld delSld modSld sldOrd modSection">
      <pc:chgData name="Antonio-Marius Tricolici" userId="4ca5b4ffc4fcfb59" providerId="LiveId" clId="{6B7D4486-38BB-489B-AF14-6B31D6F698E4}" dt="2022-02-18T20:53:16.311" v="2748" actId="1076"/>
      <pc:docMkLst>
        <pc:docMk/>
      </pc:docMkLst>
      <pc:sldChg chg="modSp mod">
        <pc:chgData name="Antonio-Marius Tricolici" userId="4ca5b4ffc4fcfb59" providerId="LiveId" clId="{6B7D4486-38BB-489B-AF14-6B31D6F698E4}" dt="2022-02-18T16:29:07.335" v="2747" actId="20577"/>
        <pc:sldMkLst>
          <pc:docMk/>
          <pc:sldMk cId="0" sldId="256"/>
        </pc:sldMkLst>
        <pc:spChg chg="mod">
          <ac:chgData name="Antonio-Marius Tricolici" userId="4ca5b4ffc4fcfb59" providerId="LiveId" clId="{6B7D4486-38BB-489B-AF14-6B31D6F698E4}" dt="2022-02-18T16:29:07.335" v="2747" actId="20577"/>
          <ac:spMkLst>
            <pc:docMk/>
            <pc:sldMk cId="0" sldId="256"/>
            <ac:spMk id="67" creationId="{00000000-0000-0000-0000-000000000000}"/>
          </ac:spMkLst>
        </pc:spChg>
      </pc:sldChg>
      <pc:sldChg chg="del">
        <pc:chgData name="Antonio-Marius Tricolici" userId="4ca5b4ffc4fcfb59" providerId="LiveId" clId="{6B7D4486-38BB-489B-AF14-6B31D6F698E4}" dt="2022-02-17T18:44:47.760" v="0" actId="47"/>
        <pc:sldMkLst>
          <pc:docMk/>
          <pc:sldMk cId="3565427431" sldId="282"/>
        </pc:sldMkLst>
      </pc:sldChg>
      <pc:sldChg chg="modSp mod">
        <pc:chgData name="Antonio-Marius Tricolici" userId="4ca5b4ffc4fcfb59" providerId="LiveId" clId="{6B7D4486-38BB-489B-AF14-6B31D6F698E4}" dt="2022-02-18T16:11:48.447" v="2698" actId="20577"/>
        <pc:sldMkLst>
          <pc:docMk/>
          <pc:sldMk cId="1307481501" sldId="289"/>
        </pc:sldMkLst>
        <pc:spChg chg="mod">
          <ac:chgData name="Antonio-Marius Tricolici" userId="4ca5b4ffc4fcfb59" providerId="LiveId" clId="{6B7D4486-38BB-489B-AF14-6B31D6F698E4}" dt="2022-02-18T16:11:48.447" v="2698" actId="20577"/>
          <ac:spMkLst>
            <pc:docMk/>
            <pc:sldMk cId="1307481501" sldId="289"/>
            <ac:spMk id="5" creationId="{42C08766-A9DA-4EED-9F54-812EA62FCA30}"/>
          </ac:spMkLst>
        </pc:spChg>
      </pc:sldChg>
      <pc:sldChg chg="del">
        <pc:chgData name="Antonio-Marius Tricolici" userId="4ca5b4ffc4fcfb59" providerId="LiveId" clId="{6B7D4486-38BB-489B-AF14-6B31D6F698E4}" dt="2022-02-17T18:44:47.760" v="0" actId="47"/>
        <pc:sldMkLst>
          <pc:docMk/>
          <pc:sldMk cId="189084801" sldId="303"/>
        </pc:sldMkLst>
      </pc:sldChg>
      <pc:sldChg chg="del">
        <pc:chgData name="Antonio-Marius Tricolici" userId="4ca5b4ffc4fcfb59" providerId="LiveId" clId="{6B7D4486-38BB-489B-AF14-6B31D6F698E4}" dt="2022-02-17T18:44:47.760" v="0" actId="47"/>
        <pc:sldMkLst>
          <pc:docMk/>
          <pc:sldMk cId="2655103441" sldId="304"/>
        </pc:sldMkLst>
      </pc:sldChg>
      <pc:sldChg chg="del">
        <pc:chgData name="Antonio-Marius Tricolici" userId="4ca5b4ffc4fcfb59" providerId="LiveId" clId="{6B7D4486-38BB-489B-AF14-6B31D6F698E4}" dt="2022-02-17T18:44:47.760" v="0" actId="47"/>
        <pc:sldMkLst>
          <pc:docMk/>
          <pc:sldMk cId="1895015613" sldId="305"/>
        </pc:sldMkLst>
      </pc:sldChg>
      <pc:sldChg chg="del">
        <pc:chgData name="Antonio-Marius Tricolici" userId="4ca5b4ffc4fcfb59" providerId="LiveId" clId="{6B7D4486-38BB-489B-AF14-6B31D6F698E4}" dt="2022-02-17T18:44:47.760" v="0" actId="47"/>
        <pc:sldMkLst>
          <pc:docMk/>
          <pc:sldMk cId="1877553395" sldId="306"/>
        </pc:sldMkLst>
      </pc:sldChg>
      <pc:sldChg chg="del">
        <pc:chgData name="Antonio-Marius Tricolici" userId="4ca5b4ffc4fcfb59" providerId="LiveId" clId="{6B7D4486-38BB-489B-AF14-6B31D6F698E4}" dt="2022-02-17T18:44:47.760" v="0" actId="47"/>
        <pc:sldMkLst>
          <pc:docMk/>
          <pc:sldMk cId="4067216105" sldId="307"/>
        </pc:sldMkLst>
      </pc:sldChg>
      <pc:sldChg chg="del">
        <pc:chgData name="Antonio-Marius Tricolici" userId="4ca5b4ffc4fcfb59" providerId="LiveId" clId="{6B7D4486-38BB-489B-AF14-6B31D6F698E4}" dt="2022-02-17T18:44:47.760" v="0" actId="47"/>
        <pc:sldMkLst>
          <pc:docMk/>
          <pc:sldMk cId="3563470443" sldId="308"/>
        </pc:sldMkLst>
      </pc:sldChg>
      <pc:sldChg chg="del">
        <pc:chgData name="Antonio-Marius Tricolici" userId="4ca5b4ffc4fcfb59" providerId="LiveId" clId="{6B7D4486-38BB-489B-AF14-6B31D6F698E4}" dt="2022-02-17T18:44:47.760" v="0" actId="47"/>
        <pc:sldMkLst>
          <pc:docMk/>
          <pc:sldMk cId="791583450" sldId="309"/>
        </pc:sldMkLst>
      </pc:sldChg>
      <pc:sldChg chg="del">
        <pc:chgData name="Antonio-Marius Tricolici" userId="4ca5b4ffc4fcfb59" providerId="LiveId" clId="{6B7D4486-38BB-489B-AF14-6B31D6F698E4}" dt="2022-02-17T18:44:47.760" v="0" actId="47"/>
        <pc:sldMkLst>
          <pc:docMk/>
          <pc:sldMk cId="2235768257" sldId="310"/>
        </pc:sldMkLst>
      </pc:sldChg>
      <pc:sldChg chg="del">
        <pc:chgData name="Antonio-Marius Tricolici" userId="4ca5b4ffc4fcfb59" providerId="LiveId" clId="{6B7D4486-38BB-489B-AF14-6B31D6F698E4}" dt="2022-02-17T18:44:47.760" v="0" actId="47"/>
        <pc:sldMkLst>
          <pc:docMk/>
          <pc:sldMk cId="1902135315" sldId="311"/>
        </pc:sldMkLst>
      </pc:sldChg>
      <pc:sldChg chg="del">
        <pc:chgData name="Antonio-Marius Tricolici" userId="4ca5b4ffc4fcfb59" providerId="LiveId" clId="{6B7D4486-38BB-489B-AF14-6B31D6F698E4}" dt="2022-02-17T18:44:47.760" v="0" actId="47"/>
        <pc:sldMkLst>
          <pc:docMk/>
          <pc:sldMk cId="58128394" sldId="312"/>
        </pc:sldMkLst>
      </pc:sldChg>
      <pc:sldChg chg="del">
        <pc:chgData name="Antonio-Marius Tricolici" userId="4ca5b4ffc4fcfb59" providerId="LiveId" clId="{6B7D4486-38BB-489B-AF14-6B31D6F698E4}" dt="2022-02-17T18:44:47.760" v="0" actId="47"/>
        <pc:sldMkLst>
          <pc:docMk/>
          <pc:sldMk cId="3754821651" sldId="313"/>
        </pc:sldMkLst>
      </pc:sldChg>
      <pc:sldChg chg="del">
        <pc:chgData name="Antonio-Marius Tricolici" userId="4ca5b4ffc4fcfb59" providerId="LiveId" clId="{6B7D4486-38BB-489B-AF14-6B31D6F698E4}" dt="2022-02-17T18:44:47.760" v="0" actId="47"/>
        <pc:sldMkLst>
          <pc:docMk/>
          <pc:sldMk cId="772428119" sldId="314"/>
        </pc:sldMkLst>
      </pc:sldChg>
      <pc:sldChg chg="del">
        <pc:chgData name="Antonio-Marius Tricolici" userId="4ca5b4ffc4fcfb59" providerId="LiveId" clId="{6B7D4486-38BB-489B-AF14-6B31D6F698E4}" dt="2022-02-17T18:44:47.760" v="0" actId="47"/>
        <pc:sldMkLst>
          <pc:docMk/>
          <pc:sldMk cId="1431103393" sldId="315"/>
        </pc:sldMkLst>
      </pc:sldChg>
      <pc:sldChg chg="del">
        <pc:chgData name="Antonio-Marius Tricolici" userId="4ca5b4ffc4fcfb59" providerId="LiveId" clId="{6B7D4486-38BB-489B-AF14-6B31D6F698E4}" dt="2022-02-17T18:44:47.760" v="0" actId="47"/>
        <pc:sldMkLst>
          <pc:docMk/>
          <pc:sldMk cId="408788532" sldId="316"/>
        </pc:sldMkLst>
      </pc:sldChg>
      <pc:sldChg chg="del">
        <pc:chgData name="Antonio-Marius Tricolici" userId="4ca5b4ffc4fcfb59" providerId="LiveId" clId="{6B7D4486-38BB-489B-AF14-6B31D6F698E4}" dt="2022-02-17T18:44:47.760" v="0" actId="47"/>
        <pc:sldMkLst>
          <pc:docMk/>
          <pc:sldMk cId="1133089890" sldId="317"/>
        </pc:sldMkLst>
      </pc:sldChg>
      <pc:sldChg chg="del">
        <pc:chgData name="Antonio-Marius Tricolici" userId="4ca5b4ffc4fcfb59" providerId="LiveId" clId="{6B7D4486-38BB-489B-AF14-6B31D6F698E4}" dt="2022-02-17T18:44:47.760" v="0" actId="47"/>
        <pc:sldMkLst>
          <pc:docMk/>
          <pc:sldMk cId="1887460969" sldId="318"/>
        </pc:sldMkLst>
      </pc:sldChg>
      <pc:sldChg chg="del">
        <pc:chgData name="Antonio-Marius Tricolici" userId="4ca5b4ffc4fcfb59" providerId="LiveId" clId="{6B7D4486-38BB-489B-AF14-6B31D6F698E4}" dt="2022-02-17T18:44:47.760" v="0" actId="47"/>
        <pc:sldMkLst>
          <pc:docMk/>
          <pc:sldMk cId="4230243996" sldId="319"/>
        </pc:sldMkLst>
      </pc:sldChg>
      <pc:sldChg chg="modSp">
        <pc:chgData name="Antonio-Marius Tricolici" userId="4ca5b4ffc4fcfb59" providerId="LiveId" clId="{6B7D4486-38BB-489B-AF14-6B31D6F698E4}" dt="2022-02-18T16:11:11.176" v="2693" actId="20577"/>
        <pc:sldMkLst>
          <pc:docMk/>
          <pc:sldMk cId="4039160169" sldId="320"/>
        </pc:sldMkLst>
        <pc:spChg chg="mod">
          <ac:chgData name="Antonio-Marius Tricolici" userId="4ca5b4ffc4fcfb59" providerId="LiveId" clId="{6B7D4486-38BB-489B-AF14-6B31D6F698E4}" dt="2022-02-18T16:11:11.176" v="2693" actId="20577"/>
          <ac:spMkLst>
            <pc:docMk/>
            <pc:sldMk cId="4039160169" sldId="320"/>
            <ac:spMk id="8" creationId="{98D3D06C-5C70-4D47-BE69-8DDF5BE867A5}"/>
          </ac:spMkLst>
        </pc:spChg>
      </pc:sldChg>
      <pc:sldChg chg="modSp mod">
        <pc:chgData name="Antonio-Marius Tricolici" userId="4ca5b4ffc4fcfb59" providerId="LiveId" clId="{6B7D4486-38BB-489B-AF14-6B31D6F698E4}" dt="2022-02-17T18:45:33.668" v="83" actId="20577"/>
        <pc:sldMkLst>
          <pc:docMk/>
          <pc:sldMk cId="2753888884" sldId="324"/>
        </pc:sldMkLst>
        <pc:spChg chg="mod">
          <ac:chgData name="Antonio-Marius Tricolici" userId="4ca5b4ffc4fcfb59" providerId="LiveId" clId="{6B7D4486-38BB-489B-AF14-6B31D6F698E4}" dt="2022-02-17T18:45:33.668" v="83" actId="20577"/>
          <ac:spMkLst>
            <pc:docMk/>
            <pc:sldMk cId="2753888884" sldId="324"/>
            <ac:spMk id="3" creationId="{14EC05EB-6723-4020-B44D-A485A4AFE40B}"/>
          </ac:spMkLst>
        </pc:spChg>
      </pc:sldChg>
      <pc:sldChg chg="del">
        <pc:chgData name="Antonio-Marius Tricolici" userId="4ca5b4ffc4fcfb59" providerId="LiveId" clId="{6B7D4486-38BB-489B-AF14-6B31D6F698E4}" dt="2022-02-17T18:44:47.760" v="0" actId="47"/>
        <pc:sldMkLst>
          <pc:docMk/>
          <pc:sldMk cId="3370937408" sldId="325"/>
        </pc:sldMkLst>
      </pc:sldChg>
      <pc:sldChg chg="del">
        <pc:chgData name="Antonio-Marius Tricolici" userId="4ca5b4ffc4fcfb59" providerId="LiveId" clId="{6B7D4486-38BB-489B-AF14-6B31D6F698E4}" dt="2022-02-17T18:44:47.760" v="0" actId="47"/>
        <pc:sldMkLst>
          <pc:docMk/>
          <pc:sldMk cId="1768971870" sldId="326"/>
        </pc:sldMkLst>
      </pc:sldChg>
      <pc:sldChg chg="del">
        <pc:chgData name="Antonio-Marius Tricolici" userId="4ca5b4ffc4fcfb59" providerId="LiveId" clId="{6B7D4486-38BB-489B-AF14-6B31D6F698E4}" dt="2022-02-17T18:44:47.760" v="0" actId="47"/>
        <pc:sldMkLst>
          <pc:docMk/>
          <pc:sldMk cId="3033204444" sldId="327"/>
        </pc:sldMkLst>
      </pc:sldChg>
      <pc:sldChg chg="addSp modSp">
        <pc:chgData name="Antonio-Marius Tricolici" userId="4ca5b4ffc4fcfb59" providerId="LiveId" clId="{6B7D4486-38BB-489B-AF14-6B31D6F698E4}" dt="2022-02-17T19:06:15.427" v="815" actId="1076"/>
        <pc:sldMkLst>
          <pc:docMk/>
          <pc:sldMk cId="1624422981" sldId="331"/>
        </pc:sldMkLst>
        <pc:spChg chg="add mod">
          <ac:chgData name="Antonio-Marius Tricolici" userId="4ca5b4ffc4fcfb59" providerId="LiveId" clId="{6B7D4486-38BB-489B-AF14-6B31D6F698E4}" dt="2022-02-17T19:06:15.427" v="815" actId="1076"/>
          <ac:spMkLst>
            <pc:docMk/>
            <pc:sldMk cId="1624422981" sldId="331"/>
            <ac:spMk id="4" creationId="{E75033BC-7F3B-4A8C-ACDA-01C47572E6BB}"/>
          </ac:spMkLst>
        </pc:spChg>
      </pc:sldChg>
      <pc:sldChg chg="addSp modSp mod modAnim">
        <pc:chgData name="Antonio-Marius Tricolici" userId="4ca5b4ffc4fcfb59" providerId="LiveId" clId="{6B7D4486-38BB-489B-AF14-6B31D6F698E4}" dt="2022-02-17T19:14:58.740" v="884"/>
        <pc:sldMkLst>
          <pc:docMk/>
          <pc:sldMk cId="2452926291" sldId="332"/>
        </pc:sldMkLst>
        <pc:spChg chg="mod">
          <ac:chgData name="Antonio-Marius Tricolici" userId="4ca5b4ffc4fcfb59" providerId="LiveId" clId="{6B7D4486-38BB-489B-AF14-6B31D6F698E4}" dt="2022-02-17T19:13:46.601" v="871" actId="1076"/>
          <ac:spMkLst>
            <pc:docMk/>
            <pc:sldMk cId="2452926291" sldId="332"/>
            <ac:spMk id="4" creationId="{E10462DD-C27E-42F9-8658-FCE7AF945F5B}"/>
          </ac:spMkLst>
        </pc:spChg>
        <pc:spChg chg="mod">
          <ac:chgData name="Antonio-Marius Tricolici" userId="4ca5b4ffc4fcfb59" providerId="LiveId" clId="{6B7D4486-38BB-489B-AF14-6B31D6F698E4}" dt="2022-02-17T19:13:46.601" v="871" actId="1076"/>
          <ac:spMkLst>
            <pc:docMk/>
            <pc:sldMk cId="2452926291" sldId="332"/>
            <ac:spMk id="5" creationId="{0C871C90-F50A-4F78-9EFE-60AAF0E3993E}"/>
          </ac:spMkLst>
        </pc:spChg>
        <pc:spChg chg="add mod">
          <ac:chgData name="Antonio-Marius Tricolici" userId="4ca5b4ffc4fcfb59" providerId="LiveId" clId="{6B7D4486-38BB-489B-AF14-6B31D6F698E4}" dt="2022-02-17T19:14:54.001" v="883" actId="339"/>
          <ac:spMkLst>
            <pc:docMk/>
            <pc:sldMk cId="2452926291" sldId="332"/>
            <ac:spMk id="7" creationId="{6CEDC15E-4D4D-4091-9F88-963C2E6CF097}"/>
          </ac:spMkLst>
        </pc:spChg>
      </pc:sldChg>
      <pc:sldChg chg="addSp delSp modSp new mod">
        <pc:chgData name="Antonio-Marius Tricolici" userId="4ca5b4ffc4fcfb59" providerId="LiveId" clId="{6B7D4486-38BB-489B-AF14-6B31D6F698E4}" dt="2022-02-17T18:48:17.947" v="134" actId="339"/>
        <pc:sldMkLst>
          <pc:docMk/>
          <pc:sldMk cId="3539073049" sldId="337"/>
        </pc:sldMkLst>
        <pc:spChg chg="mod">
          <ac:chgData name="Antonio-Marius Tricolici" userId="4ca5b4ffc4fcfb59" providerId="LiveId" clId="{6B7D4486-38BB-489B-AF14-6B31D6F698E4}" dt="2022-02-17T18:47:08.621" v="108" actId="20577"/>
          <ac:spMkLst>
            <pc:docMk/>
            <pc:sldMk cId="3539073049" sldId="337"/>
            <ac:spMk id="2" creationId="{27B6DD8B-D6D6-454D-AF56-0CBDB3F11608}"/>
          </ac:spMkLst>
        </pc:spChg>
        <pc:spChg chg="add del mod">
          <ac:chgData name="Antonio-Marius Tricolici" userId="4ca5b4ffc4fcfb59" providerId="LiveId" clId="{6B7D4486-38BB-489B-AF14-6B31D6F698E4}" dt="2022-02-17T18:47:40.412" v="122"/>
          <ac:spMkLst>
            <pc:docMk/>
            <pc:sldMk cId="3539073049" sldId="337"/>
            <ac:spMk id="3" creationId="{96846386-3905-4158-9FAE-E7AD0BCC79F2}"/>
          </ac:spMkLst>
        </pc:spChg>
        <pc:spChg chg="add mod">
          <ac:chgData name="Antonio-Marius Tricolici" userId="4ca5b4ffc4fcfb59" providerId="LiveId" clId="{6B7D4486-38BB-489B-AF14-6B31D6F698E4}" dt="2022-02-17T18:48:17.947" v="134" actId="339"/>
          <ac:spMkLst>
            <pc:docMk/>
            <pc:sldMk cId="3539073049" sldId="337"/>
            <ac:spMk id="4" creationId="{DB5DFB4C-C87C-4336-95B7-D9278692B8C8}"/>
          </ac:spMkLst>
        </pc:spChg>
      </pc:sldChg>
      <pc:sldChg chg="addSp modSp new mod">
        <pc:chgData name="Antonio-Marius Tricolici" userId="4ca5b4ffc4fcfb59" providerId="LiveId" clId="{6B7D4486-38BB-489B-AF14-6B31D6F698E4}" dt="2022-02-17T19:05:11.114" v="808" actId="20577"/>
        <pc:sldMkLst>
          <pc:docMk/>
          <pc:sldMk cId="3703784909" sldId="338"/>
        </pc:sldMkLst>
        <pc:spChg chg="mod">
          <ac:chgData name="Antonio-Marius Tricolici" userId="4ca5b4ffc4fcfb59" providerId="LiveId" clId="{6B7D4486-38BB-489B-AF14-6B31D6F698E4}" dt="2022-02-17T19:01:22.186" v="172" actId="20577"/>
          <ac:spMkLst>
            <pc:docMk/>
            <pc:sldMk cId="3703784909" sldId="338"/>
            <ac:spMk id="2" creationId="{3218AC49-5C2A-4A54-86AC-DEC87A7C5FC1}"/>
          </ac:spMkLst>
        </pc:spChg>
        <pc:spChg chg="add mod">
          <ac:chgData name="Antonio-Marius Tricolici" userId="4ca5b4ffc4fcfb59" providerId="LiveId" clId="{6B7D4486-38BB-489B-AF14-6B31D6F698E4}" dt="2022-02-17T19:05:11.114" v="808" actId="20577"/>
          <ac:spMkLst>
            <pc:docMk/>
            <pc:sldMk cId="3703784909" sldId="338"/>
            <ac:spMk id="3" creationId="{93D69599-7371-4346-B713-84BACB1E8FF3}"/>
          </ac:spMkLst>
        </pc:spChg>
        <pc:spChg chg="add mod">
          <ac:chgData name="Antonio-Marius Tricolici" userId="4ca5b4ffc4fcfb59" providerId="LiveId" clId="{6B7D4486-38BB-489B-AF14-6B31D6F698E4}" dt="2022-02-17T19:01:45.541" v="207" actId="1076"/>
          <ac:spMkLst>
            <pc:docMk/>
            <pc:sldMk cId="3703784909" sldId="338"/>
            <ac:spMk id="4" creationId="{E666EEEF-44BC-4D5A-8082-0044947E9E37}"/>
          </ac:spMkLst>
        </pc:spChg>
      </pc:sldChg>
      <pc:sldChg chg="addSp modSp new mod modAnim">
        <pc:chgData name="Antonio-Marius Tricolici" userId="4ca5b4ffc4fcfb59" providerId="LiveId" clId="{6B7D4486-38BB-489B-AF14-6B31D6F698E4}" dt="2022-02-17T19:54:51.877" v="1138"/>
        <pc:sldMkLst>
          <pc:docMk/>
          <pc:sldMk cId="974853470" sldId="339"/>
        </pc:sldMkLst>
        <pc:spChg chg="mod">
          <ac:chgData name="Antonio-Marius Tricolici" userId="4ca5b4ffc4fcfb59" providerId="LiveId" clId="{6B7D4486-38BB-489B-AF14-6B31D6F698E4}" dt="2022-02-17T19:16:12.652" v="892" actId="20577"/>
          <ac:spMkLst>
            <pc:docMk/>
            <pc:sldMk cId="974853470" sldId="339"/>
            <ac:spMk id="2" creationId="{209D32E8-75E0-436A-A449-3B379A60BB2A}"/>
          </ac:spMkLst>
        </pc:spChg>
        <pc:spChg chg="add mod">
          <ac:chgData name="Antonio-Marius Tricolici" userId="4ca5b4ffc4fcfb59" providerId="LiveId" clId="{6B7D4486-38BB-489B-AF14-6B31D6F698E4}" dt="2022-02-17T19:17:29.446" v="1137" actId="20577"/>
          <ac:spMkLst>
            <pc:docMk/>
            <pc:sldMk cId="974853470" sldId="339"/>
            <ac:spMk id="3" creationId="{FD6C1799-BC99-4C12-80A8-2864A379196A}"/>
          </ac:spMkLst>
        </pc:spChg>
        <pc:spChg chg="add mod">
          <ac:chgData name="Antonio-Marius Tricolici" userId="4ca5b4ffc4fcfb59" providerId="LiveId" clId="{6B7D4486-38BB-489B-AF14-6B31D6F698E4}" dt="2022-02-17T19:16:34.126" v="960"/>
          <ac:spMkLst>
            <pc:docMk/>
            <pc:sldMk cId="974853470" sldId="339"/>
            <ac:spMk id="4" creationId="{E86EF0A4-51E9-4190-984A-57E078E6781E}"/>
          </ac:spMkLst>
        </pc:spChg>
      </pc:sldChg>
      <pc:sldChg chg="addSp delSp modSp new del mod">
        <pc:chgData name="Antonio-Marius Tricolici" userId="4ca5b4ffc4fcfb59" providerId="LiveId" clId="{6B7D4486-38BB-489B-AF14-6B31D6F698E4}" dt="2022-02-17T19:09:57.929" v="867" actId="2696"/>
        <pc:sldMkLst>
          <pc:docMk/>
          <pc:sldMk cId="3485110303" sldId="339"/>
        </pc:sldMkLst>
        <pc:spChg chg="mod">
          <ac:chgData name="Antonio-Marius Tricolici" userId="4ca5b4ffc4fcfb59" providerId="LiveId" clId="{6B7D4486-38BB-489B-AF14-6B31D6F698E4}" dt="2022-02-17T19:08:22.519" v="863" actId="20577"/>
          <ac:spMkLst>
            <pc:docMk/>
            <pc:sldMk cId="3485110303" sldId="339"/>
            <ac:spMk id="2" creationId="{D9532976-F766-4B6F-B8CA-A4D7E248A8B5}"/>
          </ac:spMkLst>
        </pc:spChg>
        <pc:spChg chg="add del mod">
          <ac:chgData name="Antonio-Marius Tricolici" userId="4ca5b4ffc4fcfb59" providerId="LiveId" clId="{6B7D4486-38BB-489B-AF14-6B31D6F698E4}" dt="2022-02-17T19:09:55.913" v="866"/>
          <ac:spMkLst>
            <pc:docMk/>
            <pc:sldMk cId="3485110303" sldId="339"/>
            <ac:spMk id="3" creationId="{F6E5CA4B-B453-431C-9C30-854BEB73F58B}"/>
          </ac:spMkLst>
        </pc:spChg>
      </pc:sldChg>
      <pc:sldChg chg="new del">
        <pc:chgData name="Antonio-Marius Tricolici" userId="4ca5b4ffc4fcfb59" providerId="LiveId" clId="{6B7D4486-38BB-489B-AF14-6B31D6F698E4}" dt="2022-02-17T19:12:03.278" v="869" actId="2696"/>
        <pc:sldMkLst>
          <pc:docMk/>
          <pc:sldMk cId="4268872118" sldId="339"/>
        </pc:sldMkLst>
      </pc:sldChg>
      <pc:sldChg chg="addSp modSp new mod ord">
        <pc:chgData name="Antonio-Marius Tricolici" userId="4ca5b4ffc4fcfb59" providerId="LiveId" clId="{6B7D4486-38BB-489B-AF14-6B31D6F698E4}" dt="2022-02-18T11:54:07.497" v="2039"/>
        <pc:sldMkLst>
          <pc:docMk/>
          <pc:sldMk cId="1285638904" sldId="340"/>
        </pc:sldMkLst>
        <pc:spChg chg="mod">
          <ac:chgData name="Antonio-Marius Tricolici" userId="4ca5b4ffc4fcfb59" providerId="LiveId" clId="{6B7D4486-38BB-489B-AF14-6B31D6F698E4}" dt="2022-02-18T07:52:34.859" v="1268" actId="20577"/>
          <ac:spMkLst>
            <pc:docMk/>
            <pc:sldMk cId="1285638904" sldId="340"/>
            <ac:spMk id="2" creationId="{8367D181-F08B-4AD1-94C3-F1B6DA3E86D2}"/>
          </ac:spMkLst>
        </pc:spChg>
        <pc:spChg chg="add mod">
          <ac:chgData name="Antonio-Marius Tricolici" userId="4ca5b4ffc4fcfb59" providerId="LiveId" clId="{6B7D4486-38BB-489B-AF14-6B31D6F698E4}" dt="2022-02-18T07:10:05.041" v="1183" actId="339"/>
          <ac:spMkLst>
            <pc:docMk/>
            <pc:sldMk cId="1285638904" sldId="340"/>
            <ac:spMk id="3" creationId="{EBDCE819-3977-4531-9720-2A305976E0CE}"/>
          </ac:spMkLst>
        </pc:spChg>
      </pc:sldChg>
      <pc:sldChg chg="addSp modSp new mod">
        <pc:chgData name="Antonio-Marius Tricolici" userId="4ca5b4ffc4fcfb59" providerId="LiveId" clId="{6B7D4486-38BB-489B-AF14-6B31D6F698E4}" dt="2022-02-18T14:31:55.156" v="2075" actId="1076"/>
        <pc:sldMkLst>
          <pc:docMk/>
          <pc:sldMk cId="1447171329" sldId="341"/>
        </pc:sldMkLst>
        <pc:spChg chg="add mod">
          <ac:chgData name="Antonio-Marius Tricolici" userId="4ca5b4ffc4fcfb59" providerId="LiveId" clId="{6B7D4486-38BB-489B-AF14-6B31D6F698E4}" dt="2022-02-18T07:49:40.328" v="1244" actId="1076"/>
          <ac:spMkLst>
            <pc:docMk/>
            <pc:sldMk cId="1447171329" sldId="341"/>
            <ac:spMk id="3" creationId="{BEE6DE83-BC12-460C-8C00-AE60FE0F3557}"/>
          </ac:spMkLst>
        </pc:spChg>
        <pc:spChg chg="add mod">
          <ac:chgData name="Antonio-Marius Tricolici" userId="4ca5b4ffc4fcfb59" providerId="LiveId" clId="{6B7D4486-38BB-489B-AF14-6B31D6F698E4}" dt="2022-02-18T07:45:53.086" v="1240" actId="20577"/>
          <ac:spMkLst>
            <pc:docMk/>
            <pc:sldMk cId="1447171329" sldId="341"/>
            <ac:spMk id="4" creationId="{948930D9-8574-45C4-A72D-C61578676D0F}"/>
          </ac:spMkLst>
        </pc:spChg>
        <pc:spChg chg="add mod">
          <ac:chgData name="Antonio-Marius Tricolici" userId="4ca5b4ffc4fcfb59" providerId="LiveId" clId="{6B7D4486-38BB-489B-AF14-6B31D6F698E4}" dt="2022-02-18T14:31:55.156" v="2075" actId="1076"/>
          <ac:spMkLst>
            <pc:docMk/>
            <pc:sldMk cId="1447171329" sldId="341"/>
            <ac:spMk id="5" creationId="{C1C30228-E5B4-4D32-9C35-1E1B2ABF5389}"/>
          </ac:spMkLst>
        </pc:spChg>
      </pc:sldChg>
      <pc:sldChg chg="addSp delSp modSp new mod">
        <pc:chgData name="Antonio-Marius Tricolici" userId="4ca5b4ffc4fcfb59" providerId="LiveId" clId="{6B7D4486-38BB-489B-AF14-6B31D6F698E4}" dt="2022-02-18T14:30:33.814" v="2057" actId="478"/>
        <pc:sldMkLst>
          <pc:docMk/>
          <pc:sldMk cId="353185224" sldId="342"/>
        </pc:sldMkLst>
        <pc:spChg chg="add del mod">
          <ac:chgData name="Antonio-Marius Tricolici" userId="4ca5b4ffc4fcfb59" providerId="LiveId" clId="{6B7D4486-38BB-489B-AF14-6B31D6F698E4}" dt="2022-02-18T14:30:33.814" v="2057" actId="478"/>
          <ac:spMkLst>
            <pc:docMk/>
            <pc:sldMk cId="353185224" sldId="342"/>
            <ac:spMk id="3" creationId="{8C597418-88A1-419F-A2B9-5256B403CDB5}"/>
          </ac:spMkLst>
        </pc:spChg>
        <pc:spChg chg="add del mod">
          <ac:chgData name="Antonio-Marius Tricolici" userId="4ca5b4ffc4fcfb59" providerId="LiveId" clId="{6B7D4486-38BB-489B-AF14-6B31D6F698E4}" dt="2022-02-18T14:30:33.670" v="2056"/>
          <ac:spMkLst>
            <pc:docMk/>
            <pc:sldMk cId="353185224" sldId="342"/>
            <ac:spMk id="4" creationId="{32CF2244-735D-4EF7-8758-3EC3D3BCA7EF}"/>
          </ac:spMkLst>
        </pc:spChg>
      </pc:sldChg>
      <pc:sldChg chg="addSp modSp new mod">
        <pc:chgData name="Antonio-Marius Tricolici" userId="4ca5b4ffc4fcfb59" providerId="LiveId" clId="{6B7D4486-38BB-489B-AF14-6B31D6F698E4}" dt="2022-02-18T08:07:50.566" v="1596" actId="20577"/>
        <pc:sldMkLst>
          <pc:docMk/>
          <pc:sldMk cId="3482838410" sldId="343"/>
        </pc:sldMkLst>
        <pc:spChg chg="mod">
          <ac:chgData name="Antonio-Marius Tricolici" userId="4ca5b4ffc4fcfb59" providerId="LiveId" clId="{6B7D4486-38BB-489B-AF14-6B31D6F698E4}" dt="2022-02-18T07:55:29.277" v="1316" actId="20577"/>
          <ac:spMkLst>
            <pc:docMk/>
            <pc:sldMk cId="3482838410" sldId="343"/>
            <ac:spMk id="2" creationId="{9AB94DF5-5610-42A9-8050-210D245285E5}"/>
          </ac:spMkLst>
        </pc:spChg>
        <pc:spChg chg="add mod">
          <ac:chgData name="Antonio-Marius Tricolici" userId="4ca5b4ffc4fcfb59" providerId="LiveId" clId="{6B7D4486-38BB-489B-AF14-6B31D6F698E4}" dt="2022-02-18T07:56:04.857" v="1456" actId="20577"/>
          <ac:spMkLst>
            <pc:docMk/>
            <pc:sldMk cId="3482838410" sldId="343"/>
            <ac:spMk id="3" creationId="{47401DDD-323C-4705-BAA8-AFFB3E29A8E1}"/>
          </ac:spMkLst>
        </pc:spChg>
        <pc:spChg chg="add mod">
          <ac:chgData name="Antonio-Marius Tricolici" userId="4ca5b4ffc4fcfb59" providerId="LiveId" clId="{6B7D4486-38BB-489B-AF14-6B31D6F698E4}" dt="2022-02-18T08:00:20.408" v="1470" actId="1076"/>
          <ac:spMkLst>
            <pc:docMk/>
            <pc:sldMk cId="3482838410" sldId="343"/>
            <ac:spMk id="4" creationId="{2624B1A4-48A9-4D87-BEA0-7067CD96B1A8}"/>
          </ac:spMkLst>
        </pc:spChg>
        <pc:spChg chg="add mod">
          <ac:chgData name="Antonio-Marius Tricolici" userId="4ca5b4ffc4fcfb59" providerId="LiveId" clId="{6B7D4486-38BB-489B-AF14-6B31D6F698E4}" dt="2022-02-18T08:07:50.566" v="1596" actId="20577"/>
          <ac:spMkLst>
            <pc:docMk/>
            <pc:sldMk cId="3482838410" sldId="343"/>
            <ac:spMk id="5" creationId="{93A030F0-8C58-4D3D-9FD4-6519BCA31A8E}"/>
          </ac:spMkLst>
        </pc:spChg>
      </pc:sldChg>
      <pc:sldChg chg="addSp delSp modSp new mod modAnim">
        <pc:chgData name="Antonio-Marius Tricolici" userId="4ca5b4ffc4fcfb59" providerId="LiveId" clId="{6B7D4486-38BB-489B-AF14-6B31D6F698E4}" dt="2022-02-18T08:10:33.076" v="1770"/>
        <pc:sldMkLst>
          <pc:docMk/>
          <pc:sldMk cId="3432091128" sldId="344"/>
        </pc:sldMkLst>
        <pc:spChg chg="mod">
          <ac:chgData name="Antonio-Marius Tricolici" userId="4ca5b4ffc4fcfb59" providerId="LiveId" clId="{6B7D4486-38BB-489B-AF14-6B31D6F698E4}" dt="2022-02-18T08:08:00.105" v="1619" actId="20577"/>
          <ac:spMkLst>
            <pc:docMk/>
            <pc:sldMk cId="3432091128" sldId="344"/>
            <ac:spMk id="2" creationId="{839199A2-27C4-4946-8FE2-5BD12567C2A6}"/>
          </ac:spMkLst>
        </pc:spChg>
        <pc:spChg chg="add del mod">
          <ac:chgData name="Antonio-Marius Tricolici" userId="4ca5b4ffc4fcfb59" providerId="LiveId" clId="{6B7D4486-38BB-489B-AF14-6B31D6F698E4}" dt="2022-02-18T08:09:26.885" v="1742"/>
          <ac:spMkLst>
            <pc:docMk/>
            <pc:sldMk cId="3432091128" sldId="344"/>
            <ac:spMk id="3" creationId="{88290178-4B4F-47AB-B4DB-39A90FCFFE25}"/>
          </ac:spMkLst>
        </pc:spChg>
        <pc:spChg chg="add mod">
          <ac:chgData name="Antonio-Marius Tricolici" userId="4ca5b4ffc4fcfb59" providerId="LiveId" clId="{6B7D4486-38BB-489B-AF14-6B31D6F698E4}" dt="2022-02-18T08:10:29.005" v="1769" actId="1076"/>
          <ac:spMkLst>
            <pc:docMk/>
            <pc:sldMk cId="3432091128" sldId="344"/>
            <ac:spMk id="4" creationId="{71F94297-6D35-4FCE-88B1-1A17DB82D6C7}"/>
          </ac:spMkLst>
        </pc:spChg>
        <pc:spChg chg="add mod">
          <ac:chgData name="Antonio-Marius Tricolici" userId="4ca5b4ffc4fcfb59" providerId="LiveId" clId="{6B7D4486-38BB-489B-AF14-6B31D6F698E4}" dt="2022-02-18T08:10:29.005" v="1769" actId="1076"/>
          <ac:spMkLst>
            <pc:docMk/>
            <pc:sldMk cId="3432091128" sldId="344"/>
            <ac:spMk id="5" creationId="{73D89156-3677-493F-9455-70502F0120C8}"/>
          </ac:spMkLst>
        </pc:spChg>
      </pc:sldChg>
      <pc:sldChg chg="addSp modSp new mod modAnim">
        <pc:chgData name="Antonio-Marius Tricolici" userId="4ca5b4ffc4fcfb59" providerId="LiveId" clId="{6B7D4486-38BB-489B-AF14-6B31D6F698E4}" dt="2022-02-18T14:33:13.524" v="2076" actId="1076"/>
        <pc:sldMkLst>
          <pc:docMk/>
          <pc:sldMk cId="3992703899" sldId="345"/>
        </pc:sldMkLst>
        <pc:spChg chg="mod">
          <ac:chgData name="Antonio-Marius Tricolici" userId="4ca5b4ffc4fcfb59" providerId="LiveId" clId="{6B7D4486-38BB-489B-AF14-6B31D6F698E4}" dt="2022-02-18T08:39:47.672" v="1787" actId="20577"/>
          <ac:spMkLst>
            <pc:docMk/>
            <pc:sldMk cId="3992703899" sldId="345"/>
            <ac:spMk id="2" creationId="{99EFBC1A-6E50-4FBB-A508-B7A36C525DA6}"/>
          </ac:spMkLst>
        </pc:spChg>
        <pc:spChg chg="add mod">
          <ac:chgData name="Antonio-Marius Tricolici" userId="4ca5b4ffc4fcfb59" providerId="LiveId" clId="{6B7D4486-38BB-489B-AF14-6B31D6F698E4}" dt="2022-02-18T08:41:19.903" v="2000" actId="20577"/>
          <ac:spMkLst>
            <pc:docMk/>
            <pc:sldMk cId="3992703899" sldId="345"/>
            <ac:spMk id="3" creationId="{60AA0FDD-8970-46EC-A978-FD009C1328D9}"/>
          </ac:spMkLst>
        </pc:spChg>
        <pc:spChg chg="add mod">
          <ac:chgData name="Antonio-Marius Tricolici" userId="4ca5b4ffc4fcfb59" providerId="LiveId" clId="{6B7D4486-38BB-489B-AF14-6B31D6F698E4}" dt="2022-02-18T14:33:13.524" v="2076" actId="1076"/>
          <ac:spMkLst>
            <pc:docMk/>
            <pc:sldMk cId="3992703899" sldId="345"/>
            <ac:spMk id="4" creationId="{B2F2709C-7031-40C5-B721-AB8E8EFCD898}"/>
          </ac:spMkLst>
        </pc:spChg>
      </pc:sldChg>
      <pc:sldChg chg="addSp delSp modSp new mod">
        <pc:chgData name="Antonio-Marius Tricolici" userId="4ca5b4ffc4fcfb59" providerId="LiveId" clId="{6B7D4486-38BB-489B-AF14-6B31D6F698E4}" dt="2022-02-18T15:38:10.844" v="2621" actId="20577"/>
        <pc:sldMkLst>
          <pc:docMk/>
          <pc:sldMk cId="1212492921" sldId="346"/>
        </pc:sldMkLst>
        <pc:spChg chg="mod">
          <ac:chgData name="Antonio-Marius Tricolici" userId="4ca5b4ffc4fcfb59" providerId="LiveId" clId="{6B7D4486-38BB-489B-AF14-6B31D6F698E4}" dt="2022-02-18T15:38:10.844" v="2621" actId="20577"/>
          <ac:spMkLst>
            <pc:docMk/>
            <pc:sldMk cId="1212492921" sldId="346"/>
            <ac:spMk id="2" creationId="{A1C6A9A1-482F-4E23-A3C7-4B3045B689C9}"/>
          </ac:spMkLst>
        </pc:spChg>
        <pc:spChg chg="add del mod">
          <ac:chgData name="Antonio-Marius Tricolici" userId="4ca5b4ffc4fcfb59" providerId="LiveId" clId="{6B7D4486-38BB-489B-AF14-6B31D6F698E4}" dt="2022-02-18T11:52:54.943" v="2026" actId="478"/>
          <ac:spMkLst>
            <pc:docMk/>
            <pc:sldMk cId="1212492921" sldId="346"/>
            <ac:spMk id="3" creationId="{26121E6E-5216-426D-B451-577FA9317AB7}"/>
          </ac:spMkLst>
        </pc:spChg>
        <pc:spChg chg="add del mod">
          <ac:chgData name="Antonio-Marius Tricolici" userId="4ca5b4ffc4fcfb59" providerId="LiveId" clId="{6B7D4486-38BB-489B-AF14-6B31D6F698E4}" dt="2022-02-18T14:30:39.460" v="2058" actId="478"/>
          <ac:spMkLst>
            <pc:docMk/>
            <pc:sldMk cId="1212492921" sldId="346"/>
            <ac:spMk id="4" creationId="{A842F35D-CB90-43DA-AFF3-5E206E1A2CE1}"/>
          </ac:spMkLst>
        </pc:spChg>
        <pc:spChg chg="add mod">
          <ac:chgData name="Antonio-Marius Tricolici" userId="4ca5b4ffc4fcfb59" providerId="LiveId" clId="{6B7D4486-38BB-489B-AF14-6B31D6F698E4}" dt="2022-02-18T14:50:09.367" v="2080" actId="20577"/>
          <ac:spMkLst>
            <pc:docMk/>
            <pc:sldMk cId="1212492921" sldId="346"/>
            <ac:spMk id="5" creationId="{DEE761A5-3D15-4EB2-A876-3635F7635F2B}"/>
          </ac:spMkLst>
        </pc:spChg>
      </pc:sldChg>
      <pc:sldChg chg="addSp delSp modSp new mod">
        <pc:chgData name="Antonio-Marius Tricolici" userId="4ca5b4ffc4fcfb59" providerId="LiveId" clId="{6B7D4486-38BB-489B-AF14-6B31D6F698E4}" dt="2022-02-18T15:38:22.843" v="2654" actId="20577"/>
        <pc:sldMkLst>
          <pc:docMk/>
          <pc:sldMk cId="1336893594" sldId="347"/>
        </pc:sldMkLst>
        <pc:spChg chg="mod">
          <ac:chgData name="Antonio-Marius Tricolici" userId="4ca5b4ffc4fcfb59" providerId="LiveId" clId="{6B7D4486-38BB-489B-AF14-6B31D6F698E4}" dt="2022-02-18T15:38:22.843" v="2654" actId="20577"/>
          <ac:spMkLst>
            <pc:docMk/>
            <pc:sldMk cId="1336893594" sldId="347"/>
            <ac:spMk id="2" creationId="{9D7D07FF-3F74-49F6-8D97-C2CB2A542119}"/>
          </ac:spMkLst>
        </pc:spChg>
        <pc:spChg chg="add mod">
          <ac:chgData name="Antonio-Marius Tricolici" userId="4ca5b4ffc4fcfb59" providerId="LiveId" clId="{6B7D4486-38BB-489B-AF14-6B31D6F698E4}" dt="2022-02-18T15:18:30.303" v="2223" actId="1076"/>
          <ac:spMkLst>
            <pc:docMk/>
            <pc:sldMk cId="1336893594" sldId="347"/>
            <ac:spMk id="3" creationId="{624FB659-F6D5-4CEA-90D6-23743096096E}"/>
          </ac:spMkLst>
        </pc:spChg>
        <pc:spChg chg="add mod">
          <ac:chgData name="Antonio-Marius Tricolici" userId="4ca5b4ffc4fcfb59" providerId="LiveId" clId="{6B7D4486-38BB-489B-AF14-6B31D6F698E4}" dt="2022-02-18T15:18:27.688" v="2222" actId="1076"/>
          <ac:spMkLst>
            <pc:docMk/>
            <pc:sldMk cId="1336893594" sldId="347"/>
            <ac:spMk id="4" creationId="{32BB3665-4ADE-4E97-8C98-B2F05826807B}"/>
          </ac:spMkLst>
        </pc:spChg>
        <pc:spChg chg="add del mod">
          <ac:chgData name="Antonio-Marius Tricolici" userId="4ca5b4ffc4fcfb59" providerId="LiveId" clId="{6B7D4486-38BB-489B-AF14-6B31D6F698E4}" dt="2022-02-18T15:16:55.163" v="2153" actId="478"/>
          <ac:spMkLst>
            <pc:docMk/>
            <pc:sldMk cId="1336893594" sldId="347"/>
            <ac:spMk id="5" creationId="{88799AC7-1CBC-47A6-9EC2-D20DA1583165}"/>
          </ac:spMkLst>
        </pc:spChg>
        <pc:spChg chg="add mod">
          <ac:chgData name="Antonio-Marius Tricolici" userId="4ca5b4ffc4fcfb59" providerId="LiveId" clId="{6B7D4486-38BB-489B-AF14-6B31D6F698E4}" dt="2022-02-18T15:14:00.551" v="2131" actId="20577"/>
          <ac:spMkLst>
            <pc:docMk/>
            <pc:sldMk cId="1336893594" sldId="347"/>
            <ac:spMk id="6" creationId="{0EAD0A8F-E40F-4562-AC66-7E32F1CB0804}"/>
          </ac:spMkLst>
        </pc:spChg>
        <pc:spChg chg="add del mod">
          <ac:chgData name="Antonio-Marius Tricolici" userId="4ca5b4ffc4fcfb59" providerId="LiveId" clId="{6B7D4486-38BB-489B-AF14-6B31D6F698E4}" dt="2022-02-18T15:17:03.939" v="2162" actId="478"/>
          <ac:spMkLst>
            <pc:docMk/>
            <pc:sldMk cId="1336893594" sldId="347"/>
            <ac:spMk id="7" creationId="{B56B5783-C72F-4479-9AF1-6CDA3706D6CF}"/>
          </ac:spMkLst>
        </pc:spChg>
        <pc:spChg chg="add del mod">
          <ac:chgData name="Antonio-Marius Tricolici" userId="4ca5b4ffc4fcfb59" providerId="LiveId" clId="{6B7D4486-38BB-489B-AF14-6B31D6F698E4}" dt="2022-02-18T15:18:38.509" v="2225" actId="21"/>
          <ac:spMkLst>
            <pc:docMk/>
            <pc:sldMk cId="1336893594" sldId="347"/>
            <ac:spMk id="8" creationId="{36EA0A52-7ACA-42C0-BE71-5CDDCBA7B8BC}"/>
          </ac:spMkLst>
        </pc:spChg>
        <pc:spChg chg="add mod">
          <ac:chgData name="Antonio-Marius Tricolici" userId="4ca5b4ffc4fcfb59" providerId="LiveId" clId="{6B7D4486-38BB-489B-AF14-6B31D6F698E4}" dt="2022-02-18T15:18:15.377" v="2219" actId="1076"/>
          <ac:spMkLst>
            <pc:docMk/>
            <pc:sldMk cId="1336893594" sldId="347"/>
            <ac:spMk id="9" creationId="{6F38346B-88A3-4ACF-8F29-4881DC862536}"/>
          </ac:spMkLst>
        </pc:spChg>
      </pc:sldChg>
      <pc:sldChg chg="addSp modSp new">
        <pc:chgData name="Antonio-Marius Tricolici" userId="4ca5b4ffc4fcfb59" providerId="LiveId" clId="{6B7D4486-38BB-489B-AF14-6B31D6F698E4}" dt="2022-02-18T15:18:44.582" v="2227" actId="1076"/>
        <pc:sldMkLst>
          <pc:docMk/>
          <pc:sldMk cId="3436089330" sldId="348"/>
        </pc:sldMkLst>
        <pc:spChg chg="add mod">
          <ac:chgData name="Antonio-Marius Tricolici" userId="4ca5b4ffc4fcfb59" providerId="LiveId" clId="{6B7D4486-38BB-489B-AF14-6B31D6F698E4}" dt="2022-02-18T15:18:44.582" v="2227" actId="1076"/>
          <ac:spMkLst>
            <pc:docMk/>
            <pc:sldMk cId="3436089330" sldId="348"/>
            <ac:spMk id="3" creationId="{1AB7F037-FC76-461D-981D-6DF7DA95D685}"/>
          </ac:spMkLst>
        </pc:spChg>
      </pc:sldChg>
      <pc:sldChg chg="addSp modSp new mod ord">
        <pc:chgData name="Antonio-Marius Tricolici" userId="4ca5b4ffc4fcfb59" providerId="LiveId" clId="{6B7D4486-38BB-489B-AF14-6B31D6F698E4}" dt="2022-02-18T15:36:12.250" v="2340"/>
        <pc:sldMkLst>
          <pc:docMk/>
          <pc:sldMk cId="2631398837" sldId="349"/>
        </pc:sldMkLst>
        <pc:spChg chg="mod">
          <ac:chgData name="Antonio-Marius Tricolici" userId="4ca5b4ffc4fcfb59" providerId="LiveId" clId="{6B7D4486-38BB-489B-AF14-6B31D6F698E4}" dt="2022-02-18T15:33:42.040" v="2236" actId="20577"/>
          <ac:spMkLst>
            <pc:docMk/>
            <pc:sldMk cId="2631398837" sldId="349"/>
            <ac:spMk id="2" creationId="{1E6B806D-165F-4BBB-92DE-A356E7F72CD3}"/>
          </ac:spMkLst>
        </pc:spChg>
        <pc:spChg chg="add mod">
          <ac:chgData name="Antonio-Marius Tricolici" userId="4ca5b4ffc4fcfb59" providerId="LiveId" clId="{6B7D4486-38BB-489B-AF14-6B31D6F698E4}" dt="2022-02-18T15:35:31.505" v="2338" actId="20577"/>
          <ac:spMkLst>
            <pc:docMk/>
            <pc:sldMk cId="2631398837" sldId="349"/>
            <ac:spMk id="3" creationId="{77457B12-4E25-4ABE-9355-BE5F478F880C}"/>
          </ac:spMkLst>
        </pc:spChg>
        <pc:spChg chg="add mod">
          <ac:chgData name="Antonio-Marius Tricolici" userId="4ca5b4ffc4fcfb59" providerId="LiveId" clId="{6B7D4486-38BB-489B-AF14-6B31D6F698E4}" dt="2022-02-18T15:35:24.529" v="2337" actId="339"/>
          <ac:spMkLst>
            <pc:docMk/>
            <pc:sldMk cId="2631398837" sldId="349"/>
            <ac:spMk id="4" creationId="{92A5F1E3-0F60-4A95-A811-8720E891AEA0}"/>
          </ac:spMkLst>
        </pc:spChg>
      </pc:sldChg>
      <pc:sldChg chg="addSp modSp new mod ord">
        <pc:chgData name="Antonio-Marius Tricolici" userId="4ca5b4ffc4fcfb59" providerId="LiveId" clId="{6B7D4486-38BB-489B-AF14-6B31D6F698E4}" dt="2022-02-18T20:53:16.311" v="2748" actId="1076"/>
        <pc:sldMkLst>
          <pc:docMk/>
          <pc:sldMk cId="2456997221" sldId="350"/>
        </pc:sldMkLst>
        <pc:spChg chg="mod">
          <ac:chgData name="Antonio-Marius Tricolici" userId="4ca5b4ffc4fcfb59" providerId="LiveId" clId="{6B7D4486-38BB-489B-AF14-6B31D6F698E4}" dt="2022-02-18T15:36:29.141" v="2349" actId="20577"/>
          <ac:spMkLst>
            <pc:docMk/>
            <pc:sldMk cId="2456997221" sldId="350"/>
            <ac:spMk id="2" creationId="{5AE12FCF-F32A-41BF-BAD6-17A25C2DC0AD}"/>
          </ac:spMkLst>
        </pc:spChg>
        <pc:spChg chg="add mod">
          <ac:chgData name="Antonio-Marius Tricolici" userId="4ca5b4ffc4fcfb59" providerId="LiveId" clId="{6B7D4486-38BB-489B-AF14-6B31D6F698E4}" dt="2022-02-18T20:53:16.311" v="2748" actId="1076"/>
          <ac:spMkLst>
            <pc:docMk/>
            <pc:sldMk cId="2456997221" sldId="350"/>
            <ac:spMk id="3" creationId="{487BB8E0-2AD0-4532-9CDE-62493F0C5242}"/>
          </ac:spMkLst>
        </pc:spChg>
        <pc:spChg chg="add mod">
          <ac:chgData name="Antonio-Marius Tricolici" userId="4ca5b4ffc4fcfb59" providerId="LiveId" clId="{6B7D4486-38BB-489B-AF14-6B31D6F698E4}" dt="2022-02-18T15:42:45.233" v="2683" actId="20577"/>
          <ac:spMkLst>
            <pc:docMk/>
            <pc:sldMk cId="2456997221" sldId="350"/>
            <ac:spMk id="4" creationId="{33172C39-0613-40D5-BEF2-4BCA0DF43A6E}"/>
          </ac:spMkLst>
        </pc:spChg>
      </pc:sldChg>
    </pc:docChg>
  </pc:docChgLst>
  <pc:docChgLst>
    <pc:chgData name="Antonio-Marius Tricolici" userId="4ca5b4ffc4fcfb59" providerId="LiveId" clId="{373BEAC1-BFFC-4666-8180-5BD6349C3B2F}"/>
    <pc:docChg chg="undo custSel addSld delSld modSld sldOrd modSection">
      <pc:chgData name="Antonio-Marius Tricolici" userId="4ca5b4ffc4fcfb59" providerId="LiveId" clId="{373BEAC1-BFFC-4666-8180-5BD6349C3B2F}" dt="2022-02-06T10:39:12.089" v="3443" actId="20577"/>
      <pc:docMkLst>
        <pc:docMk/>
      </pc:docMkLst>
      <pc:sldChg chg="modSp del mod">
        <pc:chgData name="Antonio-Marius Tricolici" userId="4ca5b4ffc4fcfb59" providerId="LiveId" clId="{373BEAC1-BFFC-4666-8180-5BD6349C3B2F}" dt="2022-02-06T08:53:37.451" v="34" actId="2696"/>
        <pc:sldMkLst>
          <pc:docMk/>
          <pc:sldMk cId="1679984175" sldId="257"/>
        </pc:sldMkLst>
        <pc:spChg chg="mod">
          <ac:chgData name="Antonio-Marius Tricolici" userId="4ca5b4ffc4fcfb59" providerId="LiveId" clId="{373BEAC1-BFFC-4666-8180-5BD6349C3B2F}" dt="2022-02-06T08:53:34.888" v="33" actId="5793"/>
          <ac:spMkLst>
            <pc:docMk/>
            <pc:sldMk cId="1679984175" sldId="257"/>
            <ac:spMk id="5" creationId="{431A75B8-F7D7-480F-A99D-3E53FA94439A}"/>
          </ac:spMkLst>
        </pc:spChg>
      </pc:sldChg>
      <pc:sldChg chg="modSp mod">
        <pc:chgData name="Antonio-Marius Tricolici" userId="4ca5b4ffc4fcfb59" providerId="LiveId" clId="{373BEAC1-BFFC-4666-8180-5BD6349C3B2F}" dt="2022-02-06T09:06:19.786" v="652" actId="2711"/>
        <pc:sldMkLst>
          <pc:docMk/>
          <pc:sldMk cId="2712006679" sldId="280"/>
        </pc:sldMkLst>
        <pc:spChg chg="mod">
          <ac:chgData name="Antonio-Marius Tricolici" userId="4ca5b4ffc4fcfb59" providerId="LiveId" clId="{373BEAC1-BFFC-4666-8180-5BD6349C3B2F}" dt="2022-02-06T09:06:15.177" v="651" actId="2711"/>
          <ac:spMkLst>
            <pc:docMk/>
            <pc:sldMk cId="2712006679" sldId="280"/>
            <ac:spMk id="9" creationId="{1A78085C-DD82-4414-B06A-5093D8A6BB36}"/>
          </ac:spMkLst>
        </pc:spChg>
        <pc:spChg chg="mod">
          <ac:chgData name="Antonio-Marius Tricolici" userId="4ca5b4ffc4fcfb59" providerId="LiveId" clId="{373BEAC1-BFFC-4666-8180-5BD6349C3B2F}" dt="2022-02-06T09:06:19.786" v="652" actId="2711"/>
          <ac:spMkLst>
            <pc:docMk/>
            <pc:sldMk cId="2712006679" sldId="280"/>
            <ac:spMk id="10" creationId="{3760D405-3AC0-4227-8E27-94BC8E6EF8F3}"/>
          </ac:spMkLst>
        </pc:spChg>
      </pc:sldChg>
      <pc:sldChg chg="modSp mod">
        <pc:chgData name="Antonio-Marius Tricolici" userId="4ca5b4ffc4fcfb59" providerId="LiveId" clId="{373BEAC1-BFFC-4666-8180-5BD6349C3B2F}" dt="2022-02-06T08:57:58.148" v="374" actId="2711"/>
        <pc:sldMkLst>
          <pc:docMk/>
          <pc:sldMk cId="1099309434" sldId="283"/>
        </pc:sldMkLst>
        <pc:spChg chg="mod">
          <ac:chgData name="Antonio-Marius Tricolici" userId="4ca5b4ffc4fcfb59" providerId="LiveId" clId="{373BEAC1-BFFC-4666-8180-5BD6349C3B2F}" dt="2022-02-06T08:57:58.148" v="374" actId="2711"/>
          <ac:spMkLst>
            <pc:docMk/>
            <pc:sldMk cId="1099309434" sldId="283"/>
            <ac:spMk id="12" creationId="{11F58F19-161F-4B91-84D1-EA00C56F4A4E}"/>
          </ac:spMkLst>
        </pc:spChg>
        <pc:spChg chg="mod">
          <ac:chgData name="Antonio-Marius Tricolici" userId="4ca5b4ffc4fcfb59" providerId="LiveId" clId="{373BEAC1-BFFC-4666-8180-5BD6349C3B2F}" dt="2022-02-06T08:57:55.036" v="373" actId="2711"/>
          <ac:spMkLst>
            <pc:docMk/>
            <pc:sldMk cId="1099309434" sldId="283"/>
            <ac:spMk id="13" creationId="{498BB14D-29D8-4C4C-8E1D-A0871AD839B4}"/>
          </ac:spMkLst>
        </pc:spChg>
      </pc:sldChg>
      <pc:sldChg chg="modSp mod">
        <pc:chgData name="Antonio-Marius Tricolici" userId="4ca5b4ffc4fcfb59" providerId="LiveId" clId="{373BEAC1-BFFC-4666-8180-5BD6349C3B2F}" dt="2022-02-06T10:18:08.124" v="2965" actId="20577"/>
        <pc:sldMkLst>
          <pc:docMk/>
          <pc:sldMk cId="1144164342" sldId="284"/>
        </pc:sldMkLst>
        <pc:spChg chg="mod">
          <ac:chgData name="Antonio-Marius Tricolici" userId="4ca5b4ffc4fcfb59" providerId="LiveId" clId="{373BEAC1-BFFC-4666-8180-5BD6349C3B2F}" dt="2022-02-06T10:18:08.124" v="2965" actId="20577"/>
          <ac:spMkLst>
            <pc:docMk/>
            <pc:sldMk cId="1144164342" sldId="284"/>
            <ac:spMk id="5" creationId="{6F002E93-128F-4D97-9D40-8A0A3E36EE94}"/>
          </ac:spMkLst>
        </pc:spChg>
      </pc:sldChg>
      <pc:sldChg chg="addSp modSp mod">
        <pc:chgData name="Antonio-Marius Tricolici" userId="4ca5b4ffc4fcfb59" providerId="LiveId" clId="{373BEAC1-BFFC-4666-8180-5BD6349C3B2F}" dt="2022-02-06T09:05:52.719" v="650" actId="20577"/>
        <pc:sldMkLst>
          <pc:docMk/>
          <pc:sldMk cId="1358298685" sldId="288"/>
        </pc:sldMkLst>
        <pc:spChg chg="mod">
          <ac:chgData name="Antonio-Marius Tricolici" userId="4ca5b4ffc4fcfb59" providerId="LiveId" clId="{373BEAC1-BFFC-4666-8180-5BD6349C3B2F}" dt="2022-02-06T09:01:11.125" v="401" actId="27636"/>
          <ac:spMkLst>
            <pc:docMk/>
            <pc:sldMk cId="1358298685" sldId="288"/>
            <ac:spMk id="2" creationId="{0F076235-C318-4F86-96B5-016FCA048F83}"/>
          </ac:spMkLst>
        </pc:spChg>
        <pc:graphicFrameChg chg="add mod modGraphic">
          <ac:chgData name="Antonio-Marius Tricolici" userId="4ca5b4ffc4fcfb59" providerId="LiveId" clId="{373BEAC1-BFFC-4666-8180-5BD6349C3B2F}" dt="2022-02-06T09:05:52.719" v="650" actId="20577"/>
          <ac:graphicFrameMkLst>
            <pc:docMk/>
            <pc:sldMk cId="1358298685" sldId="288"/>
            <ac:graphicFrameMk id="3" creationId="{82FC0CEF-BB47-4CBB-A67F-C85E5AD6707C}"/>
          </ac:graphicFrameMkLst>
        </pc:graphicFrameChg>
      </pc:sldChg>
      <pc:sldChg chg="addSp delSp modSp new mod modClrScheme chgLayout">
        <pc:chgData name="Antonio-Marius Tricolici" userId="4ca5b4ffc4fcfb59" providerId="LiveId" clId="{373BEAC1-BFFC-4666-8180-5BD6349C3B2F}" dt="2022-02-06T08:55:43.077" v="251" actId="20577"/>
        <pc:sldMkLst>
          <pc:docMk/>
          <pc:sldMk cId="1307481501" sldId="289"/>
        </pc:sldMkLst>
        <pc:spChg chg="del mod ord">
          <ac:chgData name="Antonio-Marius Tricolici" userId="4ca5b4ffc4fcfb59" providerId="LiveId" clId="{373BEAC1-BFFC-4666-8180-5BD6349C3B2F}" dt="2022-02-06T08:53:50.014" v="36" actId="700"/>
          <ac:spMkLst>
            <pc:docMk/>
            <pc:sldMk cId="1307481501" sldId="289"/>
            <ac:spMk id="2" creationId="{CCE61A31-2AF7-4A8C-BFB7-DECD68562FD9}"/>
          </ac:spMkLst>
        </pc:spChg>
        <pc:spChg chg="add mod ord">
          <ac:chgData name="Antonio-Marius Tricolici" userId="4ca5b4ffc4fcfb59" providerId="LiveId" clId="{373BEAC1-BFFC-4666-8180-5BD6349C3B2F}" dt="2022-02-06T08:54:08.459" v="66" actId="20577"/>
          <ac:spMkLst>
            <pc:docMk/>
            <pc:sldMk cId="1307481501" sldId="289"/>
            <ac:spMk id="3" creationId="{DB5C65D6-5150-4200-8A1A-62C29F4F765F}"/>
          </ac:spMkLst>
        </pc:spChg>
        <pc:spChg chg="add mod ord">
          <ac:chgData name="Antonio-Marius Tricolici" userId="4ca5b4ffc4fcfb59" providerId="LiveId" clId="{373BEAC1-BFFC-4666-8180-5BD6349C3B2F}" dt="2022-02-06T08:53:50.014" v="36" actId="700"/>
          <ac:spMkLst>
            <pc:docMk/>
            <pc:sldMk cId="1307481501" sldId="289"/>
            <ac:spMk id="4" creationId="{A95DB000-1F13-43B1-A6A7-DC52184592D3}"/>
          </ac:spMkLst>
        </pc:spChg>
        <pc:spChg chg="add mod ord">
          <ac:chgData name="Antonio-Marius Tricolici" userId="4ca5b4ffc4fcfb59" providerId="LiveId" clId="{373BEAC1-BFFC-4666-8180-5BD6349C3B2F}" dt="2022-02-06T08:55:43.077" v="251" actId="20577"/>
          <ac:spMkLst>
            <pc:docMk/>
            <pc:sldMk cId="1307481501" sldId="289"/>
            <ac:spMk id="5" creationId="{42C08766-A9DA-4EED-9F54-812EA62FCA30}"/>
          </ac:spMkLst>
        </pc:spChg>
      </pc:sldChg>
      <pc:sldChg chg="addSp delSp modSp new mod modClrScheme chgLayout">
        <pc:chgData name="Antonio-Marius Tricolici" userId="4ca5b4ffc4fcfb59" providerId="LiveId" clId="{373BEAC1-BFFC-4666-8180-5BD6349C3B2F}" dt="2022-02-06T08:57:26.697" v="370" actId="20577"/>
        <pc:sldMkLst>
          <pc:docMk/>
          <pc:sldMk cId="3143559266" sldId="290"/>
        </pc:sldMkLst>
        <pc:spChg chg="del mod ord">
          <ac:chgData name="Antonio-Marius Tricolici" userId="4ca5b4ffc4fcfb59" providerId="LiveId" clId="{373BEAC1-BFFC-4666-8180-5BD6349C3B2F}" dt="2022-02-06T08:54:54.140" v="102" actId="700"/>
          <ac:spMkLst>
            <pc:docMk/>
            <pc:sldMk cId="3143559266" sldId="290"/>
            <ac:spMk id="2" creationId="{95C2998A-1204-4C03-BF34-41A4F5899539}"/>
          </ac:spMkLst>
        </pc:spChg>
        <pc:spChg chg="del">
          <ac:chgData name="Antonio-Marius Tricolici" userId="4ca5b4ffc4fcfb59" providerId="LiveId" clId="{373BEAC1-BFFC-4666-8180-5BD6349C3B2F}" dt="2022-02-06T08:54:54.140" v="102" actId="700"/>
          <ac:spMkLst>
            <pc:docMk/>
            <pc:sldMk cId="3143559266" sldId="290"/>
            <ac:spMk id="3" creationId="{58AEF1AC-5372-4BF4-918D-27A205D91DB6}"/>
          </ac:spMkLst>
        </pc:spChg>
        <pc:spChg chg="del">
          <ac:chgData name="Antonio-Marius Tricolici" userId="4ca5b4ffc4fcfb59" providerId="LiveId" clId="{373BEAC1-BFFC-4666-8180-5BD6349C3B2F}" dt="2022-02-06T08:54:54.140" v="102" actId="700"/>
          <ac:spMkLst>
            <pc:docMk/>
            <pc:sldMk cId="3143559266" sldId="290"/>
            <ac:spMk id="4" creationId="{454F636E-8EAB-4F91-9D86-D2EFAC00366D}"/>
          </ac:spMkLst>
        </pc:spChg>
        <pc:spChg chg="add mod ord">
          <ac:chgData name="Antonio-Marius Tricolici" userId="4ca5b4ffc4fcfb59" providerId="LiveId" clId="{373BEAC1-BFFC-4666-8180-5BD6349C3B2F}" dt="2022-02-06T08:54:56.465" v="111" actId="27636"/>
          <ac:spMkLst>
            <pc:docMk/>
            <pc:sldMk cId="3143559266" sldId="290"/>
            <ac:spMk id="5" creationId="{5DB68831-4950-477D-8BCA-F0A26ED24D14}"/>
          </ac:spMkLst>
        </pc:spChg>
        <pc:spChg chg="add mod">
          <ac:chgData name="Antonio-Marius Tricolici" userId="4ca5b4ffc4fcfb59" providerId="LiveId" clId="{373BEAC1-BFFC-4666-8180-5BD6349C3B2F}" dt="2022-02-06T08:57:26.697" v="370" actId="20577"/>
          <ac:spMkLst>
            <pc:docMk/>
            <pc:sldMk cId="3143559266" sldId="290"/>
            <ac:spMk id="6" creationId="{BE72B39C-CC4B-4DA0-9F2A-45541FFAD4D5}"/>
          </ac:spMkLst>
        </pc:spChg>
      </pc:sldChg>
      <pc:sldChg chg="addSp delSp modSp new mod">
        <pc:chgData name="Antonio-Marius Tricolici" userId="4ca5b4ffc4fcfb59" providerId="LiveId" clId="{373BEAC1-BFFC-4666-8180-5BD6349C3B2F}" dt="2022-02-06T09:58:17.458" v="2079" actId="20577"/>
        <pc:sldMkLst>
          <pc:docMk/>
          <pc:sldMk cId="4091551081" sldId="291"/>
        </pc:sldMkLst>
        <pc:spChg chg="mod">
          <ac:chgData name="Antonio-Marius Tricolici" userId="4ca5b4ffc4fcfb59" providerId="LiveId" clId="{373BEAC1-BFFC-4666-8180-5BD6349C3B2F}" dt="2022-02-06T09:01:57.378" v="440" actId="20577"/>
          <ac:spMkLst>
            <pc:docMk/>
            <pc:sldMk cId="4091551081" sldId="291"/>
            <ac:spMk id="2" creationId="{D5FFE5A7-27D1-493E-AABF-D20254DAE679}"/>
          </ac:spMkLst>
        </pc:spChg>
        <pc:spChg chg="add mod">
          <ac:chgData name="Antonio-Marius Tricolici" userId="4ca5b4ffc4fcfb59" providerId="LiveId" clId="{373BEAC1-BFFC-4666-8180-5BD6349C3B2F}" dt="2022-02-06T09:58:17.458" v="2079" actId="20577"/>
          <ac:spMkLst>
            <pc:docMk/>
            <pc:sldMk cId="4091551081" sldId="291"/>
            <ac:spMk id="3" creationId="{0D116993-C575-4EB0-BBCB-E96E07F70ECC}"/>
          </ac:spMkLst>
        </pc:spChg>
        <pc:spChg chg="add del">
          <ac:chgData name="Antonio-Marius Tricolici" userId="4ca5b4ffc4fcfb59" providerId="LiveId" clId="{373BEAC1-BFFC-4666-8180-5BD6349C3B2F}" dt="2022-02-06T09:48:06.823" v="1792"/>
          <ac:spMkLst>
            <pc:docMk/>
            <pc:sldMk cId="4091551081" sldId="291"/>
            <ac:spMk id="4" creationId="{73BA6625-1B00-407F-9D44-FB3457DCC105}"/>
          </ac:spMkLst>
        </pc:spChg>
      </pc:sldChg>
      <pc:sldChg chg="addSp delSp modSp new mod">
        <pc:chgData name="Antonio-Marius Tricolici" userId="4ca5b4ffc4fcfb59" providerId="LiveId" clId="{373BEAC1-BFFC-4666-8180-5BD6349C3B2F}" dt="2022-02-06T09:16:22.295" v="1361" actId="20577"/>
        <pc:sldMkLst>
          <pc:docMk/>
          <pc:sldMk cId="4011680360" sldId="292"/>
        </pc:sldMkLst>
        <pc:spChg chg="mod">
          <ac:chgData name="Antonio-Marius Tricolici" userId="4ca5b4ffc4fcfb59" providerId="LiveId" clId="{373BEAC1-BFFC-4666-8180-5BD6349C3B2F}" dt="2022-02-06T09:10:03.013" v="855" actId="20577"/>
          <ac:spMkLst>
            <pc:docMk/>
            <pc:sldMk cId="4011680360" sldId="292"/>
            <ac:spMk id="2" creationId="{69488622-0880-463A-B94D-1580BFEA8C68}"/>
          </ac:spMkLst>
        </pc:spChg>
        <pc:spChg chg="add mod">
          <ac:chgData name="Antonio-Marius Tricolici" userId="4ca5b4ffc4fcfb59" providerId="LiveId" clId="{373BEAC1-BFFC-4666-8180-5BD6349C3B2F}" dt="2022-02-06T09:13:35.651" v="1024" actId="20577"/>
          <ac:spMkLst>
            <pc:docMk/>
            <pc:sldMk cId="4011680360" sldId="292"/>
            <ac:spMk id="3" creationId="{55069D84-0A65-479E-968B-89B1B18BD84E}"/>
          </ac:spMkLst>
        </pc:spChg>
        <pc:spChg chg="add del">
          <ac:chgData name="Antonio-Marius Tricolici" userId="4ca5b4ffc4fcfb59" providerId="LiveId" clId="{373BEAC1-BFFC-4666-8180-5BD6349C3B2F}" dt="2022-02-06T09:10:46.550" v="975"/>
          <ac:spMkLst>
            <pc:docMk/>
            <pc:sldMk cId="4011680360" sldId="292"/>
            <ac:spMk id="4" creationId="{605740E7-2006-4843-A4FC-5F6D65C3B883}"/>
          </ac:spMkLst>
        </pc:spChg>
        <pc:spChg chg="add del">
          <ac:chgData name="Antonio-Marius Tricolici" userId="4ca5b4ffc4fcfb59" providerId="LiveId" clId="{373BEAC1-BFFC-4666-8180-5BD6349C3B2F}" dt="2022-02-06T09:11:32.668" v="1016"/>
          <ac:spMkLst>
            <pc:docMk/>
            <pc:sldMk cId="4011680360" sldId="292"/>
            <ac:spMk id="5" creationId="{ABE1AE18-4D79-49C2-9FE6-F0A872EE4AB4}"/>
          </ac:spMkLst>
        </pc:spChg>
        <pc:spChg chg="add mod">
          <ac:chgData name="Antonio-Marius Tricolici" userId="4ca5b4ffc4fcfb59" providerId="LiveId" clId="{373BEAC1-BFFC-4666-8180-5BD6349C3B2F}" dt="2022-02-06T09:14:19.775" v="1043" actId="1076"/>
          <ac:spMkLst>
            <pc:docMk/>
            <pc:sldMk cId="4011680360" sldId="292"/>
            <ac:spMk id="6" creationId="{F2BEBD88-D1F6-4A00-A07D-08AFFFD5DC96}"/>
          </ac:spMkLst>
        </pc:spChg>
        <pc:spChg chg="add mod">
          <ac:chgData name="Antonio-Marius Tricolici" userId="4ca5b4ffc4fcfb59" providerId="LiveId" clId="{373BEAC1-BFFC-4666-8180-5BD6349C3B2F}" dt="2022-02-06T09:16:22.295" v="1361" actId="20577"/>
          <ac:spMkLst>
            <pc:docMk/>
            <pc:sldMk cId="4011680360" sldId="292"/>
            <ac:spMk id="7" creationId="{AAE6C365-645B-41E1-ACA3-777FE5CDE040}"/>
          </ac:spMkLst>
        </pc:spChg>
      </pc:sldChg>
      <pc:sldChg chg="addSp delSp modSp add mod modNotesTx">
        <pc:chgData name="Antonio-Marius Tricolici" userId="4ca5b4ffc4fcfb59" providerId="LiveId" clId="{373BEAC1-BFFC-4666-8180-5BD6349C3B2F}" dt="2022-02-06T09:18:02.968" v="1378"/>
        <pc:sldMkLst>
          <pc:docMk/>
          <pc:sldMk cId="624862317" sldId="293"/>
        </pc:sldMkLst>
        <pc:spChg chg="mod">
          <ac:chgData name="Antonio-Marius Tricolici" userId="4ca5b4ffc4fcfb59" providerId="LiveId" clId="{373BEAC1-BFFC-4666-8180-5BD6349C3B2F}" dt="2022-02-06T09:14:24.183" v="1049" actId="20577"/>
          <ac:spMkLst>
            <pc:docMk/>
            <pc:sldMk cId="624862317" sldId="293"/>
            <ac:spMk id="2" creationId="{69488622-0880-463A-B94D-1580BFEA8C68}"/>
          </ac:spMkLst>
        </pc:spChg>
        <pc:spChg chg="del">
          <ac:chgData name="Antonio-Marius Tricolici" userId="4ca5b4ffc4fcfb59" providerId="LiveId" clId="{373BEAC1-BFFC-4666-8180-5BD6349C3B2F}" dt="2022-02-06T09:14:49.792" v="1058" actId="478"/>
          <ac:spMkLst>
            <pc:docMk/>
            <pc:sldMk cId="624862317" sldId="293"/>
            <ac:spMk id="3" creationId="{55069D84-0A65-479E-968B-89B1B18BD84E}"/>
          </ac:spMkLst>
        </pc:spChg>
        <pc:spChg chg="del mod">
          <ac:chgData name="Antonio-Marius Tricolici" userId="4ca5b4ffc4fcfb59" providerId="LiveId" clId="{373BEAC1-BFFC-4666-8180-5BD6349C3B2F}" dt="2022-02-06T09:14:47.144" v="1057" actId="478"/>
          <ac:spMkLst>
            <pc:docMk/>
            <pc:sldMk cId="624862317" sldId="293"/>
            <ac:spMk id="6" creationId="{F2BEBD88-D1F6-4A00-A07D-08AFFFD5DC96}"/>
          </ac:spMkLst>
        </pc:spChg>
        <pc:picChg chg="add mod">
          <ac:chgData name="Antonio-Marius Tricolici" userId="4ca5b4ffc4fcfb59" providerId="LiveId" clId="{373BEAC1-BFFC-4666-8180-5BD6349C3B2F}" dt="2022-02-06T09:14:55.973" v="1061" actId="1076"/>
          <ac:picMkLst>
            <pc:docMk/>
            <pc:sldMk cId="624862317" sldId="293"/>
            <ac:picMk id="2050" creationId="{AE8AB9D0-0F55-402D-8DC3-8607E3BF6EFB}"/>
          </ac:picMkLst>
        </pc:picChg>
      </pc:sldChg>
      <pc:sldChg chg="addSp delSp modSp add mod">
        <pc:chgData name="Antonio-Marius Tricolici" userId="4ca5b4ffc4fcfb59" providerId="LiveId" clId="{373BEAC1-BFFC-4666-8180-5BD6349C3B2F}" dt="2022-02-06T09:22:02.199" v="1396" actId="20577"/>
        <pc:sldMkLst>
          <pc:docMk/>
          <pc:sldMk cId="2852776830" sldId="294"/>
        </pc:sldMkLst>
        <pc:spChg chg="mod">
          <ac:chgData name="Antonio-Marius Tricolici" userId="4ca5b4ffc4fcfb59" providerId="LiveId" clId="{373BEAC1-BFFC-4666-8180-5BD6349C3B2F}" dt="2022-02-06T09:22:02.199" v="1396" actId="20577"/>
          <ac:spMkLst>
            <pc:docMk/>
            <pc:sldMk cId="2852776830" sldId="294"/>
            <ac:spMk id="3" creationId="{55069D84-0A65-479E-968B-89B1B18BD84E}"/>
          </ac:spMkLst>
        </pc:spChg>
        <pc:spChg chg="add del">
          <ac:chgData name="Antonio-Marius Tricolici" userId="4ca5b4ffc4fcfb59" providerId="LiveId" clId="{373BEAC1-BFFC-4666-8180-5BD6349C3B2F}" dt="2022-02-06T09:16:51.655" v="1366" actId="478"/>
          <ac:spMkLst>
            <pc:docMk/>
            <pc:sldMk cId="2852776830" sldId="294"/>
            <ac:spMk id="4" creationId="{FA7EB9F7-E29C-4E5C-9621-C09524AEBB3F}"/>
          </ac:spMkLst>
        </pc:spChg>
        <pc:spChg chg="add mod">
          <ac:chgData name="Antonio-Marius Tricolici" userId="4ca5b4ffc4fcfb59" providerId="LiveId" clId="{373BEAC1-BFFC-4666-8180-5BD6349C3B2F}" dt="2022-02-06T09:21:45.742" v="1386" actId="1076"/>
          <ac:spMkLst>
            <pc:docMk/>
            <pc:sldMk cId="2852776830" sldId="294"/>
            <ac:spMk id="5" creationId="{092C5F4B-B61B-428A-BBEC-57226E408FA5}"/>
          </ac:spMkLst>
        </pc:spChg>
        <pc:spChg chg="del">
          <ac:chgData name="Antonio-Marius Tricolici" userId="4ca5b4ffc4fcfb59" providerId="LiveId" clId="{373BEAC1-BFFC-4666-8180-5BD6349C3B2F}" dt="2022-02-06T09:16:51.655" v="1366" actId="478"/>
          <ac:spMkLst>
            <pc:docMk/>
            <pc:sldMk cId="2852776830" sldId="294"/>
            <ac:spMk id="6" creationId="{F2BEBD88-D1F6-4A00-A07D-08AFFFD5DC96}"/>
          </ac:spMkLst>
        </pc:spChg>
        <pc:spChg chg="mod">
          <ac:chgData name="Antonio-Marius Tricolici" userId="4ca5b4ffc4fcfb59" providerId="LiveId" clId="{373BEAC1-BFFC-4666-8180-5BD6349C3B2F}" dt="2022-02-06T09:21:44.308" v="1385" actId="1076"/>
          <ac:spMkLst>
            <pc:docMk/>
            <pc:sldMk cId="2852776830" sldId="294"/>
            <ac:spMk id="7" creationId="{AAE6C365-645B-41E1-ACA3-777FE5CDE040}"/>
          </ac:spMkLst>
        </pc:spChg>
      </pc:sldChg>
      <pc:sldChg chg="add del">
        <pc:chgData name="Antonio-Marius Tricolici" userId="4ca5b4ffc4fcfb59" providerId="LiveId" clId="{373BEAC1-BFFC-4666-8180-5BD6349C3B2F}" dt="2022-02-06T09:16:44.708" v="1364"/>
        <pc:sldMkLst>
          <pc:docMk/>
          <pc:sldMk cId="1877971039" sldId="295"/>
        </pc:sldMkLst>
      </pc:sldChg>
      <pc:sldChg chg="modSp add mod">
        <pc:chgData name="Antonio-Marius Tricolici" userId="4ca5b4ffc4fcfb59" providerId="LiveId" clId="{373BEAC1-BFFC-4666-8180-5BD6349C3B2F}" dt="2022-02-06T09:41:23.214" v="1655" actId="20577"/>
        <pc:sldMkLst>
          <pc:docMk/>
          <pc:sldMk cId="2231459128" sldId="295"/>
        </pc:sldMkLst>
        <pc:spChg chg="mod">
          <ac:chgData name="Antonio-Marius Tricolici" userId="4ca5b4ffc4fcfb59" providerId="LiveId" clId="{373BEAC1-BFFC-4666-8180-5BD6349C3B2F}" dt="2022-02-06T09:36:28.975" v="1413" actId="20577"/>
          <ac:spMkLst>
            <pc:docMk/>
            <pc:sldMk cId="2231459128" sldId="295"/>
            <ac:spMk id="2" creationId="{0F076235-C318-4F86-96B5-016FCA048F83}"/>
          </ac:spMkLst>
        </pc:spChg>
        <pc:graphicFrameChg chg="mod modGraphic">
          <ac:chgData name="Antonio-Marius Tricolici" userId="4ca5b4ffc4fcfb59" providerId="LiveId" clId="{373BEAC1-BFFC-4666-8180-5BD6349C3B2F}" dt="2022-02-06T09:41:23.214" v="1655" actId="20577"/>
          <ac:graphicFrameMkLst>
            <pc:docMk/>
            <pc:sldMk cId="2231459128" sldId="295"/>
            <ac:graphicFrameMk id="3" creationId="{82FC0CEF-BB47-4CBB-A67F-C85E5AD6707C}"/>
          </ac:graphicFrameMkLst>
        </pc:graphicFrameChg>
      </pc:sldChg>
      <pc:sldChg chg="addSp modSp new mod">
        <pc:chgData name="Antonio-Marius Tricolici" userId="4ca5b4ffc4fcfb59" providerId="LiveId" clId="{373BEAC1-BFFC-4666-8180-5BD6349C3B2F}" dt="2022-02-06T09:45:47.278" v="1705" actId="1076"/>
        <pc:sldMkLst>
          <pc:docMk/>
          <pc:sldMk cId="1092461397" sldId="296"/>
        </pc:sldMkLst>
        <pc:spChg chg="mod">
          <ac:chgData name="Antonio-Marius Tricolici" userId="4ca5b4ffc4fcfb59" providerId="LiveId" clId="{373BEAC1-BFFC-4666-8180-5BD6349C3B2F}" dt="2022-02-06T09:43:19.764" v="1682" actId="20577"/>
          <ac:spMkLst>
            <pc:docMk/>
            <pc:sldMk cId="1092461397" sldId="296"/>
            <ac:spMk id="2" creationId="{2434BFC9-3CF7-4C5A-AECF-8CB62D74C39B}"/>
          </ac:spMkLst>
        </pc:spChg>
        <pc:spChg chg="add mod">
          <ac:chgData name="Antonio-Marius Tricolici" userId="4ca5b4ffc4fcfb59" providerId="LiveId" clId="{373BEAC1-BFFC-4666-8180-5BD6349C3B2F}" dt="2022-02-06T09:45:47.278" v="1705" actId="1076"/>
          <ac:spMkLst>
            <pc:docMk/>
            <pc:sldMk cId="1092461397" sldId="296"/>
            <ac:spMk id="3" creationId="{53699E59-CFF6-4FAA-8FCC-4446DF473673}"/>
          </ac:spMkLst>
        </pc:spChg>
      </pc:sldChg>
      <pc:sldChg chg="addSp delSp modSp new del mod">
        <pc:chgData name="Antonio-Marius Tricolici" userId="4ca5b4ffc4fcfb59" providerId="LiveId" clId="{373BEAC1-BFFC-4666-8180-5BD6349C3B2F}" dt="2022-02-06T09:43:14.528" v="1672" actId="2696"/>
        <pc:sldMkLst>
          <pc:docMk/>
          <pc:sldMk cId="3532515150" sldId="296"/>
        </pc:sldMkLst>
        <pc:spChg chg="del">
          <ac:chgData name="Antonio-Marius Tricolici" userId="4ca5b4ffc4fcfb59" providerId="LiveId" clId="{373BEAC1-BFFC-4666-8180-5BD6349C3B2F}" dt="2022-02-06T09:42:35.812" v="1657"/>
          <ac:spMkLst>
            <pc:docMk/>
            <pc:sldMk cId="3532515150" sldId="296"/>
            <ac:spMk id="2" creationId="{DD0A3606-3AFA-42EE-885B-4FAFCF92CB6C}"/>
          </ac:spMkLst>
        </pc:spChg>
        <pc:spChg chg="add mod">
          <ac:chgData name="Antonio-Marius Tricolici" userId="4ca5b4ffc4fcfb59" providerId="LiveId" clId="{373BEAC1-BFFC-4666-8180-5BD6349C3B2F}" dt="2022-02-06T09:42:49.529" v="1661" actId="14100"/>
          <ac:spMkLst>
            <pc:docMk/>
            <pc:sldMk cId="3532515150" sldId="296"/>
            <ac:spMk id="3" creationId="{DFEC30FE-8CC1-4FAA-ADA7-B8DA74D875B8}"/>
          </ac:spMkLst>
        </pc:spChg>
        <pc:spChg chg="add mod">
          <ac:chgData name="Antonio-Marius Tricolici" userId="4ca5b4ffc4fcfb59" providerId="LiveId" clId="{373BEAC1-BFFC-4666-8180-5BD6349C3B2F}" dt="2022-02-06T09:43:07.376" v="1671" actId="2711"/>
          <ac:spMkLst>
            <pc:docMk/>
            <pc:sldMk cId="3532515150" sldId="296"/>
            <ac:spMk id="4" creationId="{F8DF543D-6E6D-4A05-96CA-9AF77A637589}"/>
          </ac:spMkLst>
        </pc:spChg>
      </pc:sldChg>
      <pc:sldChg chg="addSp modSp new mod ord">
        <pc:chgData name="Antonio-Marius Tricolici" userId="4ca5b4ffc4fcfb59" providerId="LiveId" clId="{373BEAC1-BFFC-4666-8180-5BD6349C3B2F}" dt="2022-02-06T09:57:19.837" v="2074" actId="20577"/>
        <pc:sldMkLst>
          <pc:docMk/>
          <pc:sldMk cId="3225857392" sldId="297"/>
        </pc:sldMkLst>
        <pc:spChg chg="mod">
          <ac:chgData name="Antonio-Marius Tricolici" userId="4ca5b4ffc4fcfb59" providerId="LiveId" clId="{373BEAC1-BFFC-4666-8180-5BD6349C3B2F}" dt="2022-02-06T09:53:26.186" v="1816" actId="20577"/>
          <ac:spMkLst>
            <pc:docMk/>
            <pc:sldMk cId="3225857392" sldId="297"/>
            <ac:spMk id="2" creationId="{9419D9DE-E67D-4ECC-B78B-38DEC868681A}"/>
          </ac:spMkLst>
        </pc:spChg>
        <pc:spChg chg="add mod">
          <ac:chgData name="Antonio-Marius Tricolici" userId="4ca5b4ffc4fcfb59" providerId="LiveId" clId="{373BEAC1-BFFC-4666-8180-5BD6349C3B2F}" dt="2022-02-06T09:56:05.889" v="2022" actId="20577"/>
          <ac:spMkLst>
            <pc:docMk/>
            <pc:sldMk cId="3225857392" sldId="297"/>
            <ac:spMk id="3" creationId="{1F9675CB-EDEC-4035-A9B9-CA5BDD4563C1}"/>
          </ac:spMkLst>
        </pc:spChg>
        <pc:spChg chg="add mod">
          <ac:chgData name="Antonio-Marius Tricolici" userId="4ca5b4ffc4fcfb59" providerId="LiveId" clId="{373BEAC1-BFFC-4666-8180-5BD6349C3B2F}" dt="2022-02-06T09:57:19.837" v="2074" actId="20577"/>
          <ac:spMkLst>
            <pc:docMk/>
            <pc:sldMk cId="3225857392" sldId="297"/>
            <ac:spMk id="4" creationId="{8AF45858-F262-4199-968A-62C7D247B357}"/>
          </ac:spMkLst>
        </pc:spChg>
      </pc:sldChg>
      <pc:sldChg chg="addSp modSp new mod">
        <pc:chgData name="Antonio-Marius Tricolici" userId="4ca5b4ffc4fcfb59" providerId="LiveId" clId="{373BEAC1-BFFC-4666-8180-5BD6349C3B2F}" dt="2022-02-06T10:12:01.733" v="2670" actId="20577"/>
        <pc:sldMkLst>
          <pc:docMk/>
          <pc:sldMk cId="1121376984" sldId="298"/>
        </pc:sldMkLst>
        <pc:spChg chg="mod">
          <ac:chgData name="Antonio-Marius Tricolici" userId="4ca5b4ffc4fcfb59" providerId="LiveId" clId="{373BEAC1-BFFC-4666-8180-5BD6349C3B2F}" dt="2022-02-06T10:09:45.942" v="2350" actId="20577"/>
          <ac:spMkLst>
            <pc:docMk/>
            <pc:sldMk cId="1121376984" sldId="298"/>
            <ac:spMk id="2" creationId="{6AE53028-26B9-4A58-AE5B-545DC08A4926}"/>
          </ac:spMkLst>
        </pc:spChg>
        <pc:spChg chg="add mod">
          <ac:chgData name="Antonio-Marius Tricolici" userId="4ca5b4ffc4fcfb59" providerId="LiveId" clId="{373BEAC1-BFFC-4666-8180-5BD6349C3B2F}" dt="2022-02-06T10:10:23.722" v="2510" actId="20577"/>
          <ac:spMkLst>
            <pc:docMk/>
            <pc:sldMk cId="1121376984" sldId="298"/>
            <ac:spMk id="3" creationId="{04C55CB4-B3FE-4CDC-B883-A125CEF797BD}"/>
          </ac:spMkLst>
        </pc:spChg>
        <pc:spChg chg="add mod">
          <ac:chgData name="Antonio-Marius Tricolici" userId="4ca5b4ffc4fcfb59" providerId="LiveId" clId="{373BEAC1-BFFC-4666-8180-5BD6349C3B2F}" dt="2022-02-06T10:12:01.733" v="2670" actId="20577"/>
          <ac:spMkLst>
            <pc:docMk/>
            <pc:sldMk cId="1121376984" sldId="298"/>
            <ac:spMk id="4" creationId="{A1B6B129-E4F6-461D-974D-5867E5E8AB0C}"/>
          </ac:spMkLst>
        </pc:spChg>
      </pc:sldChg>
      <pc:sldChg chg="addSp modSp new mod ord">
        <pc:chgData name="Antonio-Marius Tricolici" userId="4ca5b4ffc4fcfb59" providerId="LiveId" clId="{373BEAC1-BFFC-4666-8180-5BD6349C3B2F}" dt="2022-02-06T10:14:34.661" v="2920"/>
        <pc:sldMkLst>
          <pc:docMk/>
          <pc:sldMk cId="160628957" sldId="299"/>
        </pc:sldMkLst>
        <pc:spChg chg="mod">
          <ac:chgData name="Antonio-Marius Tricolici" userId="4ca5b4ffc4fcfb59" providerId="LiveId" clId="{373BEAC1-BFFC-4666-8180-5BD6349C3B2F}" dt="2022-02-06T10:12:39.021" v="2680" actId="20577"/>
          <ac:spMkLst>
            <pc:docMk/>
            <pc:sldMk cId="160628957" sldId="299"/>
            <ac:spMk id="2" creationId="{214C6483-2D36-41ED-B92D-77A4B6E73B3A}"/>
          </ac:spMkLst>
        </pc:spChg>
        <pc:spChg chg="add mod">
          <ac:chgData name="Antonio-Marius Tricolici" userId="4ca5b4ffc4fcfb59" providerId="LiveId" clId="{373BEAC1-BFFC-4666-8180-5BD6349C3B2F}" dt="2022-02-06T10:14:00.062" v="2876" actId="20577"/>
          <ac:spMkLst>
            <pc:docMk/>
            <pc:sldMk cId="160628957" sldId="299"/>
            <ac:spMk id="3" creationId="{C549E5D0-31A2-4272-8CFF-5122F3897551}"/>
          </ac:spMkLst>
        </pc:spChg>
        <pc:spChg chg="add mod">
          <ac:chgData name="Antonio-Marius Tricolici" userId="4ca5b4ffc4fcfb59" providerId="LiveId" clId="{373BEAC1-BFFC-4666-8180-5BD6349C3B2F}" dt="2022-02-06T10:14:24.291" v="2918" actId="20577"/>
          <ac:spMkLst>
            <pc:docMk/>
            <pc:sldMk cId="160628957" sldId="299"/>
            <ac:spMk id="5" creationId="{0BD08F58-903C-46E9-B903-71F5864C8DB7}"/>
          </ac:spMkLst>
        </pc:spChg>
      </pc:sldChg>
      <pc:sldChg chg="modSp add del mod">
        <pc:chgData name="Antonio-Marius Tricolici" userId="4ca5b4ffc4fcfb59" providerId="LiveId" clId="{373BEAC1-BFFC-4666-8180-5BD6349C3B2F}" dt="2022-02-06T10:09:01.462" v="2337" actId="2696"/>
        <pc:sldMkLst>
          <pc:docMk/>
          <pc:sldMk cId="2109262512" sldId="299"/>
        </pc:sldMkLst>
        <pc:spChg chg="mod">
          <ac:chgData name="Antonio-Marius Tricolici" userId="4ca5b4ffc4fcfb59" providerId="LiveId" clId="{373BEAC1-BFFC-4666-8180-5BD6349C3B2F}" dt="2022-02-06T10:00:19.491" v="2105" actId="20577"/>
          <ac:spMkLst>
            <pc:docMk/>
            <pc:sldMk cId="2109262512" sldId="299"/>
            <ac:spMk id="3" creationId="{1F9675CB-EDEC-4035-A9B9-CA5BDD4563C1}"/>
          </ac:spMkLst>
        </pc:spChg>
      </pc:sldChg>
      <pc:sldChg chg="addSp delSp modSp new mod">
        <pc:chgData name="Antonio-Marius Tricolici" userId="4ca5b4ffc4fcfb59" providerId="LiveId" clId="{373BEAC1-BFFC-4666-8180-5BD6349C3B2F}" dt="2022-02-06T10:27:49.990" v="3389" actId="113"/>
        <pc:sldMkLst>
          <pc:docMk/>
          <pc:sldMk cId="395441443" sldId="300"/>
        </pc:sldMkLst>
        <pc:spChg chg="mod">
          <ac:chgData name="Antonio-Marius Tricolici" userId="4ca5b4ffc4fcfb59" providerId="LiveId" clId="{373BEAC1-BFFC-4666-8180-5BD6349C3B2F}" dt="2022-02-06T10:26:00.689" v="2970" actId="20577"/>
          <ac:spMkLst>
            <pc:docMk/>
            <pc:sldMk cId="395441443" sldId="300"/>
            <ac:spMk id="2" creationId="{349564EF-4073-4EF9-AB46-28A973744338}"/>
          </ac:spMkLst>
        </pc:spChg>
        <pc:spChg chg="add mod">
          <ac:chgData name="Antonio-Marius Tricolici" userId="4ca5b4ffc4fcfb59" providerId="LiveId" clId="{373BEAC1-BFFC-4666-8180-5BD6349C3B2F}" dt="2022-02-06T10:27:49.990" v="3389" actId="113"/>
          <ac:spMkLst>
            <pc:docMk/>
            <pc:sldMk cId="395441443" sldId="300"/>
            <ac:spMk id="3" creationId="{491A78FA-A4AE-45D3-B4AA-F84DDF4B804D}"/>
          </ac:spMkLst>
        </pc:spChg>
        <pc:spChg chg="add del mod">
          <ac:chgData name="Antonio-Marius Tricolici" userId="4ca5b4ffc4fcfb59" providerId="LiveId" clId="{373BEAC1-BFFC-4666-8180-5BD6349C3B2F}" dt="2022-02-06T10:27:48.174" v="3386"/>
          <ac:spMkLst>
            <pc:docMk/>
            <pc:sldMk cId="395441443" sldId="300"/>
            <ac:spMk id="4" creationId="{8E81A6B6-5434-4426-BE5A-2EF5BD3C0378}"/>
          </ac:spMkLst>
        </pc:spChg>
        <pc:spChg chg="add del">
          <ac:chgData name="Antonio-Marius Tricolici" userId="4ca5b4ffc4fcfb59" providerId="LiveId" clId="{373BEAC1-BFFC-4666-8180-5BD6349C3B2F}" dt="2022-02-06T10:27:49.492" v="3388"/>
          <ac:spMkLst>
            <pc:docMk/>
            <pc:sldMk cId="395441443" sldId="300"/>
            <ac:spMk id="5" creationId="{C86B3876-1D46-4F7E-88AC-CAB81F78D961}"/>
          </ac:spMkLst>
        </pc:spChg>
      </pc:sldChg>
      <pc:sldChg chg="modSp new mod modClrScheme chgLayout">
        <pc:chgData name="Antonio-Marius Tricolici" userId="4ca5b4ffc4fcfb59" providerId="LiveId" clId="{373BEAC1-BFFC-4666-8180-5BD6349C3B2F}" dt="2022-02-06T10:38:25.879" v="3403" actId="700"/>
        <pc:sldMkLst>
          <pc:docMk/>
          <pc:sldMk cId="1586656465" sldId="301"/>
        </pc:sldMkLst>
        <pc:spChg chg="mod ord">
          <ac:chgData name="Antonio-Marius Tricolici" userId="4ca5b4ffc4fcfb59" providerId="LiveId" clId="{373BEAC1-BFFC-4666-8180-5BD6349C3B2F}" dt="2022-02-06T10:38:25.879" v="3403" actId="700"/>
          <ac:spMkLst>
            <pc:docMk/>
            <pc:sldMk cId="1586656465" sldId="301"/>
            <ac:spMk id="2" creationId="{C4DA830B-4AD9-404D-BD7E-C1F1FA88D402}"/>
          </ac:spMkLst>
        </pc:spChg>
      </pc:sldChg>
      <pc:sldChg chg="addSp modSp new mod modClrScheme chgLayout">
        <pc:chgData name="Antonio-Marius Tricolici" userId="4ca5b4ffc4fcfb59" providerId="LiveId" clId="{373BEAC1-BFFC-4666-8180-5BD6349C3B2F}" dt="2022-02-06T10:39:12.089" v="3443" actId="20577"/>
        <pc:sldMkLst>
          <pc:docMk/>
          <pc:sldMk cId="2663951972" sldId="302"/>
        </pc:sldMkLst>
        <pc:spChg chg="mod ord">
          <ac:chgData name="Antonio-Marius Tricolici" userId="4ca5b4ffc4fcfb59" providerId="LiveId" clId="{373BEAC1-BFFC-4666-8180-5BD6349C3B2F}" dt="2022-02-06T10:38:34.942" v="3417" actId="700"/>
          <ac:spMkLst>
            <pc:docMk/>
            <pc:sldMk cId="2663951972" sldId="302"/>
            <ac:spMk id="2" creationId="{379B52DF-6262-4086-BAEB-61AACE48EBB4}"/>
          </ac:spMkLst>
        </pc:spChg>
        <pc:spChg chg="add mod ord">
          <ac:chgData name="Antonio-Marius Tricolici" userId="4ca5b4ffc4fcfb59" providerId="LiveId" clId="{373BEAC1-BFFC-4666-8180-5BD6349C3B2F}" dt="2022-02-06T10:39:12.089" v="3443" actId="20577"/>
          <ac:spMkLst>
            <pc:docMk/>
            <pc:sldMk cId="2663951972" sldId="302"/>
            <ac:spMk id="3" creationId="{13C2438E-3F75-4A79-A93B-C49B27909732}"/>
          </ac:spMkLst>
        </pc:spChg>
      </pc:sldChg>
      <pc:sldMasterChg chg="delSldLayout">
        <pc:chgData name="Antonio-Marius Tricolici" userId="4ca5b4ffc4fcfb59" providerId="LiveId" clId="{373BEAC1-BFFC-4666-8180-5BD6349C3B2F}" dt="2022-02-06T08:53:37.451" v="34" actId="2696"/>
        <pc:sldMasterMkLst>
          <pc:docMk/>
          <pc:sldMasterMk cId="0" sldId="2147483659"/>
        </pc:sldMasterMkLst>
        <pc:sldLayoutChg chg="del">
          <pc:chgData name="Antonio-Marius Tricolici" userId="4ca5b4ffc4fcfb59" providerId="LiveId" clId="{373BEAC1-BFFC-4666-8180-5BD6349C3B2F}" dt="2022-02-06T08:53:37.451" v="34" actId="2696"/>
          <pc:sldLayoutMkLst>
            <pc:docMk/>
            <pc:sldMasterMk cId="0" sldId="2147483659"/>
            <pc:sldLayoutMk cId="0" sldId="2147483653"/>
          </pc:sldLayoutMkLst>
        </pc:sldLayoutChg>
      </pc:sldMasterChg>
    </pc:docChg>
  </pc:docChgLst>
  <pc:docChgLst>
    <pc:chgData name="Antonio-Marius Tricolici" userId="4ca5b4ffc4fcfb59" providerId="LiveId" clId="{39D5A7E7-BFEF-4799-BC08-1D3A5F3A27E5}"/>
    <pc:docChg chg="undo custSel addSld delSld modSld sldOrd modSection">
      <pc:chgData name="Antonio-Marius Tricolici" userId="4ca5b4ffc4fcfb59" providerId="LiveId" clId="{39D5A7E7-BFEF-4799-BC08-1D3A5F3A27E5}" dt="2022-02-05T17:35:04.238" v="2582" actId="2696"/>
      <pc:docMkLst>
        <pc:docMk/>
      </pc:docMkLst>
      <pc:sldChg chg="modSp mod">
        <pc:chgData name="Antonio-Marius Tricolici" userId="4ca5b4ffc4fcfb59" providerId="LiveId" clId="{39D5A7E7-BFEF-4799-BC08-1D3A5F3A27E5}" dt="2022-02-05T06:44:24.394" v="103" actId="20577"/>
        <pc:sldMkLst>
          <pc:docMk/>
          <pc:sldMk cId="0" sldId="256"/>
        </pc:sldMkLst>
        <pc:spChg chg="mod">
          <ac:chgData name="Antonio-Marius Tricolici" userId="4ca5b4ffc4fcfb59" providerId="LiveId" clId="{39D5A7E7-BFEF-4799-BC08-1D3A5F3A27E5}" dt="2022-02-05T06:44:14.148" v="53" actId="27636"/>
          <ac:spMkLst>
            <pc:docMk/>
            <pc:sldMk cId="0" sldId="256"/>
            <ac:spMk id="67" creationId="{00000000-0000-0000-0000-000000000000}"/>
          </ac:spMkLst>
        </pc:spChg>
        <pc:spChg chg="mod">
          <ac:chgData name="Antonio-Marius Tricolici" userId="4ca5b4ffc4fcfb59" providerId="LiveId" clId="{39D5A7E7-BFEF-4799-BC08-1D3A5F3A27E5}" dt="2022-02-05T06:44:24.394" v="103" actId="20577"/>
          <ac:spMkLst>
            <pc:docMk/>
            <pc:sldMk cId="0" sldId="256"/>
            <ac:spMk id="68" creationId="{00000000-0000-0000-0000-000000000000}"/>
          </ac:spMkLst>
        </pc:spChg>
      </pc:sldChg>
      <pc:sldChg chg="del">
        <pc:chgData name="Antonio-Marius Tricolici" userId="4ca5b4ffc4fcfb59" providerId="LiveId" clId="{39D5A7E7-BFEF-4799-BC08-1D3A5F3A27E5}" dt="2022-02-05T06:44:33.952" v="104" actId="2696"/>
        <pc:sldMkLst>
          <pc:docMk/>
          <pc:sldMk cId="1679984175" sldId="257"/>
        </pc:sldMkLst>
        <pc:spChg chg="del">
          <ac:chgData name="Antonio-Marius Tricolici" userId="4ca5b4ffc4fcfb59" providerId="LiveId" clId="{39D5A7E7-BFEF-4799-BC08-1D3A5F3A27E5}" dt="2022-02-05T06:44:42.665" v="106" actId="700"/>
          <ac:spMkLst>
            <pc:docMk/>
            <pc:sldMk cId="1679984175" sldId="257"/>
            <ac:spMk id="2" creationId="{D0F6171E-53A1-48FB-800C-975AC52F4E9D}"/>
          </ac:spMkLst>
        </pc:spChg>
        <pc:spChg chg="add del mod ord">
          <ac:chgData name="Antonio-Marius Tricolici" userId="4ca5b4ffc4fcfb59" providerId="LiveId" clId="{39D5A7E7-BFEF-4799-BC08-1D3A5F3A27E5}" dt="2022-02-05T06:44:58.255" v="109" actId="700"/>
          <ac:spMkLst>
            <pc:docMk/>
            <pc:sldMk cId="1679984175" sldId="257"/>
            <ac:spMk id="3" creationId="{5F651F79-1A05-4936-BFCD-6D778D8070AF}"/>
          </ac:spMkLst>
        </pc:spChg>
        <pc:spChg chg="add mod ord">
          <ac:chgData name="Antonio-Marius Tricolici" userId="4ca5b4ffc4fcfb59" providerId="LiveId" clId="{39D5A7E7-BFEF-4799-BC08-1D3A5F3A27E5}" dt="2022-02-05T06:46:22.718" v="134" actId="20577"/>
          <ac:spMkLst>
            <pc:docMk/>
            <pc:sldMk cId="1679984175" sldId="257"/>
            <ac:spMk id="4" creationId="{7ED99BCA-65CA-4E6C-AAA1-E737DAA0D74F}"/>
          </ac:spMkLst>
        </pc:spChg>
        <pc:spChg chg="add mod ord">
          <ac:chgData name="Antonio-Marius Tricolici" userId="4ca5b4ffc4fcfb59" providerId="LiveId" clId="{39D5A7E7-BFEF-4799-BC08-1D3A5F3A27E5}" dt="2022-02-05T06:44:58.255" v="109" actId="700"/>
          <ac:spMkLst>
            <pc:docMk/>
            <pc:sldMk cId="1679984175" sldId="257"/>
            <ac:spMk id="5" creationId="{431A75B8-F7D7-480F-A99D-3E53FA94439A}"/>
          </ac:spMkLst>
        </pc:spChg>
      </pc:sldChg>
      <pc:sldChg chg="del">
        <pc:chgData name="Antonio-Marius Tricolici" userId="4ca5b4ffc4fcfb59" providerId="LiveId" clId="{39D5A7E7-BFEF-4799-BC08-1D3A5F3A27E5}" dt="2022-02-05T06:44:33.952" v="104" actId="2696"/>
        <pc:sldMkLst>
          <pc:docMk/>
          <pc:sldMk cId="0" sldId="258"/>
        </pc:sldMkLst>
      </pc:sldChg>
      <pc:sldChg chg="addSp delSp modSp new del mod modClrScheme chgLayout">
        <pc:chgData name="Antonio-Marius Tricolici" userId="4ca5b4ffc4fcfb59" providerId="LiveId" clId="{39D5A7E7-BFEF-4799-BC08-1D3A5F3A27E5}" dt="2022-02-05T06:48:45.174" v="201" actId="2696"/>
        <pc:sldMkLst>
          <pc:docMk/>
          <pc:sldMk cId="1696839875" sldId="258"/>
        </pc:sldMkLst>
        <pc:spChg chg="del">
          <ac:chgData name="Antonio-Marius Tricolici" userId="4ca5b4ffc4fcfb59" providerId="LiveId" clId="{39D5A7E7-BFEF-4799-BC08-1D3A5F3A27E5}" dt="2022-02-05T06:45:40.343" v="127" actId="700"/>
          <ac:spMkLst>
            <pc:docMk/>
            <pc:sldMk cId="1696839875" sldId="258"/>
            <ac:spMk id="2" creationId="{61B25EFA-9FE2-4E0B-ABAB-B6AE3DACD719}"/>
          </ac:spMkLst>
        </pc:spChg>
        <pc:spChg chg="del mod ord">
          <ac:chgData name="Antonio-Marius Tricolici" userId="4ca5b4ffc4fcfb59" providerId="LiveId" clId="{39D5A7E7-BFEF-4799-BC08-1D3A5F3A27E5}" dt="2022-02-05T06:45:40.343" v="127" actId="700"/>
          <ac:spMkLst>
            <pc:docMk/>
            <pc:sldMk cId="1696839875" sldId="258"/>
            <ac:spMk id="3" creationId="{DA6A70F4-5555-4F57-8CC4-3C710BCB7C84}"/>
          </ac:spMkLst>
        </pc:spChg>
        <pc:spChg chg="add mod ord">
          <ac:chgData name="Antonio-Marius Tricolici" userId="4ca5b4ffc4fcfb59" providerId="LiveId" clId="{39D5A7E7-BFEF-4799-BC08-1D3A5F3A27E5}" dt="2022-02-05T06:46:57.604" v="172" actId="20577"/>
          <ac:spMkLst>
            <pc:docMk/>
            <pc:sldMk cId="1696839875" sldId="258"/>
            <ac:spMk id="4" creationId="{7049CC46-F3E2-45A8-952B-A2DEB18498B6}"/>
          </ac:spMkLst>
        </pc:spChg>
        <pc:spChg chg="add mod">
          <ac:chgData name="Antonio-Marius Tricolici" userId="4ca5b4ffc4fcfb59" providerId="LiveId" clId="{39D5A7E7-BFEF-4799-BC08-1D3A5F3A27E5}" dt="2022-02-05T06:47:22.401" v="174" actId="1076"/>
          <ac:spMkLst>
            <pc:docMk/>
            <pc:sldMk cId="1696839875" sldId="258"/>
            <ac:spMk id="6" creationId="{7D0B0944-BB8C-4EB4-86F8-5753E018C79B}"/>
          </ac:spMkLst>
        </pc:spChg>
        <pc:picChg chg="add mod">
          <ac:chgData name="Antonio-Marius Tricolici" userId="4ca5b4ffc4fcfb59" providerId="LiveId" clId="{39D5A7E7-BFEF-4799-BC08-1D3A5F3A27E5}" dt="2022-02-05T06:46:49.220" v="136" actId="1076"/>
          <ac:picMkLst>
            <pc:docMk/>
            <pc:sldMk cId="1696839875" sldId="258"/>
            <ac:picMk id="5" creationId="{42587FC5-B457-4201-B2A5-01E6039408D0}"/>
          </ac:picMkLst>
        </pc:picChg>
      </pc:sldChg>
      <pc:sldChg chg="del">
        <pc:chgData name="Antonio-Marius Tricolici" userId="4ca5b4ffc4fcfb59" providerId="LiveId" clId="{39D5A7E7-BFEF-4799-BC08-1D3A5F3A27E5}" dt="2022-02-05T06:44:33.952" v="104" actId="2696"/>
        <pc:sldMkLst>
          <pc:docMk/>
          <pc:sldMk cId="0" sldId="259"/>
        </pc:sldMkLst>
      </pc:sldChg>
      <pc:sldChg chg="new del setBg">
        <pc:chgData name="Antonio-Marius Tricolici" userId="4ca5b4ffc4fcfb59" providerId="LiveId" clId="{39D5A7E7-BFEF-4799-BC08-1D3A5F3A27E5}" dt="2022-02-05T06:57:57.255" v="867" actId="2696"/>
        <pc:sldMkLst>
          <pc:docMk/>
          <pc:sldMk cId="137787242" sldId="259"/>
        </pc:sldMkLst>
      </pc:sldChg>
      <pc:sldChg chg="del">
        <pc:chgData name="Antonio-Marius Tricolici" userId="4ca5b4ffc4fcfb59" providerId="LiveId" clId="{39D5A7E7-BFEF-4799-BC08-1D3A5F3A27E5}" dt="2022-02-05T06:44:33.952" v="104" actId="2696"/>
        <pc:sldMkLst>
          <pc:docMk/>
          <pc:sldMk cId="0" sldId="260"/>
        </pc:sldMkLst>
      </pc:sldChg>
      <pc:sldChg chg="del">
        <pc:chgData name="Antonio-Marius Tricolici" userId="4ca5b4ffc4fcfb59" providerId="LiveId" clId="{39D5A7E7-BFEF-4799-BC08-1D3A5F3A27E5}" dt="2022-02-05T06:44:33.952" v="104" actId="2696"/>
        <pc:sldMkLst>
          <pc:docMk/>
          <pc:sldMk cId="0" sldId="261"/>
        </pc:sldMkLst>
      </pc:sldChg>
      <pc:sldChg chg="del">
        <pc:chgData name="Antonio-Marius Tricolici" userId="4ca5b4ffc4fcfb59" providerId="LiveId" clId="{39D5A7E7-BFEF-4799-BC08-1D3A5F3A27E5}" dt="2022-02-05T06:44:33.952" v="104" actId="2696"/>
        <pc:sldMkLst>
          <pc:docMk/>
          <pc:sldMk cId="0" sldId="262"/>
        </pc:sldMkLst>
      </pc:sldChg>
      <pc:sldChg chg="del">
        <pc:chgData name="Antonio-Marius Tricolici" userId="4ca5b4ffc4fcfb59" providerId="LiveId" clId="{39D5A7E7-BFEF-4799-BC08-1D3A5F3A27E5}" dt="2022-02-05T06:44:33.952" v="104" actId="2696"/>
        <pc:sldMkLst>
          <pc:docMk/>
          <pc:sldMk cId="0" sldId="263"/>
        </pc:sldMkLst>
      </pc:sldChg>
      <pc:sldChg chg="del">
        <pc:chgData name="Antonio-Marius Tricolici" userId="4ca5b4ffc4fcfb59" providerId="LiveId" clId="{39D5A7E7-BFEF-4799-BC08-1D3A5F3A27E5}" dt="2022-02-05T06:44:33.952" v="104" actId="2696"/>
        <pc:sldMkLst>
          <pc:docMk/>
          <pc:sldMk cId="0" sldId="264"/>
        </pc:sldMkLst>
      </pc:sldChg>
      <pc:sldChg chg="del">
        <pc:chgData name="Antonio-Marius Tricolici" userId="4ca5b4ffc4fcfb59" providerId="LiveId" clId="{39D5A7E7-BFEF-4799-BC08-1D3A5F3A27E5}" dt="2022-02-05T06:44:33.952" v="104" actId="2696"/>
        <pc:sldMkLst>
          <pc:docMk/>
          <pc:sldMk cId="0" sldId="265"/>
        </pc:sldMkLst>
      </pc:sldChg>
      <pc:sldChg chg="del">
        <pc:chgData name="Antonio-Marius Tricolici" userId="4ca5b4ffc4fcfb59" providerId="LiveId" clId="{39D5A7E7-BFEF-4799-BC08-1D3A5F3A27E5}" dt="2022-02-05T06:44:33.952" v="104" actId="2696"/>
        <pc:sldMkLst>
          <pc:docMk/>
          <pc:sldMk cId="0" sldId="266"/>
        </pc:sldMkLst>
      </pc:sldChg>
      <pc:sldChg chg="del">
        <pc:chgData name="Antonio-Marius Tricolici" userId="4ca5b4ffc4fcfb59" providerId="LiveId" clId="{39D5A7E7-BFEF-4799-BC08-1D3A5F3A27E5}" dt="2022-02-05T06:44:33.952" v="104" actId="2696"/>
        <pc:sldMkLst>
          <pc:docMk/>
          <pc:sldMk cId="0" sldId="267"/>
        </pc:sldMkLst>
      </pc:sldChg>
      <pc:sldChg chg="del">
        <pc:chgData name="Antonio-Marius Tricolici" userId="4ca5b4ffc4fcfb59" providerId="LiveId" clId="{39D5A7E7-BFEF-4799-BC08-1D3A5F3A27E5}" dt="2022-02-05T06:44:33.952" v="104" actId="2696"/>
        <pc:sldMkLst>
          <pc:docMk/>
          <pc:sldMk cId="0" sldId="268"/>
        </pc:sldMkLst>
      </pc:sldChg>
      <pc:sldChg chg="del">
        <pc:chgData name="Antonio-Marius Tricolici" userId="4ca5b4ffc4fcfb59" providerId="LiveId" clId="{39D5A7E7-BFEF-4799-BC08-1D3A5F3A27E5}" dt="2022-02-05T06:44:33.952" v="104" actId="2696"/>
        <pc:sldMkLst>
          <pc:docMk/>
          <pc:sldMk cId="0" sldId="269"/>
        </pc:sldMkLst>
      </pc:sldChg>
      <pc:sldChg chg="del">
        <pc:chgData name="Antonio-Marius Tricolici" userId="4ca5b4ffc4fcfb59" providerId="LiveId" clId="{39D5A7E7-BFEF-4799-BC08-1D3A5F3A27E5}" dt="2022-02-05T06:44:33.952" v="104" actId="2696"/>
        <pc:sldMkLst>
          <pc:docMk/>
          <pc:sldMk cId="0" sldId="270"/>
        </pc:sldMkLst>
      </pc:sldChg>
      <pc:sldChg chg="del">
        <pc:chgData name="Antonio-Marius Tricolici" userId="4ca5b4ffc4fcfb59" providerId="LiveId" clId="{39D5A7E7-BFEF-4799-BC08-1D3A5F3A27E5}" dt="2022-02-05T06:44:33.952" v="104" actId="2696"/>
        <pc:sldMkLst>
          <pc:docMk/>
          <pc:sldMk cId="0" sldId="271"/>
        </pc:sldMkLst>
      </pc:sldChg>
      <pc:sldChg chg="del">
        <pc:chgData name="Antonio-Marius Tricolici" userId="4ca5b4ffc4fcfb59" providerId="LiveId" clId="{39D5A7E7-BFEF-4799-BC08-1D3A5F3A27E5}" dt="2022-02-05T06:44:33.952" v="104" actId="2696"/>
        <pc:sldMkLst>
          <pc:docMk/>
          <pc:sldMk cId="0" sldId="272"/>
        </pc:sldMkLst>
      </pc:sldChg>
      <pc:sldChg chg="del">
        <pc:chgData name="Antonio-Marius Tricolici" userId="4ca5b4ffc4fcfb59" providerId="LiveId" clId="{39D5A7E7-BFEF-4799-BC08-1D3A5F3A27E5}" dt="2022-02-05T06:44:33.952" v="104" actId="2696"/>
        <pc:sldMkLst>
          <pc:docMk/>
          <pc:sldMk cId="0" sldId="273"/>
        </pc:sldMkLst>
      </pc:sldChg>
      <pc:sldChg chg="del">
        <pc:chgData name="Antonio-Marius Tricolici" userId="4ca5b4ffc4fcfb59" providerId="LiveId" clId="{39D5A7E7-BFEF-4799-BC08-1D3A5F3A27E5}" dt="2022-02-05T06:44:33.952" v="104" actId="2696"/>
        <pc:sldMkLst>
          <pc:docMk/>
          <pc:sldMk cId="0" sldId="274"/>
        </pc:sldMkLst>
      </pc:sldChg>
      <pc:sldChg chg="del">
        <pc:chgData name="Antonio-Marius Tricolici" userId="4ca5b4ffc4fcfb59" providerId="LiveId" clId="{39D5A7E7-BFEF-4799-BC08-1D3A5F3A27E5}" dt="2022-02-05T06:44:33.952" v="104" actId="2696"/>
        <pc:sldMkLst>
          <pc:docMk/>
          <pc:sldMk cId="0" sldId="275"/>
        </pc:sldMkLst>
      </pc:sldChg>
      <pc:sldChg chg="del">
        <pc:chgData name="Antonio-Marius Tricolici" userId="4ca5b4ffc4fcfb59" providerId="LiveId" clId="{39D5A7E7-BFEF-4799-BC08-1D3A5F3A27E5}" dt="2022-02-05T06:44:33.952" v="104" actId="2696"/>
        <pc:sldMkLst>
          <pc:docMk/>
          <pc:sldMk cId="0" sldId="276"/>
        </pc:sldMkLst>
      </pc:sldChg>
      <pc:sldChg chg="del">
        <pc:chgData name="Antonio-Marius Tricolici" userId="4ca5b4ffc4fcfb59" providerId="LiveId" clId="{39D5A7E7-BFEF-4799-BC08-1D3A5F3A27E5}" dt="2022-02-05T06:44:33.952" v="104" actId="2696"/>
        <pc:sldMkLst>
          <pc:docMk/>
          <pc:sldMk cId="0" sldId="277"/>
        </pc:sldMkLst>
      </pc:sldChg>
      <pc:sldChg chg="addSp delSp modSp add del mod">
        <pc:chgData name="Antonio-Marius Tricolici" userId="4ca5b4ffc4fcfb59" providerId="LiveId" clId="{39D5A7E7-BFEF-4799-BC08-1D3A5F3A27E5}" dt="2022-02-05T17:35:04.238" v="2582" actId="2696"/>
        <pc:sldMkLst>
          <pc:docMk/>
          <pc:sldMk cId="0" sldId="278"/>
        </pc:sldMkLst>
        <pc:spChg chg="add del mod">
          <ac:chgData name="Antonio-Marius Tricolici" userId="4ca5b4ffc4fcfb59" providerId="LiveId" clId="{39D5A7E7-BFEF-4799-BC08-1D3A5F3A27E5}" dt="2022-02-05T17:33:26.172" v="2581"/>
          <ac:spMkLst>
            <pc:docMk/>
            <pc:sldMk cId="0" sldId="278"/>
            <ac:spMk id="2" creationId="{46F79FA1-11AC-4ADB-84CA-642D3B7051A9}"/>
          </ac:spMkLst>
        </pc:spChg>
        <pc:spChg chg="mod">
          <ac:chgData name="Antonio-Marius Tricolici" userId="4ca5b4ffc4fcfb59" providerId="LiveId" clId="{39D5A7E7-BFEF-4799-BC08-1D3A5F3A27E5}" dt="2022-02-05T06:50:14.517" v="305" actId="20577"/>
          <ac:spMkLst>
            <pc:docMk/>
            <pc:sldMk cId="0" sldId="278"/>
            <ac:spMk id="219" creationId="{00000000-0000-0000-0000-000000000000}"/>
          </ac:spMkLst>
        </pc:spChg>
        <pc:picChg chg="mod">
          <ac:chgData name="Antonio-Marius Tricolici" userId="4ca5b4ffc4fcfb59" providerId="LiveId" clId="{39D5A7E7-BFEF-4799-BC08-1D3A5F3A27E5}" dt="2022-02-05T17:33:22.181" v="2570" actId="403"/>
          <ac:picMkLst>
            <pc:docMk/>
            <pc:sldMk cId="0" sldId="278"/>
            <ac:picMk id="218" creationId="{00000000-0000-0000-0000-000000000000}"/>
          </ac:picMkLst>
        </pc:picChg>
      </pc:sldChg>
      <pc:sldChg chg="del">
        <pc:chgData name="Antonio-Marius Tricolici" userId="4ca5b4ffc4fcfb59" providerId="LiveId" clId="{39D5A7E7-BFEF-4799-BC08-1D3A5F3A27E5}" dt="2022-02-05T06:44:33.952" v="104" actId="2696"/>
        <pc:sldMkLst>
          <pc:docMk/>
          <pc:sldMk cId="0" sldId="279"/>
        </pc:sldMkLst>
      </pc:sldChg>
      <pc:sldChg chg="addSp delSp modSp add del mod">
        <pc:chgData name="Antonio-Marius Tricolici" userId="4ca5b4ffc4fcfb59" providerId="LiveId" clId="{39D5A7E7-BFEF-4799-BC08-1D3A5F3A27E5}" dt="2022-02-05T07:02:08.436" v="899" actId="2696"/>
        <pc:sldMkLst>
          <pc:docMk/>
          <pc:sldMk cId="1353660613" sldId="279"/>
        </pc:sldMkLst>
        <pc:spChg chg="add mod">
          <ac:chgData name="Antonio-Marius Tricolici" userId="4ca5b4ffc4fcfb59" providerId="LiveId" clId="{39D5A7E7-BFEF-4799-BC08-1D3A5F3A27E5}" dt="2022-02-05T06:55:14.075" v="756" actId="20577"/>
          <ac:spMkLst>
            <pc:docMk/>
            <pc:sldMk cId="1353660613" sldId="279"/>
            <ac:spMk id="2" creationId="{8E446382-299C-4A5E-B254-742C46985421}"/>
          </ac:spMkLst>
        </pc:spChg>
        <pc:spChg chg="add mod">
          <ac:chgData name="Antonio-Marius Tricolici" userId="4ca5b4ffc4fcfb59" providerId="LiveId" clId="{39D5A7E7-BFEF-4799-BC08-1D3A5F3A27E5}" dt="2022-02-05T06:57:01.559" v="866" actId="20577"/>
          <ac:spMkLst>
            <pc:docMk/>
            <pc:sldMk cId="1353660613" sldId="279"/>
            <ac:spMk id="6" creationId="{54EC660E-354B-4FCC-9F9F-C7A3C360B230}"/>
          </ac:spMkLst>
        </pc:spChg>
        <pc:spChg chg="mod">
          <ac:chgData name="Antonio-Marius Tricolici" userId="4ca5b4ffc4fcfb59" providerId="LiveId" clId="{39D5A7E7-BFEF-4799-BC08-1D3A5F3A27E5}" dt="2022-02-05T06:50:28.795" v="344" actId="20577"/>
          <ac:spMkLst>
            <pc:docMk/>
            <pc:sldMk cId="1353660613" sldId="279"/>
            <ac:spMk id="217" creationId="{00000000-0000-0000-0000-000000000000}"/>
          </ac:spMkLst>
        </pc:spChg>
        <pc:spChg chg="del">
          <ac:chgData name="Antonio-Marius Tricolici" userId="4ca5b4ffc4fcfb59" providerId="LiveId" clId="{39D5A7E7-BFEF-4799-BC08-1D3A5F3A27E5}" dt="2022-02-05T06:50:34.909" v="345" actId="478"/>
          <ac:spMkLst>
            <pc:docMk/>
            <pc:sldMk cId="1353660613" sldId="279"/>
            <ac:spMk id="219" creationId="{00000000-0000-0000-0000-000000000000}"/>
          </ac:spMkLst>
        </pc:spChg>
        <pc:picChg chg="del">
          <ac:chgData name="Antonio-Marius Tricolici" userId="4ca5b4ffc4fcfb59" providerId="LiveId" clId="{39D5A7E7-BFEF-4799-BC08-1D3A5F3A27E5}" dt="2022-02-05T06:50:34.909" v="345" actId="478"/>
          <ac:picMkLst>
            <pc:docMk/>
            <pc:sldMk cId="1353660613" sldId="279"/>
            <ac:picMk id="218" creationId="{00000000-0000-0000-0000-000000000000}"/>
          </ac:picMkLst>
        </pc:picChg>
      </pc:sldChg>
      <pc:sldChg chg="addSp delSp modSp add mod">
        <pc:chgData name="Antonio-Marius Tricolici" userId="4ca5b4ffc4fcfb59" providerId="LiveId" clId="{39D5A7E7-BFEF-4799-BC08-1D3A5F3A27E5}" dt="2022-02-05T17:31:19.895" v="2559" actId="947"/>
        <pc:sldMkLst>
          <pc:docMk/>
          <pc:sldMk cId="2712006679" sldId="280"/>
        </pc:sldMkLst>
        <pc:spChg chg="mod">
          <ac:chgData name="Antonio-Marius Tricolici" userId="4ca5b4ffc4fcfb59" providerId="LiveId" clId="{39D5A7E7-BFEF-4799-BC08-1D3A5F3A27E5}" dt="2022-02-05T17:31:19.895" v="2559" actId="947"/>
          <ac:spMkLst>
            <pc:docMk/>
            <pc:sldMk cId="2712006679" sldId="280"/>
            <ac:spMk id="2" creationId="{8E446382-299C-4A5E-B254-742C46985421}"/>
          </ac:spMkLst>
        </pc:spChg>
        <pc:spChg chg="add del">
          <ac:chgData name="Antonio-Marius Tricolici" userId="4ca5b4ffc4fcfb59" providerId="LiveId" clId="{39D5A7E7-BFEF-4799-BC08-1D3A5F3A27E5}" dt="2022-02-05T17:10:36.663" v="2436"/>
          <ac:spMkLst>
            <pc:docMk/>
            <pc:sldMk cId="2712006679" sldId="280"/>
            <ac:spMk id="8" creationId="{5FD7015A-3BD0-4652-8E8F-1EFEE055DDAD}"/>
          </ac:spMkLst>
        </pc:spChg>
        <pc:spChg chg="add mod">
          <ac:chgData name="Antonio-Marius Tricolici" userId="4ca5b4ffc4fcfb59" providerId="LiveId" clId="{39D5A7E7-BFEF-4799-BC08-1D3A5F3A27E5}" dt="2022-02-05T17:30:45.281" v="2556" actId="207"/>
          <ac:spMkLst>
            <pc:docMk/>
            <pc:sldMk cId="2712006679" sldId="280"/>
            <ac:spMk id="9" creationId="{1A78085C-DD82-4414-B06A-5093D8A6BB36}"/>
          </ac:spMkLst>
        </pc:spChg>
        <pc:spChg chg="add mod">
          <ac:chgData name="Antonio-Marius Tricolici" userId="4ca5b4ffc4fcfb59" providerId="LiveId" clId="{39D5A7E7-BFEF-4799-BC08-1D3A5F3A27E5}" dt="2022-02-05T17:31:02.755" v="2558" actId="207"/>
          <ac:spMkLst>
            <pc:docMk/>
            <pc:sldMk cId="2712006679" sldId="280"/>
            <ac:spMk id="10" creationId="{3760D405-3AC0-4227-8E27-94BC8E6EF8F3}"/>
          </ac:spMkLst>
        </pc:spChg>
        <pc:picChg chg="add del mod">
          <ac:chgData name="Antonio-Marius Tricolici" userId="4ca5b4ffc4fcfb59" providerId="LiveId" clId="{39D5A7E7-BFEF-4799-BC08-1D3A5F3A27E5}" dt="2022-02-05T17:11:27.926" v="2449" actId="478"/>
          <ac:picMkLst>
            <pc:docMk/>
            <pc:sldMk cId="2712006679" sldId="280"/>
            <ac:picMk id="4" creationId="{F6A02FFB-2B98-48CB-8D8F-4B972878670B}"/>
          </ac:picMkLst>
        </pc:picChg>
        <pc:picChg chg="add del mod modCrop">
          <ac:chgData name="Antonio-Marius Tricolici" userId="4ca5b4ffc4fcfb59" providerId="LiveId" clId="{39D5A7E7-BFEF-4799-BC08-1D3A5F3A27E5}" dt="2022-02-05T17:10:08.184" v="2434" actId="478"/>
          <ac:picMkLst>
            <pc:docMk/>
            <pc:sldMk cId="2712006679" sldId="280"/>
            <ac:picMk id="7" creationId="{ED7332BA-539C-4785-9B76-5C20417946FA}"/>
          </ac:picMkLst>
        </pc:picChg>
      </pc:sldChg>
      <pc:sldChg chg="add del">
        <pc:chgData name="Antonio-Marius Tricolici" userId="4ca5b4ffc4fcfb59" providerId="LiveId" clId="{39D5A7E7-BFEF-4799-BC08-1D3A5F3A27E5}" dt="2022-02-05T07:02:44.268" v="901" actId="2696"/>
        <pc:sldMkLst>
          <pc:docMk/>
          <pc:sldMk cId="3452531173" sldId="281"/>
        </pc:sldMkLst>
      </pc:sldChg>
      <pc:sldChg chg="del">
        <pc:chgData name="Antonio-Marius Tricolici" userId="4ca5b4ffc4fcfb59" providerId="LiveId" clId="{39D5A7E7-BFEF-4799-BC08-1D3A5F3A27E5}" dt="2022-02-05T06:44:33.952" v="104" actId="2696"/>
        <pc:sldMkLst>
          <pc:docMk/>
          <pc:sldMk cId="3610552011" sldId="281"/>
        </pc:sldMkLst>
      </pc:sldChg>
      <pc:sldChg chg="addSp delSp modSp new mod">
        <pc:chgData name="Antonio-Marius Tricolici" userId="4ca5b4ffc4fcfb59" providerId="LiveId" clId="{39D5A7E7-BFEF-4799-BC08-1D3A5F3A27E5}" dt="2022-02-05T07:06:39.094" v="1085" actId="12385"/>
        <pc:sldMkLst>
          <pc:docMk/>
          <pc:sldMk cId="3925220927" sldId="281"/>
        </pc:sldMkLst>
        <pc:spChg chg="mod">
          <ac:chgData name="Antonio-Marius Tricolici" userId="4ca5b4ffc4fcfb59" providerId="LiveId" clId="{39D5A7E7-BFEF-4799-BC08-1D3A5F3A27E5}" dt="2022-02-05T07:03:04.159" v="944" actId="20577"/>
          <ac:spMkLst>
            <pc:docMk/>
            <pc:sldMk cId="3925220927" sldId="281"/>
            <ac:spMk id="2" creationId="{F8954939-D47E-4164-B497-4BC9863734AE}"/>
          </ac:spMkLst>
        </pc:spChg>
        <pc:spChg chg="add del mod">
          <ac:chgData name="Antonio-Marius Tricolici" userId="4ca5b4ffc4fcfb59" providerId="LiveId" clId="{39D5A7E7-BFEF-4799-BC08-1D3A5F3A27E5}" dt="2022-02-05T07:03:23.309" v="946" actId="478"/>
          <ac:spMkLst>
            <pc:docMk/>
            <pc:sldMk cId="3925220927" sldId="281"/>
            <ac:spMk id="3" creationId="{3C565154-6499-4064-927A-3D8B5EAFD289}"/>
          </ac:spMkLst>
        </pc:spChg>
        <pc:graphicFrameChg chg="add mod modGraphic">
          <ac:chgData name="Antonio-Marius Tricolici" userId="4ca5b4ffc4fcfb59" providerId="LiveId" clId="{39D5A7E7-BFEF-4799-BC08-1D3A5F3A27E5}" dt="2022-02-05T07:06:39.094" v="1085" actId="12385"/>
          <ac:graphicFrameMkLst>
            <pc:docMk/>
            <pc:sldMk cId="3925220927" sldId="281"/>
            <ac:graphicFrameMk id="4" creationId="{EF06FBE8-BD21-4643-8B14-5671CB2A7273}"/>
          </ac:graphicFrameMkLst>
        </pc:graphicFrameChg>
      </pc:sldChg>
      <pc:sldChg chg="del">
        <pc:chgData name="Antonio-Marius Tricolici" userId="4ca5b4ffc4fcfb59" providerId="LiveId" clId="{39D5A7E7-BFEF-4799-BC08-1D3A5F3A27E5}" dt="2022-02-05T06:44:33.952" v="104" actId="2696"/>
        <pc:sldMkLst>
          <pc:docMk/>
          <pc:sldMk cId="1074208059" sldId="282"/>
        </pc:sldMkLst>
      </pc:sldChg>
      <pc:sldChg chg="addSp delSp modSp add mod">
        <pc:chgData name="Antonio-Marius Tricolici" userId="4ca5b4ffc4fcfb59" providerId="LiveId" clId="{39D5A7E7-BFEF-4799-BC08-1D3A5F3A27E5}" dt="2022-02-05T15:33:37.891" v="1620" actId="20577"/>
        <pc:sldMkLst>
          <pc:docMk/>
          <pc:sldMk cId="3565427431" sldId="282"/>
        </pc:sldMkLst>
        <pc:spChg chg="mod">
          <ac:chgData name="Antonio-Marius Tricolici" userId="4ca5b4ffc4fcfb59" providerId="LiveId" clId="{39D5A7E7-BFEF-4799-BC08-1D3A5F3A27E5}" dt="2022-02-05T07:08:11.235" v="1093" actId="20577"/>
          <ac:spMkLst>
            <pc:docMk/>
            <pc:sldMk cId="3565427431" sldId="282"/>
            <ac:spMk id="2" creationId="{F8954939-D47E-4164-B497-4BC9863734AE}"/>
          </ac:spMkLst>
        </pc:spChg>
        <pc:spChg chg="add mod">
          <ac:chgData name="Antonio-Marius Tricolici" userId="4ca5b4ffc4fcfb59" providerId="LiveId" clId="{39D5A7E7-BFEF-4799-BC08-1D3A5F3A27E5}" dt="2022-02-05T15:33:37.891" v="1620" actId="20577"/>
          <ac:spMkLst>
            <pc:docMk/>
            <pc:sldMk cId="3565427431" sldId="282"/>
            <ac:spMk id="3" creationId="{C36B375D-819E-40EA-93FD-95B37CF2A798}"/>
          </ac:spMkLst>
        </pc:spChg>
        <pc:graphicFrameChg chg="del modGraphic">
          <ac:chgData name="Antonio-Marius Tricolici" userId="4ca5b4ffc4fcfb59" providerId="LiveId" clId="{39D5A7E7-BFEF-4799-BC08-1D3A5F3A27E5}" dt="2022-02-05T07:08:23.061" v="1095" actId="478"/>
          <ac:graphicFrameMkLst>
            <pc:docMk/>
            <pc:sldMk cId="3565427431" sldId="282"/>
            <ac:graphicFrameMk id="4" creationId="{EF06FBE8-BD21-4643-8B14-5671CB2A7273}"/>
          </ac:graphicFrameMkLst>
        </pc:graphicFrameChg>
      </pc:sldChg>
      <pc:sldChg chg="addSp delSp modSp new mod">
        <pc:chgData name="Antonio-Marius Tricolici" userId="4ca5b4ffc4fcfb59" providerId="LiveId" clId="{39D5A7E7-BFEF-4799-BC08-1D3A5F3A27E5}" dt="2022-02-05T17:30:10.086" v="2554" actId="207"/>
        <pc:sldMkLst>
          <pc:docMk/>
          <pc:sldMk cId="1099309434" sldId="283"/>
        </pc:sldMkLst>
        <pc:spChg chg="mod">
          <ac:chgData name="Antonio-Marius Tricolici" userId="4ca5b4ffc4fcfb59" providerId="LiveId" clId="{39D5A7E7-BFEF-4799-BC08-1D3A5F3A27E5}" dt="2022-02-05T15:42:27.103" v="1766" actId="20577"/>
          <ac:spMkLst>
            <pc:docMk/>
            <pc:sldMk cId="1099309434" sldId="283"/>
            <ac:spMk id="2" creationId="{F41D8870-69EE-492A-8394-7CB6E7E2BEF3}"/>
          </ac:spMkLst>
        </pc:spChg>
        <pc:spChg chg="add del mod">
          <ac:chgData name="Antonio-Marius Tricolici" userId="4ca5b4ffc4fcfb59" providerId="LiveId" clId="{39D5A7E7-BFEF-4799-BC08-1D3A5F3A27E5}" dt="2022-02-05T15:32:28.768" v="1572"/>
          <ac:spMkLst>
            <pc:docMk/>
            <pc:sldMk cId="1099309434" sldId="283"/>
            <ac:spMk id="3" creationId="{05526328-8C4C-407C-B77F-EC3EAB661B95}"/>
          </ac:spMkLst>
        </pc:spChg>
        <pc:spChg chg="add mod">
          <ac:chgData name="Antonio-Marius Tricolici" userId="4ca5b4ffc4fcfb59" providerId="LiveId" clId="{39D5A7E7-BFEF-4799-BC08-1D3A5F3A27E5}" dt="2022-02-05T15:46:06.970" v="1837" actId="20577"/>
          <ac:spMkLst>
            <pc:docMk/>
            <pc:sldMk cId="1099309434" sldId="283"/>
            <ac:spMk id="10" creationId="{7678991A-B7C0-42B8-9A57-DBA9EC93711A}"/>
          </ac:spMkLst>
        </pc:spChg>
        <pc:spChg chg="add mod">
          <ac:chgData name="Antonio-Marius Tricolici" userId="4ca5b4ffc4fcfb59" providerId="LiveId" clId="{39D5A7E7-BFEF-4799-BC08-1D3A5F3A27E5}" dt="2022-02-05T15:46:10.609" v="1840" actId="20577"/>
          <ac:spMkLst>
            <pc:docMk/>
            <pc:sldMk cId="1099309434" sldId="283"/>
            <ac:spMk id="11" creationId="{9C1415BE-32D0-4012-9AA6-835B67F86F57}"/>
          </ac:spMkLst>
        </pc:spChg>
        <pc:spChg chg="add mod">
          <ac:chgData name="Antonio-Marius Tricolici" userId="4ca5b4ffc4fcfb59" providerId="LiveId" clId="{39D5A7E7-BFEF-4799-BC08-1D3A5F3A27E5}" dt="2022-02-05T17:30:10.086" v="2554" actId="207"/>
          <ac:spMkLst>
            <pc:docMk/>
            <pc:sldMk cId="1099309434" sldId="283"/>
            <ac:spMk id="12" creationId="{11F58F19-161F-4B91-84D1-EA00C56F4A4E}"/>
          </ac:spMkLst>
        </pc:spChg>
        <pc:spChg chg="add mod">
          <ac:chgData name="Antonio-Marius Tricolici" userId="4ca5b4ffc4fcfb59" providerId="LiveId" clId="{39D5A7E7-BFEF-4799-BC08-1D3A5F3A27E5}" dt="2022-02-05T17:29:33.329" v="2550" actId="207"/>
          <ac:spMkLst>
            <pc:docMk/>
            <pc:sldMk cId="1099309434" sldId="283"/>
            <ac:spMk id="13" creationId="{498BB14D-29D8-4C4C-8E1D-A0871AD839B4}"/>
          </ac:spMkLst>
        </pc:spChg>
        <pc:picChg chg="add del mod">
          <ac:chgData name="Antonio-Marius Tricolici" userId="4ca5b4ffc4fcfb59" providerId="LiveId" clId="{39D5A7E7-BFEF-4799-BC08-1D3A5F3A27E5}" dt="2022-02-05T15:44:38.619" v="1793" actId="478"/>
          <ac:picMkLst>
            <pc:docMk/>
            <pc:sldMk cId="1099309434" sldId="283"/>
            <ac:picMk id="5" creationId="{76808BA8-D507-4508-A175-5CA8D1C90471}"/>
          </ac:picMkLst>
        </pc:picChg>
        <pc:picChg chg="add del mod">
          <ac:chgData name="Antonio-Marius Tricolici" userId="4ca5b4ffc4fcfb59" providerId="LiveId" clId="{39D5A7E7-BFEF-4799-BC08-1D3A5F3A27E5}" dt="2022-02-05T17:14:33.135" v="2489" actId="478"/>
          <ac:picMkLst>
            <pc:docMk/>
            <pc:sldMk cId="1099309434" sldId="283"/>
            <ac:picMk id="7" creationId="{C626B91B-42F5-4F56-8F98-649C4EB413D0}"/>
          </ac:picMkLst>
        </pc:picChg>
        <pc:picChg chg="add del mod">
          <ac:chgData name="Antonio-Marius Tricolici" userId="4ca5b4ffc4fcfb59" providerId="LiveId" clId="{39D5A7E7-BFEF-4799-BC08-1D3A5F3A27E5}" dt="2022-02-05T17:14:52.429" v="2499" actId="478"/>
          <ac:picMkLst>
            <pc:docMk/>
            <pc:sldMk cId="1099309434" sldId="283"/>
            <ac:picMk id="9" creationId="{4A1506A8-051D-4887-A2DA-44E8852E00E4}"/>
          </ac:picMkLst>
        </pc:picChg>
      </pc:sldChg>
      <pc:sldChg chg="addSp delSp modSp new mod">
        <pc:chgData name="Antonio-Marius Tricolici" userId="4ca5b4ffc4fcfb59" providerId="LiveId" clId="{39D5A7E7-BFEF-4799-BC08-1D3A5F3A27E5}" dt="2022-02-05T17:30:37.688" v="2555" actId="2711"/>
        <pc:sldMkLst>
          <pc:docMk/>
          <pc:sldMk cId="1144164342" sldId="284"/>
        </pc:sldMkLst>
        <pc:spChg chg="mod">
          <ac:chgData name="Antonio-Marius Tricolici" userId="4ca5b4ffc4fcfb59" providerId="LiveId" clId="{39D5A7E7-BFEF-4799-BC08-1D3A5F3A27E5}" dt="2022-02-05T15:34:57.077" v="1717" actId="20577"/>
          <ac:spMkLst>
            <pc:docMk/>
            <pc:sldMk cId="1144164342" sldId="284"/>
            <ac:spMk id="2" creationId="{6AB6D663-AA6B-47D9-936D-7F9C54B08BD7}"/>
          </ac:spMkLst>
        </pc:spChg>
        <pc:spChg chg="add mod">
          <ac:chgData name="Antonio-Marius Tricolici" userId="4ca5b4ffc4fcfb59" providerId="LiveId" clId="{39D5A7E7-BFEF-4799-BC08-1D3A5F3A27E5}" dt="2022-02-05T17:30:37.688" v="2555" actId="2711"/>
          <ac:spMkLst>
            <pc:docMk/>
            <pc:sldMk cId="1144164342" sldId="284"/>
            <ac:spMk id="5" creationId="{6F002E93-128F-4D97-9D40-8A0A3E36EE94}"/>
          </ac:spMkLst>
        </pc:spChg>
        <pc:picChg chg="add del mod">
          <ac:chgData name="Antonio-Marius Tricolici" userId="4ca5b4ffc4fcfb59" providerId="LiveId" clId="{39D5A7E7-BFEF-4799-BC08-1D3A5F3A27E5}" dt="2022-02-05T17:13:02.598" v="2471" actId="478"/>
          <ac:picMkLst>
            <pc:docMk/>
            <pc:sldMk cId="1144164342" sldId="284"/>
            <ac:picMk id="4" creationId="{821F1D43-1D32-470F-BCE1-37FDFD065F1C}"/>
          </ac:picMkLst>
        </pc:picChg>
      </pc:sldChg>
      <pc:sldChg chg="modSp new del mod">
        <pc:chgData name="Antonio-Marius Tricolici" userId="4ca5b4ffc4fcfb59" providerId="LiveId" clId="{39D5A7E7-BFEF-4799-BC08-1D3A5F3A27E5}" dt="2022-02-05T15:33:19.549" v="1598" actId="2696"/>
        <pc:sldMkLst>
          <pc:docMk/>
          <pc:sldMk cId="2534529851" sldId="284"/>
        </pc:sldMkLst>
        <pc:spChg chg="mod">
          <ac:chgData name="Antonio-Marius Tricolici" userId="4ca5b4ffc4fcfb59" providerId="LiveId" clId="{39D5A7E7-BFEF-4799-BC08-1D3A5F3A27E5}" dt="2022-02-05T15:33:09.937" v="1597" actId="20577"/>
          <ac:spMkLst>
            <pc:docMk/>
            <pc:sldMk cId="2534529851" sldId="284"/>
            <ac:spMk id="2" creationId="{1D212404-C23F-46E2-B759-30A5658279A0}"/>
          </ac:spMkLst>
        </pc:spChg>
      </pc:sldChg>
      <pc:sldChg chg="addSp modSp new mod ord">
        <pc:chgData name="Antonio-Marius Tricolici" userId="4ca5b4ffc4fcfb59" providerId="LiveId" clId="{39D5A7E7-BFEF-4799-BC08-1D3A5F3A27E5}" dt="2022-02-05T15:44:22.100" v="1790"/>
        <pc:sldMkLst>
          <pc:docMk/>
          <pc:sldMk cId="2946385776" sldId="285"/>
        </pc:sldMkLst>
        <pc:spChg chg="mod">
          <ac:chgData name="Antonio-Marius Tricolici" userId="4ca5b4ffc4fcfb59" providerId="LiveId" clId="{39D5A7E7-BFEF-4799-BC08-1D3A5F3A27E5}" dt="2022-02-05T15:43:04.544" v="1787" actId="20577"/>
          <ac:spMkLst>
            <pc:docMk/>
            <pc:sldMk cId="2946385776" sldId="285"/>
            <ac:spMk id="2" creationId="{B03688EC-5062-4FC3-9581-27B2CDABA505}"/>
          </ac:spMkLst>
        </pc:spChg>
        <pc:picChg chg="add">
          <ac:chgData name="Antonio-Marius Tricolici" userId="4ca5b4ffc4fcfb59" providerId="LiveId" clId="{39D5A7E7-BFEF-4799-BC08-1D3A5F3A27E5}" dt="2022-02-05T15:43:56.760" v="1788"/>
          <ac:picMkLst>
            <pc:docMk/>
            <pc:sldMk cId="2946385776" sldId="285"/>
            <ac:picMk id="1026" creationId="{1AFC8FBC-3D4C-4DA2-B56D-B97BF4120C52}"/>
          </ac:picMkLst>
        </pc:picChg>
      </pc:sldChg>
      <pc:sldChg chg="addSp delSp modSp new mod modClrScheme chgLayout">
        <pc:chgData name="Antonio-Marius Tricolici" userId="4ca5b4ffc4fcfb59" providerId="LiveId" clId="{39D5A7E7-BFEF-4799-BC08-1D3A5F3A27E5}" dt="2022-02-05T16:47:32.659" v="2213" actId="14100"/>
        <pc:sldMkLst>
          <pc:docMk/>
          <pc:sldMk cId="1121848789" sldId="286"/>
        </pc:sldMkLst>
        <pc:spChg chg="mod ord">
          <ac:chgData name="Antonio-Marius Tricolici" userId="4ca5b4ffc4fcfb59" providerId="LiveId" clId="{39D5A7E7-BFEF-4799-BC08-1D3A5F3A27E5}" dt="2022-02-05T16:41:07.197" v="1853" actId="700"/>
          <ac:spMkLst>
            <pc:docMk/>
            <pc:sldMk cId="1121848789" sldId="286"/>
            <ac:spMk id="2" creationId="{EDE718DD-2FC2-4322-9F76-B41F8A656A6C}"/>
          </ac:spMkLst>
        </pc:spChg>
        <pc:spChg chg="add del mod ord">
          <ac:chgData name="Antonio-Marius Tricolici" userId="4ca5b4ffc4fcfb59" providerId="LiveId" clId="{39D5A7E7-BFEF-4799-BC08-1D3A5F3A27E5}" dt="2022-02-05T16:41:07.197" v="1853" actId="700"/>
          <ac:spMkLst>
            <pc:docMk/>
            <pc:sldMk cId="1121848789" sldId="286"/>
            <ac:spMk id="3" creationId="{0D1EA5E9-72FE-486A-8B2C-A8A249CA664F}"/>
          </ac:spMkLst>
        </pc:spChg>
        <pc:spChg chg="add del mod ord">
          <ac:chgData name="Antonio-Marius Tricolici" userId="4ca5b4ffc4fcfb59" providerId="LiveId" clId="{39D5A7E7-BFEF-4799-BC08-1D3A5F3A27E5}" dt="2022-02-05T16:41:07.197" v="1853" actId="700"/>
          <ac:spMkLst>
            <pc:docMk/>
            <pc:sldMk cId="1121848789" sldId="286"/>
            <ac:spMk id="4" creationId="{BDAB9AF4-6922-4598-810E-EDE1C0F87F77}"/>
          </ac:spMkLst>
        </pc:spChg>
        <pc:spChg chg="add mod">
          <ac:chgData name="Antonio-Marius Tricolici" userId="4ca5b4ffc4fcfb59" providerId="LiveId" clId="{39D5A7E7-BFEF-4799-BC08-1D3A5F3A27E5}" dt="2022-02-05T16:47:32.659" v="2213" actId="14100"/>
          <ac:spMkLst>
            <pc:docMk/>
            <pc:sldMk cId="1121848789" sldId="286"/>
            <ac:spMk id="5" creationId="{02FE3E86-3E11-4FCE-BB1F-27602195CAB1}"/>
          </ac:spMkLst>
        </pc:spChg>
        <pc:spChg chg="add mod">
          <ac:chgData name="Antonio-Marius Tricolici" userId="4ca5b4ffc4fcfb59" providerId="LiveId" clId="{39D5A7E7-BFEF-4799-BC08-1D3A5F3A27E5}" dt="2022-02-05T16:47:32.659" v="2213" actId="14100"/>
          <ac:spMkLst>
            <pc:docMk/>
            <pc:sldMk cId="1121848789" sldId="286"/>
            <ac:spMk id="6" creationId="{41FBA5F3-CC5F-41DB-AF11-15EE5F81358F}"/>
          </ac:spMkLst>
        </pc:spChg>
      </pc:sldChg>
      <pc:sldChg chg="addSp delSp modSp add mod">
        <pc:chgData name="Antonio-Marius Tricolici" userId="4ca5b4ffc4fcfb59" providerId="LiveId" clId="{39D5A7E7-BFEF-4799-BC08-1D3A5F3A27E5}" dt="2022-02-05T17:06:57.683" v="2433" actId="20577"/>
        <pc:sldMkLst>
          <pc:docMk/>
          <pc:sldMk cId="3602212586" sldId="287"/>
        </pc:sldMkLst>
        <pc:spChg chg="mod">
          <ac:chgData name="Antonio-Marius Tricolici" userId="4ca5b4ffc4fcfb59" providerId="LiveId" clId="{39D5A7E7-BFEF-4799-BC08-1D3A5F3A27E5}" dt="2022-02-05T16:44:05.061" v="2117" actId="20577"/>
          <ac:spMkLst>
            <pc:docMk/>
            <pc:sldMk cId="3602212586" sldId="287"/>
            <ac:spMk id="2" creationId="{EDE718DD-2FC2-4322-9F76-B41F8A656A6C}"/>
          </ac:spMkLst>
        </pc:spChg>
        <pc:spChg chg="del mod">
          <ac:chgData name="Antonio-Marius Tricolici" userId="4ca5b4ffc4fcfb59" providerId="LiveId" clId="{39D5A7E7-BFEF-4799-BC08-1D3A5F3A27E5}" dt="2022-02-05T16:44:14.530" v="2120" actId="478"/>
          <ac:spMkLst>
            <pc:docMk/>
            <pc:sldMk cId="3602212586" sldId="287"/>
            <ac:spMk id="5" creationId="{02FE3E86-3E11-4FCE-BB1F-27602195CAB1}"/>
          </ac:spMkLst>
        </pc:spChg>
        <pc:spChg chg="del">
          <ac:chgData name="Antonio-Marius Tricolici" userId="4ca5b4ffc4fcfb59" providerId="LiveId" clId="{39D5A7E7-BFEF-4799-BC08-1D3A5F3A27E5}" dt="2022-02-05T16:44:10.265" v="2118" actId="478"/>
          <ac:spMkLst>
            <pc:docMk/>
            <pc:sldMk cId="3602212586" sldId="287"/>
            <ac:spMk id="6" creationId="{41FBA5F3-CC5F-41DB-AF11-15EE5F81358F}"/>
          </ac:spMkLst>
        </pc:spChg>
        <pc:graphicFrameChg chg="add mod modGraphic">
          <ac:chgData name="Antonio-Marius Tricolici" userId="4ca5b4ffc4fcfb59" providerId="LiveId" clId="{39D5A7E7-BFEF-4799-BC08-1D3A5F3A27E5}" dt="2022-02-05T17:06:57.683" v="2433" actId="20577"/>
          <ac:graphicFrameMkLst>
            <pc:docMk/>
            <pc:sldMk cId="3602212586" sldId="287"/>
            <ac:graphicFrameMk id="3" creationId="{0981CB38-0861-422E-A44E-0A086BF21436}"/>
          </ac:graphicFrameMkLst>
        </pc:graphicFrameChg>
      </pc:sldChg>
      <pc:sldChg chg="new">
        <pc:chgData name="Antonio-Marius Tricolici" userId="4ca5b4ffc4fcfb59" providerId="LiveId" clId="{39D5A7E7-BFEF-4799-BC08-1D3A5F3A27E5}" dt="2022-02-05T17:06:17.240" v="2427" actId="680"/>
        <pc:sldMkLst>
          <pc:docMk/>
          <pc:sldMk cId="1358298685" sldId="288"/>
        </pc:sldMkLst>
      </pc:sldChg>
      <pc:sldMasterChg chg="delSldLayout">
        <pc:chgData name="Antonio-Marius Tricolici" userId="4ca5b4ffc4fcfb59" providerId="LiveId" clId="{39D5A7E7-BFEF-4799-BC08-1D3A5F3A27E5}" dt="2022-02-05T06:57:57.255" v="867" actId="2696"/>
        <pc:sldMasterMkLst>
          <pc:docMk/>
          <pc:sldMasterMk cId="0" sldId="2147483659"/>
        </pc:sldMasterMkLst>
        <pc:sldLayoutChg chg="del">
          <pc:chgData name="Antonio-Marius Tricolici" userId="4ca5b4ffc4fcfb59" providerId="LiveId" clId="{39D5A7E7-BFEF-4799-BC08-1D3A5F3A27E5}" dt="2022-02-05T06:44:33.952" v="104" actId="2696"/>
          <pc:sldLayoutMkLst>
            <pc:docMk/>
            <pc:sldMasterMk cId="0" sldId="2147483659"/>
            <pc:sldLayoutMk cId="0" sldId="2147483650"/>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1"/>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2"/>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4"/>
          </pc:sldLayoutMkLst>
        </pc:sldLayoutChg>
        <pc:sldLayoutChg chg="del">
          <pc:chgData name="Antonio-Marius Tricolici" userId="4ca5b4ffc4fcfb59" providerId="LiveId" clId="{39D5A7E7-BFEF-4799-BC08-1D3A5F3A27E5}" dt="2022-02-05T06:57:57.255" v="867" actId="2696"/>
          <pc:sldLayoutMkLst>
            <pc:docMk/>
            <pc:sldMasterMk cId="0" sldId="2147483659"/>
            <pc:sldLayoutMk cId="0" sldId="2147483656"/>
          </pc:sldLayoutMkLst>
        </pc:sldLayoutChg>
      </pc:sldMasterChg>
    </pc:docChg>
  </pc:docChgLst>
  <pc:docChgLst>
    <pc:chgData name="Antonio-Marius Tricolici" userId="4ca5b4ffc4fcfb59" providerId="LiveId" clId="{84F87E25-E331-4B2E-A13A-ED08FC96EDE1}"/>
    <pc:docChg chg="undo custSel addSld delSld modSld sldOrd modSection">
      <pc:chgData name="Antonio-Marius Tricolici" userId="4ca5b4ffc4fcfb59" providerId="LiveId" clId="{84F87E25-E331-4B2E-A13A-ED08FC96EDE1}" dt="2022-02-28T16:18:16.649" v="10607" actId="20577"/>
      <pc:docMkLst>
        <pc:docMk/>
      </pc:docMkLst>
      <pc:sldChg chg="modSp mod">
        <pc:chgData name="Antonio-Marius Tricolici" userId="4ca5b4ffc4fcfb59" providerId="LiveId" clId="{84F87E25-E331-4B2E-A13A-ED08FC96EDE1}" dt="2022-02-27T17:38:12.942" v="6" actId="20577"/>
        <pc:sldMkLst>
          <pc:docMk/>
          <pc:sldMk cId="0" sldId="256"/>
        </pc:sldMkLst>
        <pc:spChg chg="mod">
          <ac:chgData name="Antonio-Marius Tricolici" userId="4ca5b4ffc4fcfb59" providerId="LiveId" clId="{84F87E25-E331-4B2E-A13A-ED08FC96EDE1}" dt="2022-02-27T17:38:12.942" v="6" actId="20577"/>
          <ac:spMkLst>
            <pc:docMk/>
            <pc:sldMk cId="0" sldId="256"/>
            <ac:spMk id="67" creationId="{00000000-0000-0000-0000-000000000000}"/>
          </ac:spMkLst>
        </pc:spChg>
      </pc:sldChg>
      <pc:sldChg chg="modSp mod">
        <pc:chgData name="Antonio-Marius Tricolici" userId="4ca5b4ffc4fcfb59" providerId="LiveId" clId="{84F87E25-E331-4B2E-A13A-ED08FC96EDE1}" dt="2022-02-28T15:54:50.800" v="10599" actId="20577"/>
        <pc:sldMkLst>
          <pc:docMk/>
          <pc:sldMk cId="1307481501" sldId="289"/>
        </pc:sldMkLst>
        <pc:spChg chg="mod">
          <ac:chgData name="Antonio-Marius Tricolici" userId="4ca5b4ffc4fcfb59" providerId="LiveId" clId="{84F87E25-E331-4B2E-A13A-ED08FC96EDE1}" dt="2022-02-28T15:54:50.800" v="10599" actId="20577"/>
          <ac:spMkLst>
            <pc:docMk/>
            <pc:sldMk cId="1307481501" sldId="289"/>
            <ac:spMk id="5" creationId="{42C08766-A9DA-4EED-9F54-812EA62FCA30}"/>
          </ac:spMkLst>
        </pc:spChg>
      </pc:sldChg>
      <pc:sldChg chg="modSp mod">
        <pc:chgData name="Antonio-Marius Tricolici" userId="4ca5b4ffc4fcfb59" providerId="LiveId" clId="{84F87E25-E331-4B2E-A13A-ED08FC96EDE1}" dt="2022-02-27T19:49:28.889" v="8831" actId="20577"/>
        <pc:sldMkLst>
          <pc:docMk/>
          <pc:sldMk cId="1586656465" sldId="301"/>
        </pc:sldMkLst>
        <pc:spChg chg="mod">
          <ac:chgData name="Antonio-Marius Tricolici" userId="4ca5b4ffc4fcfb59" providerId="LiveId" clId="{84F87E25-E331-4B2E-A13A-ED08FC96EDE1}" dt="2022-02-27T19:49:28.889" v="8831" actId="20577"/>
          <ac:spMkLst>
            <pc:docMk/>
            <pc:sldMk cId="1586656465" sldId="301"/>
            <ac:spMk id="2" creationId="{C4DA830B-4AD9-404D-BD7E-C1F1FA88D402}"/>
          </ac:spMkLst>
        </pc:spChg>
      </pc:sldChg>
      <pc:sldChg chg="addSp delSp modSp mod">
        <pc:chgData name="Antonio-Marius Tricolici" userId="4ca5b4ffc4fcfb59" providerId="LiveId" clId="{84F87E25-E331-4B2E-A13A-ED08FC96EDE1}" dt="2022-02-27T17:43:41.881" v="286" actId="20577"/>
        <pc:sldMkLst>
          <pc:docMk/>
          <pc:sldMk cId="4039160169" sldId="320"/>
        </pc:sldMkLst>
        <pc:spChg chg="mod">
          <ac:chgData name="Antonio-Marius Tricolici" userId="4ca5b4ffc4fcfb59" providerId="LiveId" clId="{84F87E25-E331-4B2E-A13A-ED08FC96EDE1}" dt="2022-02-27T17:39:22.867" v="61" actId="20577"/>
          <ac:spMkLst>
            <pc:docMk/>
            <pc:sldMk cId="4039160169" sldId="320"/>
            <ac:spMk id="2" creationId="{57167A7A-1E93-4B75-80EC-167918A71C4D}"/>
          </ac:spMkLst>
        </pc:spChg>
        <pc:spChg chg="del">
          <ac:chgData name="Antonio-Marius Tricolici" userId="4ca5b4ffc4fcfb59" providerId="LiveId" clId="{84F87E25-E331-4B2E-A13A-ED08FC96EDE1}" dt="2022-02-27T17:39:34.877" v="62" actId="478"/>
          <ac:spMkLst>
            <pc:docMk/>
            <pc:sldMk cId="4039160169" sldId="320"/>
            <ac:spMk id="3" creationId="{FA92460C-9637-4D71-B44D-72DD1DDA0AD2}"/>
          </ac:spMkLst>
        </pc:spChg>
        <pc:spChg chg="add mod">
          <ac:chgData name="Antonio-Marius Tricolici" userId="4ca5b4ffc4fcfb59" providerId="LiveId" clId="{84F87E25-E331-4B2E-A13A-ED08FC96EDE1}" dt="2022-02-27T17:43:41.881" v="286" actId="20577"/>
          <ac:spMkLst>
            <pc:docMk/>
            <pc:sldMk cId="4039160169" sldId="320"/>
            <ac:spMk id="4" creationId="{394A036F-8556-4B61-832B-E7EA2445C8B9}"/>
          </ac:spMkLst>
        </pc:spChg>
        <pc:spChg chg="del">
          <ac:chgData name="Antonio-Marius Tricolici" userId="4ca5b4ffc4fcfb59" providerId="LiveId" clId="{84F87E25-E331-4B2E-A13A-ED08FC96EDE1}" dt="2022-02-27T17:39:34.877" v="62" actId="478"/>
          <ac:spMkLst>
            <pc:docMk/>
            <pc:sldMk cId="4039160169" sldId="320"/>
            <ac:spMk id="5" creationId="{0B2BEB8B-4A79-416D-BA48-35E76456BA26}"/>
          </ac:spMkLst>
        </pc:spChg>
      </pc:sldChg>
      <pc:sldChg chg="addSp delSp modSp new mod modAnim">
        <pc:chgData name="Antonio-Marius Tricolici" userId="4ca5b4ffc4fcfb59" providerId="LiveId" clId="{84F87E25-E331-4B2E-A13A-ED08FC96EDE1}" dt="2022-02-28T15:56:07.274" v="10600"/>
        <pc:sldMkLst>
          <pc:docMk/>
          <pc:sldMk cId="3015734620" sldId="321"/>
        </pc:sldMkLst>
        <pc:spChg chg="mod">
          <ac:chgData name="Antonio-Marius Tricolici" userId="4ca5b4ffc4fcfb59" providerId="LiveId" clId="{84F87E25-E331-4B2E-A13A-ED08FC96EDE1}" dt="2022-02-27T17:43:47.742" v="300" actId="20577"/>
          <ac:spMkLst>
            <pc:docMk/>
            <pc:sldMk cId="3015734620" sldId="321"/>
            <ac:spMk id="2" creationId="{F504456D-AA68-4A3D-B48D-3F506E114769}"/>
          </ac:spMkLst>
        </pc:spChg>
        <pc:spChg chg="del">
          <ac:chgData name="Antonio-Marius Tricolici" userId="4ca5b4ffc4fcfb59" providerId="LiveId" clId="{84F87E25-E331-4B2E-A13A-ED08FC96EDE1}" dt="2022-02-27T17:43:50.368" v="301" actId="478"/>
          <ac:spMkLst>
            <pc:docMk/>
            <pc:sldMk cId="3015734620" sldId="321"/>
            <ac:spMk id="3" creationId="{C0C2C82A-91C5-4F41-97B1-BB2BD105F2CB}"/>
          </ac:spMkLst>
        </pc:spChg>
        <pc:spChg chg="add del mod">
          <ac:chgData name="Antonio-Marius Tricolici" userId="4ca5b4ffc4fcfb59" providerId="LiveId" clId="{84F87E25-E331-4B2E-A13A-ED08FC96EDE1}" dt="2022-02-27T17:43:56.492" v="304"/>
          <ac:spMkLst>
            <pc:docMk/>
            <pc:sldMk cId="3015734620" sldId="321"/>
            <ac:spMk id="4" creationId="{01729560-F164-442C-A724-1C683DE6E25D}"/>
          </ac:spMkLst>
        </pc:spChg>
        <pc:spChg chg="add mod">
          <ac:chgData name="Antonio-Marius Tricolici" userId="4ca5b4ffc4fcfb59" providerId="LiveId" clId="{84F87E25-E331-4B2E-A13A-ED08FC96EDE1}" dt="2022-02-27T17:50:11.274" v="611" actId="20577"/>
          <ac:spMkLst>
            <pc:docMk/>
            <pc:sldMk cId="3015734620" sldId="321"/>
            <ac:spMk id="5" creationId="{2BF8BC04-876A-46C3-BBC4-D96D31EEC0FF}"/>
          </ac:spMkLst>
        </pc:spChg>
        <pc:spChg chg="add del mod">
          <ac:chgData name="Antonio-Marius Tricolici" userId="4ca5b4ffc4fcfb59" providerId="LiveId" clId="{84F87E25-E331-4B2E-A13A-ED08FC96EDE1}" dt="2022-02-27T17:49:36.978" v="542"/>
          <ac:spMkLst>
            <pc:docMk/>
            <pc:sldMk cId="3015734620" sldId="321"/>
            <ac:spMk id="6" creationId="{8DD81915-8A97-4107-9642-373E12E1F21A}"/>
          </ac:spMkLst>
        </pc:spChg>
        <pc:spChg chg="add mod">
          <ac:chgData name="Antonio-Marius Tricolici" userId="4ca5b4ffc4fcfb59" providerId="LiveId" clId="{84F87E25-E331-4B2E-A13A-ED08FC96EDE1}" dt="2022-02-27T17:51:12.485" v="774" actId="14100"/>
          <ac:spMkLst>
            <pc:docMk/>
            <pc:sldMk cId="3015734620" sldId="321"/>
            <ac:spMk id="7" creationId="{C11573FA-B3F7-4791-B51E-E1B9A2598B1C}"/>
          </ac:spMkLst>
        </pc:spChg>
      </pc:sldChg>
      <pc:sldChg chg="del">
        <pc:chgData name="Antonio-Marius Tricolici" userId="4ca5b4ffc4fcfb59" providerId="LiveId" clId="{84F87E25-E331-4B2E-A13A-ED08FC96EDE1}" dt="2022-02-27T17:39:05.246" v="54" actId="47"/>
        <pc:sldMkLst>
          <pc:docMk/>
          <pc:sldMk cId="3902332717" sldId="321"/>
        </pc:sldMkLst>
      </pc:sldChg>
      <pc:sldChg chg="del">
        <pc:chgData name="Antonio-Marius Tricolici" userId="4ca5b4ffc4fcfb59" providerId="LiveId" clId="{84F87E25-E331-4B2E-A13A-ED08FC96EDE1}" dt="2022-02-27T17:39:05.246" v="54" actId="47"/>
        <pc:sldMkLst>
          <pc:docMk/>
          <pc:sldMk cId="128608673" sldId="322"/>
        </pc:sldMkLst>
      </pc:sldChg>
      <pc:sldChg chg="delSp modSp add mod">
        <pc:chgData name="Antonio-Marius Tricolici" userId="4ca5b4ffc4fcfb59" providerId="LiveId" clId="{84F87E25-E331-4B2E-A13A-ED08FC96EDE1}" dt="2022-02-28T16:18:16.649" v="10607" actId="20577"/>
        <pc:sldMkLst>
          <pc:docMk/>
          <pc:sldMk cId="2295078255" sldId="322"/>
        </pc:sldMkLst>
        <pc:spChg chg="mod">
          <ac:chgData name="Antonio-Marius Tricolici" userId="4ca5b4ffc4fcfb59" providerId="LiveId" clId="{84F87E25-E331-4B2E-A13A-ED08FC96EDE1}" dt="2022-02-27T17:51:50.554" v="794" actId="20577"/>
          <ac:spMkLst>
            <pc:docMk/>
            <pc:sldMk cId="2295078255" sldId="322"/>
            <ac:spMk id="2" creationId="{F504456D-AA68-4A3D-B48D-3F506E114769}"/>
          </ac:spMkLst>
        </pc:spChg>
        <pc:spChg chg="mod">
          <ac:chgData name="Antonio-Marius Tricolici" userId="4ca5b4ffc4fcfb59" providerId="LiveId" clId="{84F87E25-E331-4B2E-A13A-ED08FC96EDE1}" dt="2022-02-28T16:18:16.649" v="10607" actId="20577"/>
          <ac:spMkLst>
            <pc:docMk/>
            <pc:sldMk cId="2295078255" sldId="322"/>
            <ac:spMk id="5" creationId="{2BF8BC04-876A-46C3-BBC4-D96D31EEC0FF}"/>
          </ac:spMkLst>
        </pc:spChg>
        <pc:spChg chg="del">
          <ac:chgData name="Antonio-Marius Tricolici" userId="4ca5b4ffc4fcfb59" providerId="LiveId" clId="{84F87E25-E331-4B2E-A13A-ED08FC96EDE1}" dt="2022-02-27T17:51:54.059" v="795" actId="478"/>
          <ac:spMkLst>
            <pc:docMk/>
            <pc:sldMk cId="2295078255" sldId="322"/>
            <ac:spMk id="7" creationId="{C11573FA-B3F7-4791-B51E-E1B9A2598B1C}"/>
          </ac:spMkLst>
        </pc:spChg>
      </pc:sldChg>
      <pc:sldChg chg="del">
        <pc:chgData name="Antonio-Marius Tricolici" userId="4ca5b4ffc4fcfb59" providerId="LiveId" clId="{84F87E25-E331-4B2E-A13A-ED08FC96EDE1}" dt="2022-02-27T17:39:05.246" v="54" actId="47"/>
        <pc:sldMkLst>
          <pc:docMk/>
          <pc:sldMk cId="1260938304" sldId="323"/>
        </pc:sldMkLst>
      </pc:sldChg>
      <pc:sldChg chg="addSp delSp modSp new mod">
        <pc:chgData name="Antonio-Marius Tricolici" userId="4ca5b4ffc4fcfb59" providerId="LiveId" clId="{84F87E25-E331-4B2E-A13A-ED08FC96EDE1}" dt="2022-02-27T18:45:01.770" v="4147" actId="1076"/>
        <pc:sldMkLst>
          <pc:docMk/>
          <pc:sldMk cId="2110482616" sldId="323"/>
        </pc:sldMkLst>
        <pc:spChg chg="mod">
          <ac:chgData name="Antonio-Marius Tricolici" userId="4ca5b4ffc4fcfb59" providerId="LiveId" clId="{84F87E25-E331-4B2E-A13A-ED08FC96EDE1}" dt="2022-02-27T18:26:27.677" v="3339" actId="20577"/>
          <ac:spMkLst>
            <pc:docMk/>
            <pc:sldMk cId="2110482616" sldId="323"/>
            <ac:spMk id="2" creationId="{4B013DB7-4DA1-47AF-8272-75FEE9D6043B}"/>
          </ac:spMkLst>
        </pc:spChg>
        <pc:spChg chg="del">
          <ac:chgData name="Antonio-Marius Tricolici" userId="4ca5b4ffc4fcfb59" providerId="LiveId" clId="{84F87E25-E331-4B2E-A13A-ED08FC96EDE1}" dt="2022-02-27T18:26:29.881" v="3340" actId="478"/>
          <ac:spMkLst>
            <pc:docMk/>
            <pc:sldMk cId="2110482616" sldId="323"/>
            <ac:spMk id="3" creationId="{D9864191-24B1-4502-BDAE-81DE1405CEE4}"/>
          </ac:spMkLst>
        </pc:spChg>
        <pc:spChg chg="add mod">
          <ac:chgData name="Antonio-Marius Tricolici" userId="4ca5b4ffc4fcfb59" providerId="LiveId" clId="{84F87E25-E331-4B2E-A13A-ED08FC96EDE1}" dt="2022-02-27T18:41:44.113" v="3836" actId="20577"/>
          <ac:spMkLst>
            <pc:docMk/>
            <pc:sldMk cId="2110482616" sldId="323"/>
            <ac:spMk id="4" creationId="{C4781E70-C707-4775-80DA-69B0C8522854}"/>
          </ac:spMkLst>
        </pc:spChg>
        <pc:spChg chg="add mod">
          <ac:chgData name="Antonio-Marius Tricolici" userId="4ca5b4ffc4fcfb59" providerId="LiveId" clId="{84F87E25-E331-4B2E-A13A-ED08FC96EDE1}" dt="2022-02-27T18:45:01.770" v="4147" actId="1076"/>
          <ac:spMkLst>
            <pc:docMk/>
            <pc:sldMk cId="2110482616" sldId="323"/>
            <ac:spMk id="5" creationId="{4822713C-A963-490F-9F1C-D565E7A89018}"/>
          </ac:spMkLst>
        </pc:spChg>
        <pc:spChg chg="add mod">
          <ac:chgData name="Antonio-Marius Tricolici" userId="4ca5b4ffc4fcfb59" providerId="LiveId" clId="{84F87E25-E331-4B2E-A13A-ED08FC96EDE1}" dt="2022-02-27T18:44:59.381" v="4146" actId="1076"/>
          <ac:spMkLst>
            <pc:docMk/>
            <pc:sldMk cId="2110482616" sldId="323"/>
            <ac:spMk id="6" creationId="{6817D9AD-A2F1-4EDA-BD83-87259AC36991}"/>
          </ac:spMkLst>
        </pc:spChg>
      </pc:sldChg>
      <pc:sldChg chg="addSp modSp add mod ord">
        <pc:chgData name="Antonio-Marius Tricolici" userId="4ca5b4ffc4fcfb59" providerId="LiveId" clId="{84F87E25-E331-4B2E-A13A-ED08FC96EDE1}" dt="2022-02-27T18:09:32.276" v="1899" actId="20577"/>
        <pc:sldMkLst>
          <pc:docMk/>
          <pc:sldMk cId="2465372461" sldId="324"/>
        </pc:sldMkLst>
        <pc:spChg chg="add mod">
          <ac:chgData name="Antonio-Marius Tricolici" userId="4ca5b4ffc4fcfb59" providerId="LiveId" clId="{84F87E25-E331-4B2E-A13A-ED08FC96EDE1}" dt="2022-02-27T18:09:32.276" v="1899" actId="20577"/>
          <ac:spMkLst>
            <pc:docMk/>
            <pc:sldMk cId="2465372461" sldId="324"/>
            <ac:spMk id="3" creationId="{D25FC421-DD7B-40B1-9FD6-360CFFF43EE4}"/>
          </ac:spMkLst>
        </pc:spChg>
        <pc:spChg chg="mod">
          <ac:chgData name="Antonio-Marius Tricolici" userId="4ca5b4ffc4fcfb59" providerId="LiveId" clId="{84F87E25-E331-4B2E-A13A-ED08FC96EDE1}" dt="2022-02-27T18:06:36.259" v="1540" actId="313"/>
          <ac:spMkLst>
            <pc:docMk/>
            <pc:sldMk cId="2465372461" sldId="324"/>
            <ac:spMk id="5" creationId="{2BF8BC04-876A-46C3-BBC4-D96D31EEC0FF}"/>
          </ac:spMkLst>
        </pc:spChg>
      </pc:sldChg>
      <pc:sldChg chg="del">
        <pc:chgData name="Antonio-Marius Tricolici" userId="4ca5b4ffc4fcfb59" providerId="LiveId" clId="{84F87E25-E331-4B2E-A13A-ED08FC96EDE1}" dt="2022-02-27T17:39:05.246" v="54" actId="47"/>
        <pc:sldMkLst>
          <pc:docMk/>
          <pc:sldMk cId="3980072953" sldId="324"/>
        </pc:sldMkLst>
      </pc:sldChg>
      <pc:sldChg chg="del">
        <pc:chgData name="Antonio-Marius Tricolici" userId="4ca5b4ffc4fcfb59" providerId="LiveId" clId="{84F87E25-E331-4B2E-A13A-ED08FC96EDE1}" dt="2022-02-27T17:39:05.246" v="54" actId="47"/>
        <pc:sldMkLst>
          <pc:docMk/>
          <pc:sldMk cId="2500835459" sldId="325"/>
        </pc:sldMkLst>
      </pc:sldChg>
      <pc:sldChg chg="modSp add mod ord">
        <pc:chgData name="Antonio-Marius Tricolici" userId="4ca5b4ffc4fcfb59" providerId="LiveId" clId="{84F87E25-E331-4B2E-A13A-ED08FC96EDE1}" dt="2022-02-27T18:13:51.738" v="2273" actId="113"/>
        <pc:sldMkLst>
          <pc:docMk/>
          <pc:sldMk cId="2591784943" sldId="325"/>
        </pc:sldMkLst>
        <pc:spChg chg="mod">
          <ac:chgData name="Antonio-Marius Tricolici" userId="4ca5b4ffc4fcfb59" providerId="LiveId" clId="{84F87E25-E331-4B2E-A13A-ED08FC96EDE1}" dt="2022-02-27T18:12:00.920" v="1900" actId="20577"/>
          <ac:spMkLst>
            <pc:docMk/>
            <pc:sldMk cId="2591784943" sldId="325"/>
            <ac:spMk id="2" creationId="{F504456D-AA68-4A3D-B48D-3F506E114769}"/>
          </ac:spMkLst>
        </pc:spChg>
        <pc:spChg chg="mod">
          <ac:chgData name="Antonio-Marius Tricolici" userId="4ca5b4ffc4fcfb59" providerId="LiveId" clId="{84F87E25-E331-4B2E-A13A-ED08FC96EDE1}" dt="2022-02-27T18:13:51.738" v="2273" actId="113"/>
          <ac:spMkLst>
            <pc:docMk/>
            <pc:sldMk cId="2591784943" sldId="325"/>
            <ac:spMk id="5" creationId="{2BF8BC04-876A-46C3-BBC4-D96D31EEC0FF}"/>
          </ac:spMkLst>
        </pc:spChg>
      </pc:sldChg>
      <pc:sldChg chg="del">
        <pc:chgData name="Antonio-Marius Tricolici" userId="4ca5b4ffc4fcfb59" providerId="LiveId" clId="{84F87E25-E331-4B2E-A13A-ED08FC96EDE1}" dt="2022-02-27T17:39:05.246" v="54" actId="47"/>
        <pc:sldMkLst>
          <pc:docMk/>
          <pc:sldMk cId="453779411" sldId="326"/>
        </pc:sldMkLst>
      </pc:sldChg>
      <pc:sldChg chg="addSp delSp modSp new mod modAnim">
        <pc:chgData name="Antonio-Marius Tricolici" userId="4ca5b4ffc4fcfb59" providerId="LiveId" clId="{84F87E25-E331-4B2E-A13A-ED08FC96EDE1}" dt="2022-02-27T18:20:43.651" v="3332" actId="20577"/>
        <pc:sldMkLst>
          <pc:docMk/>
          <pc:sldMk cId="826080776" sldId="326"/>
        </pc:sldMkLst>
        <pc:spChg chg="mod">
          <ac:chgData name="Antonio-Marius Tricolici" userId="4ca5b4ffc4fcfb59" providerId="LiveId" clId="{84F87E25-E331-4B2E-A13A-ED08FC96EDE1}" dt="2022-02-27T18:14:30.813" v="2347" actId="20577"/>
          <ac:spMkLst>
            <pc:docMk/>
            <pc:sldMk cId="826080776" sldId="326"/>
            <ac:spMk id="2" creationId="{35FB2B4A-8640-46E6-A36C-F276BDE3B3BE}"/>
          </ac:spMkLst>
        </pc:spChg>
        <pc:spChg chg="del mod">
          <ac:chgData name="Antonio-Marius Tricolici" userId="4ca5b4ffc4fcfb59" providerId="LiveId" clId="{84F87E25-E331-4B2E-A13A-ED08FC96EDE1}" dt="2022-02-27T18:14:03.100" v="2301" actId="478"/>
          <ac:spMkLst>
            <pc:docMk/>
            <pc:sldMk cId="826080776" sldId="326"/>
            <ac:spMk id="3" creationId="{86DB819C-A07D-4EA4-BBA2-0F0D0D009B46}"/>
          </ac:spMkLst>
        </pc:spChg>
        <pc:spChg chg="add mod">
          <ac:chgData name="Antonio-Marius Tricolici" userId="4ca5b4ffc4fcfb59" providerId="LiveId" clId="{84F87E25-E331-4B2E-A13A-ED08FC96EDE1}" dt="2022-02-27T18:20:43.651" v="3332" actId="20577"/>
          <ac:spMkLst>
            <pc:docMk/>
            <pc:sldMk cId="826080776" sldId="326"/>
            <ac:spMk id="4" creationId="{159BB7FA-AF32-48F2-BF0F-478401FCF2C8}"/>
          </ac:spMkLst>
        </pc:spChg>
      </pc:sldChg>
      <pc:sldChg chg="addSp delSp modSp new mod modAnim modNotesTx">
        <pc:chgData name="Antonio-Marius Tricolici" userId="4ca5b4ffc4fcfb59" providerId="LiveId" clId="{84F87E25-E331-4B2E-A13A-ED08FC96EDE1}" dt="2022-02-27T18:50:06.666" v="4215" actId="20577"/>
        <pc:sldMkLst>
          <pc:docMk/>
          <pc:sldMk cId="245764600" sldId="327"/>
        </pc:sldMkLst>
        <pc:spChg chg="mod">
          <ac:chgData name="Antonio-Marius Tricolici" userId="4ca5b4ffc4fcfb59" providerId="LiveId" clId="{84F87E25-E331-4B2E-A13A-ED08FC96EDE1}" dt="2022-02-27T18:42:11.340" v="3866" actId="20577"/>
          <ac:spMkLst>
            <pc:docMk/>
            <pc:sldMk cId="245764600" sldId="327"/>
            <ac:spMk id="2" creationId="{C9D88DCE-A4B3-4066-A0DF-81358173136D}"/>
          </ac:spMkLst>
        </pc:spChg>
        <pc:spChg chg="del">
          <ac:chgData name="Antonio-Marius Tricolici" userId="4ca5b4ffc4fcfb59" providerId="LiveId" clId="{84F87E25-E331-4B2E-A13A-ED08FC96EDE1}" dt="2022-02-27T18:42:14.958" v="3867" actId="478"/>
          <ac:spMkLst>
            <pc:docMk/>
            <pc:sldMk cId="245764600" sldId="327"/>
            <ac:spMk id="3" creationId="{BB6D9749-84A9-4845-9F08-E65754F510BF}"/>
          </ac:spMkLst>
        </pc:spChg>
        <pc:spChg chg="add mod">
          <ac:chgData name="Antonio-Marius Tricolici" userId="4ca5b4ffc4fcfb59" providerId="LiveId" clId="{84F87E25-E331-4B2E-A13A-ED08FC96EDE1}" dt="2022-02-27T18:43:27.972" v="3964" actId="20577"/>
          <ac:spMkLst>
            <pc:docMk/>
            <pc:sldMk cId="245764600" sldId="327"/>
            <ac:spMk id="4" creationId="{BF054E0F-9920-49FC-9C53-CB2D4B273D9D}"/>
          </ac:spMkLst>
        </pc:spChg>
        <pc:spChg chg="add mod">
          <ac:chgData name="Antonio-Marius Tricolici" userId="4ca5b4ffc4fcfb59" providerId="LiveId" clId="{84F87E25-E331-4B2E-A13A-ED08FC96EDE1}" dt="2022-02-27T18:43:33.700" v="3966" actId="339"/>
          <ac:spMkLst>
            <pc:docMk/>
            <pc:sldMk cId="245764600" sldId="327"/>
            <ac:spMk id="5" creationId="{6C8C43E8-DE5A-4A2A-8119-9096380183EF}"/>
          </ac:spMkLst>
        </pc:spChg>
        <pc:spChg chg="add mod">
          <ac:chgData name="Antonio-Marius Tricolici" userId="4ca5b4ffc4fcfb59" providerId="LiveId" clId="{84F87E25-E331-4B2E-A13A-ED08FC96EDE1}" dt="2022-02-27T18:43:55.379" v="3996" actId="313"/>
          <ac:spMkLst>
            <pc:docMk/>
            <pc:sldMk cId="245764600" sldId="327"/>
            <ac:spMk id="6" creationId="{53084E59-4E6E-43C6-A973-112F510AC37C}"/>
          </ac:spMkLst>
        </pc:spChg>
        <pc:spChg chg="add del">
          <ac:chgData name="Antonio-Marius Tricolici" userId="4ca5b4ffc4fcfb59" providerId="LiveId" clId="{84F87E25-E331-4B2E-A13A-ED08FC96EDE1}" dt="2022-02-27T18:43:58.235" v="3998"/>
          <ac:spMkLst>
            <pc:docMk/>
            <pc:sldMk cId="245764600" sldId="327"/>
            <ac:spMk id="7" creationId="{B40E9F16-FBA5-4816-B53B-124213280DD2}"/>
          </ac:spMkLst>
        </pc:spChg>
        <pc:spChg chg="add mod">
          <ac:chgData name="Antonio-Marius Tricolici" userId="4ca5b4ffc4fcfb59" providerId="LiveId" clId="{84F87E25-E331-4B2E-A13A-ED08FC96EDE1}" dt="2022-02-27T18:44:15.255" v="4011" actId="339"/>
          <ac:spMkLst>
            <pc:docMk/>
            <pc:sldMk cId="245764600" sldId="327"/>
            <ac:spMk id="8" creationId="{D3C1B4EA-D6F6-4316-87A3-40D426173FC5}"/>
          </ac:spMkLst>
        </pc:spChg>
        <pc:spChg chg="add mod">
          <ac:chgData name="Antonio-Marius Tricolici" userId="4ca5b4ffc4fcfb59" providerId="LiveId" clId="{84F87E25-E331-4B2E-A13A-ED08FC96EDE1}" dt="2022-02-27T18:46:46.411" v="4162" actId="1076"/>
          <ac:spMkLst>
            <pc:docMk/>
            <pc:sldMk cId="245764600" sldId="327"/>
            <ac:spMk id="9" creationId="{DCCBCA82-A95D-47B9-92CE-07D24B6869C8}"/>
          </ac:spMkLst>
        </pc:spChg>
      </pc:sldChg>
      <pc:sldChg chg="del">
        <pc:chgData name="Antonio-Marius Tricolici" userId="4ca5b4ffc4fcfb59" providerId="LiveId" clId="{84F87E25-E331-4B2E-A13A-ED08FC96EDE1}" dt="2022-02-27T17:39:05.246" v="54" actId="47"/>
        <pc:sldMkLst>
          <pc:docMk/>
          <pc:sldMk cId="3304730243" sldId="327"/>
        </pc:sldMkLst>
      </pc:sldChg>
      <pc:sldChg chg="del">
        <pc:chgData name="Antonio-Marius Tricolici" userId="4ca5b4ffc4fcfb59" providerId="LiveId" clId="{84F87E25-E331-4B2E-A13A-ED08FC96EDE1}" dt="2022-02-27T17:39:05.246" v="54" actId="47"/>
        <pc:sldMkLst>
          <pc:docMk/>
          <pc:sldMk cId="3803240242" sldId="328"/>
        </pc:sldMkLst>
      </pc:sldChg>
      <pc:sldChg chg="addSp delSp modSp new mod">
        <pc:chgData name="Antonio-Marius Tricolici" userId="4ca5b4ffc4fcfb59" providerId="LiveId" clId="{84F87E25-E331-4B2E-A13A-ED08FC96EDE1}" dt="2022-02-27T18:52:24.551" v="4372" actId="1076"/>
        <pc:sldMkLst>
          <pc:docMk/>
          <pc:sldMk cId="4257264422" sldId="328"/>
        </pc:sldMkLst>
        <pc:spChg chg="mod">
          <ac:chgData name="Antonio-Marius Tricolici" userId="4ca5b4ffc4fcfb59" providerId="LiveId" clId="{84F87E25-E331-4B2E-A13A-ED08FC96EDE1}" dt="2022-02-27T18:50:17.017" v="4231" actId="20577"/>
          <ac:spMkLst>
            <pc:docMk/>
            <pc:sldMk cId="4257264422" sldId="328"/>
            <ac:spMk id="2" creationId="{1A6B6596-C8C5-433F-BDC8-4B00300F6782}"/>
          </ac:spMkLst>
        </pc:spChg>
        <pc:spChg chg="del">
          <ac:chgData name="Antonio-Marius Tricolici" userId="4ca5b4ffc4fcfb59" providerId="LiveId" clId="{84F87E25-E331-4B2E-A13A-ED08FC96EDE1}" dt="2022-02-27T18:50:18.832" v="4232" actId="478"/>
          <ac:spMkLst>
            <pc:docMk/>
            <pc:sldMk cId="4257264422" sldId="328"/>
            <ac:spMk id="3" creationId="{CAEC4BFB-5385-432C-87AC-DCC019644D96}"/>
          </ac:spMkLst>
        </pc:spChg>
        <pc:spChg chg="add del">
          <ac:chgData name="Antonio-Marius Tricolici" userId="4ca5b4ffc4fcfb59" providerId="LiveId" clId="{84F87E25-E331-4B2E-A13A-ED08FC96EDE1}" dt="2022-02-27T18:50:21.745" v="4234"/>
          <ac:spMkLst>
            <pc:docMk/>
            <pc:sldMk cId="4257264422" sldId="328"/>
            <ac:spMk id="4" creationId="{45DB5CFE-ED90-44A8-AD44-902508211664}"/>
          </ac:spMkLst>
        </pc:spChg>
        <pc:spChg chg="add del mod">
          <ac:chgData name="Antonio-Marius Tricolici" userId="4ca5b4ffc4fcfb59" providerId="LiveId" clId="{84F87E25-E331-4B2E-A13A-ED08FC96EDE1}" dt="2022-02-27T18:50:36.069" v="4243" actId="478"/>
          <ac:spMkLst>
            <pc:docMk/>
            <pc:sldMk cId="4257264422" sldId="328"/>
            <ac:spMk id="5" creationId="{8F851F37-4962-471F-9F6E-C7CBB8C752F0}"/>
          </ac:spMkLst>
        </pc:spChg>
        <pc:spChg chg="add del">
          <ac:chgData name="Antonio-Marius Tricolici" userId="4ca5b4ffc4fcfb59" providerId="LiveId" clId="{84F87E25-E331-4B2E-A13A-ED08FC96EDE1}" dt="2022-02-27T18:50:37.361" v="4245"/>
          <ac:spMkLst>
            <pc:docMk/>
            <pc:sldMk cId="4257264422" sldId="328"/>
            <ac:spMk id="6" creationId="{84E08F4B-0050-4BCE-9E19-EE69F41A15FE}"/>
          </ac:spMkLst>
        </pc:spChg>
        <pc:spChg chg="add mod">
          <ac:chgData name="Antonio-Marius Tricolici" userId="4ca5b4ffc4fcfb59" providerId="LiveId" clId="{84F87E25-E331-4B2E-A13A-ED08FC96EDE1}" dt="2022-02-27T18:52:24.551" v="4372" actId="1076"/>
          <ac:spMkLst>
            <pc:docMk/>
            <pc:sldMk cId="4257264422" sldId="328"/>
            <ac:spMk id="7" creationId="{7B8D8DF8-A7C5-42E7-AB71-6E62F4E2F8FA}"/>
          </ac:spMkLst>
        </pc:spChg>
        <pc:spChg chg="add mod">
          <ac:chgData name="Antonio-Marius Tricolici" userId="4ca5b4ffc4fcfb59" providerId="LiveId" clId="{84F87E25-E331-4B2E-A13A-ED08FC96EDE1}" dt="2022-02-27T18:51:22.177" v="4363" actId="14100"/>
          <ac:spMkLst>
            <pc:docMk/>
            <pc:sldMk cId="4257264422" sldId="328"/>
            <ac:spMk id="8" creationId="{3C443E9C-359E-47E5-AE09-19CEA6E401E0}"/>
          </ac:spMkLst>
        </pc:spChg>
      </pc:sldChg>
      <pc:sldChg chg="addSp delSp modSp new mod modAnim">
        <pc:chgData name="Antonio-Marius Tricolici" userId="4ca5b4ffc4fcfb59" providerId="LiveId" clId="{84F87E25-E331-4B2E-A13A-ED08FC96EDE1}" dt="2022-02-27T18:56:48.735" v="4878" actId="20577"/>
        <pc:sldMkLst>
          <pc:docMk/>
          <pc:sldMk cId="3027021984" sldId="329"/>
        </pc:sldMkLst>
        <pc:spChg chg="mod">
          <ac:chgData name="Antonio-Marius Tricolici" userId="4ca5b4ffc4fcfb59" providerId="LiveId" clId="{84F87E25-E331-4B2E-A13A-ED08FC96EDE1}" dt="2022-02-27T18:52:48.192" v="4407" actId="20577"/>
          <ac:spMkLst>
            <pc:docMk/>
            <pc:sldMk cId="3027021984" sldId="329"/>
            <ac:spMk id="2" creationId="{26688591-BF9E-4DEB-A4A1-C9461D24E054}"/>
          </ac:spMkLst>
        </pc:spChg>
        <pc:spChg chg="del">
          <ac:chgData name="Antonio-Marius Tricolici" userId="4ca5b4ffc4fcfb59" providerId="LiveId" clId="{84F87E25-E331-4B2E-A13A-ED08FC96EDE1}" dt="2022-02-27T18:52:50.328" v="4408" actId="478"/>
          <ac:spMkLst>
            <pc:docMk/>
            <pc:sldMk cId="3027021984" sldId="329"/>
            <ac:spMk id="3" creationId="{F2391FF1-4404-4950-90AA-ED8F0C99C7FE}"/>
          </ac:spMkLst>
        </pc:spChg>
        <pc:spChg chg="add del">
          <ac:chgData name="Antonio-Marius Tricolici" userId="4ca5b4ffc4fcfb59" providerId="LiveId" clId="{84F87E25-E331-4B2E-A13A-ED08FC96EDE1}" dt="2022-02-27T18:52:52.549" v="4410"/>
          <ac:spMkLst>
            <pc:docMk/>
            <pc:sldMk cId="3027021984" sldId="329"/>
            <ac:spMk id="4" creationId="{206A0B79-73BE-4049-8738-64438AD1188F}"/>
          </ac:spMkLst>
        </pc:spChg>
        <pc:spChg chg="add mod">
          <ac:chgData name="Antonio-Marius Tricolici" userId="4ca5b4ffc4fcfb59" providerId="LiveId" clId="{84F87E25-E331-4B2E-A13A-ED08FC96EDE1}" dt="2022-02-27T18:54:41.066" v="4737" actId="403"/>
          <ac:spMkLst>
            <pc:docMk/>
            <pc:sldMk cId="3027021984" sldId="329"/>
            <ac:spMk id="5" creationId="{0B281D6C-0C8F-4618-8AA6-EC323BF15C8F}"/>
          </ac:spMkLst>
        </pc:spChg>
        <pc:spChg chg="add mod">
          <ac:chgData name="Antonio-Marius Tricolici" userId="4ca5b4ffc4fcfb59" providerId="LiveId" clId="{84F87E25-E331-4B2E-A13A-ED08FC96EDE1}" dt="2022-02-27T18:56:48.735" v="4878" actId="20577"/>
          <ac:spMkLst>
            <pc:docMk/>
            <pc:sldMk cId="3027021984" sldId="329"/>
            <ac:spMk id="6" creationId="{8381FE14-DDE9-406B-AFBC-D11B06BDD121}"/>
          </ac:spMkLst>
        </pc:spChg>
        <pc:spChg chg="add mod">
          <ac:chgData name="Antonio-Marius Tricolici" userId="4ca5b4ffc4fcfb59" providerId="LiveId" clId="{84F87E25-E331-4B2E-A13A-ED08FC96EDE1}" dt="2022-02-27T18:56:38" v="4876" actId="339"/>
          <ac:spMkLst>
            <pc:docMk/>
            <pc:sldMk cId="3027021984" sldId="329"/>
            <ac:spMk id="7" creationId="{81856F67-B1AF-4EF7-B61E-E8828ECE564E}"/>
          </ac:spMkLst>
        </pc:spChg>
        <pc:spChg chg="add mod">
          <ac:chgData name="Antonio-Marius Tricolici" userId="4ca5b4ffc4fcfb59" providerId="LiveId" clId="{84F87E25-E331-4B2E-A13A-ED08FC96EDE1}" dt="2022-02-27T18:56:38" v="4876" actId="339"/>
          <ac:spMkLst>
            <pc:docMk/>
            <pc:sldMk cId="3027021984" sldId="329"/>
            <ac:spMk id="8" creationId="{2B0630DE-D762-420B-BF5C-FAF757170BE5}"/>
          </ac:spMkLst>
        </pc:spChg>
      </pc:sldChg>
      <pc:sldChg chg="del">
        <pc:chgData name="Antonio-Marius Tricolici" userId="4ca5b4ffc4fcfb59" providerId="LiveId" clId="{84F87E25-E331-4B2E-A13A-ED08FC96EDE1}" dt="2022-02-27T17:39:05.246" v="54" actId="47"/>
        <pc:sldMkLst>
          <pc:docMk/>
          <pc:sldMk cId="3449581601" sldId="329"/>
        </pc:sldMkLst>
      </pc:sldChg>
      <pc:sldChg chg="addSp delSp modSp new mod">
        <pc:chgData name="Antonio-Marius Tricolici" userId="4ca5b4ffc4fcfb59" providerId="LiveId" clId="{84F87E25-E331-4B2E-A13A-ED08FC96EDE1}" dt="2022-02-27T18:58:53.329" v="4931" actId="1076"/>
        <pc:sldMkLst>
          <pc:docMk/>
          <pc:sldMk cId="3508664921" sldId="330"/>
        </pc:sldMkLst>
        <pc:spChg chg="mod">
          <ac:chgData name="Antonio-Marius Tricolici" userId="4ca5b4ffc4fcfb59" providerId="LiveId" clId="{84F87E25-E331-4B2E-A13A-ED08FC96EDE1}" dt="2022-02-27T18:57:41.531" v="4891" actId="20577"/>
          <ac:spMkLst>
            <pc:docMk/>
            <pc:sldMk cId="3508664921" sldId="330"/>
            <ac:spMk id="2" creationId="{A41B766E-C380-4C64-AD15-412EAAF71D45}"/>
          </ac:spMkLst>
        </pc:spChg>
        <pc:spChg chg="del">
          <ac:chgData name="Antonio-Marius Tricolici" userId="4ca5b4ffc4fcfb59" providerId="LiveId" clId="{84F87E25-E331-4B2E-A13A-ED08FC96EDE1}" dt="2022-02-27T18:57:44.269" v="4892" actId="478"/>
          <ac:spMkLst>
            <pc:docMk/>
            <pc:sldMk cId="3508664921" sldId="330"/>
            <ac:spMk id="3" creationId="{CE387086-222F-4610-87EA-53406A029C54}"/>
          </ac:spMkLst>
        </pc:spChg>
        <pc:spChg chg="add del">
          <ac:chgData name="Antonio-Marius Tricolici" userId="4ca5b4ffc4fcfb59" providerId="LiveId" clId="{84F87E25-E331-4B2E-A13A-ED08FC96EDE1}" dt="2022-02-27T18:57:45.693" v="4894"/>
          <ac:spMkLst>
            <pc:docMk/>
            <pc:sldMk cId="3508664921" sldId="330"/>
            <ac:spMk id="4" creationId="{45202742-8B33-42A3-B003-04A2E866E92B}"/>
          </ac:spMkLst>
        </pc:spChg>
        <pc:spChg chg="add mod">
          <ac:chgData name="Antonio-Marius Tricolici" userId="4ca5b4ffc4fcfb59" providerId="LiveId" clId="{84F87E25-E331-4B2E-A13A-ED08FC96EDE1}" dt="2022-02-27T18:58:04.954" v="4913" actId="339"/>
          <ac:spMkLst>
            <pc:docMk/>
            <pc:sldMk cId="3508664921" sldId="330"/>
            <ac:spMk id="5" creationId="{3D369109-65AA-4853-8F3F-85A5706B7E83}"/>
          </ac:spMkLst>
        </pc:spChg>
        <pc:spChg chg="add mod">
          <ac:chgData name="Antonio-Marius Tricolici" userId="4ca5b4ffc4fcfb59" providerId="LiveId" clId="{84F87E25-E331-4B2E-A13A-ED08FC96EDE1}" dt="2022-02-27T18:58:53.329" v="4931" actId="1076"/>
          <ac:spMkLst>
            <pc:docMk/>
            <pc:sldMk cId="3508664921" sldId="330"/>
            <ac:spMk id="6" creationId="{DB5671F9-C2F6-4D6D-92C3-4E6563C310DF}"/>
          </ac:spMkLst>
        </pc:spChg>
      </pc:sldChg>
      <pc:sldChg chg="del">
        <pc:chgData name="Antonio-Marius Tricolici" userId="4ca5b4ffc4fcfb59" providerId="LiveId" clId="{84F87E25-E331-4B2E-A13A-ED08FC96EDE1}" dt="2022-02-27T17:39:05.246" v="54" actId="47"/>
        <pc:sldMkLst>
          <pc:docMk/>
          <pc:sldMk cId="3994431366" sldId="330"/>
        </pc:sldMkLst>
      </pc:sldChg>
      <pc:sldChg chg="del">
        <pc:chgData name="Antonio-Marius Tricolici" userId="4ca5b4ffc4fcfb59" providerId="LiveId" clId="{84F87E25-E331-4B2E-A13A-ED08FC96EDE1}" dt="2022-02-27T17:39:05.246" v="54" actId="47"/>
        <pc:sldMkLst>
          <pc:docMk/>
          <pc:sldMk cId="665370895" sldId="331"/>
        </pc:sldMkLst>
      </pc:sldChg>
      <pc:sldChg chg="addSp delSp modSp new mod">
        <pc:chgData name="Antonio-Marius Tricolici" userId="4ca5b4ffc4fcfb59" providerId="LiveId" clId="{84F87E25-E331-4B2E-A13A-ED08FC96EDE1}" dt="2022-02-27T19:20:54.255" v="5502" actId="20577"/>
        <pc:sldMkLst>
          <pc:docMk/>
          <pc:sldMk cId="3745224931" sldId="331"/>
        </pc:sldMkLst>
        <pc:spChg chg="mod">
          <ac:chgData name="Antonio-Marius Tricolici" userId="4ca5b4ffc4fcfb59" providerId="LiveId" clId="{84F87E25-E331-4B2E-A13A-ED08FC96EDE1}" dt="2022-02-27T19:18:11.687" v="5046" actId="20577"/>
          <ac:spMkLst>
            <pc:docMk/>
            <pc:sldMk cId="3745224931" sldId="331"/>
            <ac:spMk id="2" creationId="{E0CD896E-9380-46CA-BC58-C527A0397527}"/>
          </ac:spMkLst>
        </pc:spChg>
        <pc:spChg chg="del">
          <ac:chgData name="Antonio-Marius Tricolici" userId="4ca5b4ffc4fcfb59" providerId="LiveId" clId="{84F87E25-E331-4B2E-A13A-ED08FC96EDE1}" dt="2022-02-27T19:17:17.121" v="5010" actId="478"/>
          <ac:spMkLst>
            <pc:docMk/>
            <pc:sldMk cId="3745224931" sldId="331"/>
            <ac:spMk id="3" creationId="{AD1CDB88-E859-4286-AC0B-E7B855684738}"/>
          </ac:spMkLst>
        </pc:spChg>
        <pc:spChg chg="add del mod">
          <ac:chgData name="Antonio-Marius Tricolici" userId="4ca5b4ffc4fcfb59" providerId="LiveId" clId="{84F87E25-E331-4B2E-A13A-ED08FC96EDE1}" dt="2022-02-27T19:17:28.423" v="5013"/>
          <ac:spMkLst>
            <pc:docMk/>
            <pc:sldMk cId="3745224931" sldId="331"/>
            <ac:spMk id="4" creationId="{BC939608-6F84-4320-A7CE-79F54E8ECFD1}"/>
          </ac:spMkLst>
        </pc:spChg>
        <pc:spChg chg="add del mod">
          <ac:chgData name="Antonio-Marius Tricolici" userId="4ca5b4ffc4fcfb59" providerId="LiveId" clId="{84F87E25-E331-4B2E-A13A-ED08FC96EDE1}" dt="2022-02-27T19:17:32.255" v="5025"/>
          <ac:spMkLst>
            <pc:docMk/>
            <pc:sldMk cId="3745224931" sldId="331"/>
            <ac:spMk id="5" creationId="{CA3B35D6-C75A-47B9-8823-457F76F65208}"/>
          </ac:spMkLst>
        </pc:spChg>
        <pc:spChg chg="add del mod">
          <ac:chgData name="Antonio-Marius Tricolici" userId="4ca5b4ffc4fcfb59" providerId="LiveId" clId="{84F87E25-E331-4B2E-A13A-ED08FC96EDE1}" dt="2022-02-27T19:18:44.416" v="5047" actId="21"/>
          <ac:spMkLst>
            <pc:docMk/>
            <pc:sldMk cId="3745224931" sldId="331"/>
            <ac:spMk id="6" creationId="{01C7A10E-ED9A-4EA2-8CC3-668BF6484F51}"/>
          </ac:spMkLst>
        </pc:spChg>
        <pc:spChg chg="add mod">
          <ac:chgData name="Antonio-Marius Tricolici" userId="4ca5b4ffc4fcfb59" providerId="LiveId" clId="{84F87E25-E331-4B2E-A13A-ED08FC96EDE1}" dt="2022-02-27T19:20:54.255" v="5502" actId="20577"/>
          <ac:spMkLst>
            <pc:docMk/>
            <pc:sldMk cId="3745224931" sldId="331"/>
            <ac:spMk id="7" creationId="{21418C92-6037-459F-9C14-C65F39A8DAA4}"/>
          </ac:spMkLst>
        </pc:spChg>
        <pc:spChg chg="add mod">
          <ac:chgData name="Antonio-Marius Tricolici" userId="4ca5b4ffc4fcfb59" providerId="LiveId" clId="{84F87E25-E331-4B2E-A13A-ED08FC96EDE1}" dt="2022-02-27T19:20:24.987" v="5337" actId="1076"/>
          <ac:spMkLst>
            <pc:docMk/>
            <pc:sldMk cId="3745224931" sldId="331"/>
            <ac:spMk id="8" creationId="{43F1EC9F-08DE-4FE9-A674-A9872231BEBB}"/>
          </ac:spMkLst>
        </pc:spChg>
      </pc:sldChg>
      <pc:sldChg chg="del">
        <pc:chgData name="Antonio-Marius Tricolici" userId="4ca5b4ffc4fcfb59" providerId="LiveId" clId="{84F87E25-E331-4B2E-A13A-ED08FC96EDE1}" dt="2022-02-27T17:39:05.246" v="54" actId="47"/>
        <pc:sldMkLst>
          <pc:docMk/>
          <pc:sldMk cId="40519344" sldId="332"/>
        </pc:sldMkLst>
      </pc:sldChg>
      <pc:sldChg chg="addSp delSp modSp new mod modAnim">
        <pc:chgData name="Antonio-Marius Tricolici" userId="4ca5b4ffc4fcfb59" providerId="LiveId" clId="{84F87E25-E331-4B2E-A13A-ED08FC96EDE1}" dt="2022-02-27T19:48:26.057" v="8797" actId="20577"/>
        <pc:sldMkLst>
          <pc:docMk/>
          <pc:sldMk cId="1830965324" sldId="332"/>
        </pc:sldMkLst>
        <pc:spChg chg="mod">
          <ac:chgData name="Antonio-Marius Tricolici" userId="4ca5b4ffc4fcfb59" providerId="LiveId" clId="{84F87E25-E331-4B2E-A13A-ED08FC96EDE1}" dt="2022-02-27T19:23:34.808" v="5934" actId="1076"/>
          <ac:spMkLst>
            <pc:docMk/>
            <pc:sldMk cId="1830965324" sldId="332"/>
            <ac:spMk id="2" creationId="{657BD128-42A2-4BE9-B67B-B45E3C481B38}"/>
          </ac:spMkLst>
        </pc:spChg>
        <pc:spChg chg="del">
          <ac:chgData name="Antonio-Marius Tricolici" userId="4ca5b4ffc4fcfb59" providerId="LiveId" clId="{84F87E25-E331-4B2E-A13A-ED08FC96EDE1}" dt="2022-02-27T19:22:17.070" v="5558" actId="478"/>
          <ac:spMkLst>
            <pc:docMk/>
            <pc:sldMk cId="1830965324" sldId="332"/>
            <ac:spMk id="3" creationId="{69FFE91F-7FD1-467F-8BFF-6BD0E1C3481A}"/>
          </ac:spMkLst>
        </pc:spChg>
        <pc:spChg chg="add mod">
          <ac:chgData name="Antonio-Marius Tricolici" userId="4ca5b4ffc4fcfb59" providerId="LiveId" clId="{84F87E25-E331-4B2E-A13A-ED08FC96EDE1}" dt="2022-02-27T19:25:39.289" v="6389" actId="20577"/>
          <ac:spMkLst>
            <pc:docMk/>
            <pc:sldMk cId="1830965324" sldId="332"/>
            <ac:spMk id="4" creationId="{BBC8141A-1F8B-4CAD-AADC-EC88D61FF22D}"/>
          </ac:spMkLst>
        </pc:spChg>
        <pc:spChg chg="add del">
          <ac:chgData name="Antonio-Marius Tricolici" userId="4ca5b4ffc4fcfb59" providerId="LiveId" clId="{84F87E25-E331-4B2E-A13A-ED08FC96EDE1}" dt="2022-02-27T19:23:27.438" v="5925"/>
          <ac:spMkLst>
            <pc:docMk/>
            <pc:sldMk cId="1830965324" sldId="332"/>
            <ac:spMk id="5" creationId="{2E8D8667-9259-40D0-BE58-0C246EB42E15}"/>
          </ac:spMkLst>
        </pc:spChg>
        <pc:spChg chg="add mod">
          <ac:chgData name="Antonio-Marius Tricolici" userId="4ca5b4ffc4fcfb59" providerId="LiveId" clId="{84F87E25-E331-4B2E-A13A-ED08FC96EDE1}" dt="2022-02-27T19:25:46.382" v="6391" actId="1076"/>
          <ac:spMkLst>
            <pc:docMk/>
            <pc:sldMk cId="1830965324" sldId="332"/>
            <ac:spMk id="6" creationId="{516CBFB2-2188-41B0-A3A4-CC8D782F46B4}"/>
          </ac:spMkLst>
        </pc:spChg>
        <pc:spChg chg="add mod">
          <ac:chgData name="Antonio-Marius Tricolici" userId="4ca5b4ffc4fcfb59" providerId="LiveId" clId="{84F87E25-E331-4B2E-A13A-ED08FC96EDE1}" dt="2022-02-27T19:23:36.387" v="5936" actId="571"/>
          <ac:spMkLst>
            <pc:docMk/>
            <pc:sldMk cId="1830965324" sldId="332"/>
            <ac:spMk id="7" creationId="{CEE66F5B-66AC-4453-AA77-DB7F99F9BD2B}"/>
          </ac:spMkLst>
        </pc:spChg>
        <pc:spChg chg="add mod">
          <ac:chgData name="Antonio-Marius Tricolici" userId="4ca5b4ffc4fcfb59" providerId="LiveId" clId="{84F87E25-E331-4B2E-A13A-ED08FC96EDE1}" dt="2022-02-27T19:25:48.514" v="6392" actId="1076"/>
          <ac:spMkLst>
            <pc:docMk/>
            <pc:sldMk cId="1830965324" sldId="332"/>
            <ac:spMk id="8" creationId="{7D00B99F-7A7B-48AF-A5AA-BECBF00A19AB}"/>
          </ac:spMkLst>
        </pc:spChg>
        <pc:spChg chg="add mod">
          <ac:chgData name="Antonio-Marius Tricolici" userId="4ca5b4ffc4fcfb59" providerId="LiveId" clId="{84F87E25-E331-4B2E-A13A-ED08FC96EDE1}" dt="2022-02-27T19:25:17.640" v="6290" actId="1076"/>
          <ac:spMkLst>
            <pc:docMk/>
            <pc:sldMk cId="1830965324" sldId="332"/>
            <ac:spMk id="9" creationId="{A00D2B38-824A-4DE2-A501-433EFC82BA24}"/>
          </ac:spMkLst>
        </pc:spChg>
        <pc:spChg chg="add mod">
          <ac:chgData name="Antonio-Marius Tricolici" userId="4ca5b4ffc4fcfb59" providerId="LiveId" clId="{84F87E25-E331-4B2E-A13A-ED08FC96EDE1}" dt="2022-02-27T19:48:26.057" v="8797" actId="20577"/>
          <ac:spMkLst>
            <pc:docMk/>
            <pc:sldMk cId="1830965324" sldId="332"/>
            <ac:spMk id="11" creationId="{A344BBAB-2FBC-43CC-9F68-DA6F08D18446}"/>
          </ac:spMkLst>
        </pc:spChg>
      </pc:sldChg>
      <pc:sldChg chg="del">
        <pc:chgData name="Antonio-Marius Tricolici" userId="4ca5b4ffc4fcfb59" providerId="LiveId" clId="{84F87E25-E331-4B2E-A13A-ED08FC96EDE1}" dt="2022-02-27T17:39:05.246" v="54" actId="47"/>
        <pc:sldMkLst>
          <pc:docMk/>
          <pc:sldMk cId="239189056" sldId="333"/>
        </pc:sldMkLst>
      </pc:sldChg>
      <pc:sldChg chg="addSp delSp modSp new mod modAnim">
        <pc:chgData name="Antonio-Marius Tricolici" userId="4ca5b4ffc4fcfb59" providerId="LiveId" clId="{84F87E25-E331-4B2E-A13A-ED08FC96EDE1}" dt="2022-02-27T19:47:58.153" v="8776" actId="20577"/>
        <pc:sldMkLst>
          <pc:docMk/>
          <pc:sldMk cId="355185904" sldId="333"/>
        </pc:sldMkLst>
        <pc:spChg chg="mod">
          <ac:chgData name="Antonio-Marius Tricolici" userId="4ca5b4ffc4fcfb59" providerId="LiveId" clId="{84F87E25-E331-4B2E-A13A-ED08FC96EDE1}" dt="2022-02-27T19:26:24.790" v="6426" actId="20577"/>
          <ac:spMkLst>
            <pc:docMk/>
            <pc:sldMk cId="355185904" sldId="333"/>
            <ac:spMk id="2" creationId="{918E1DD1-3D59-4F11-871C-2B4A2DD0AA77}"/>
          </ac:spMkLst>
        </pc:spChg>
        <pc:spChg chg="del">
          <ac:chgData name="Antonio-Marius Tricolici" userId="4ca5b4ffc4fcfb59" providerId="LiveId" clId="{84F87E25-E331-4B2E-A13A-ED08FC96EDE1}" dt="2022-02-27T19:26:14.571" v="6396" actId="478"/>
          <ac:spMkLst>
            <pc:docMk/>
            <pc:sldMk cId="355185904" sldId="333"/>
            <ac:spMk id="3" creationId="{2528F7ED-3996-4B2C-8D29-A9D438706936}"/>
          </ac:spMkLst>
        </pc:spChg>
        <pc:spChg chg="add del">
          <ac:chgData name="Antonio-Marius Tricolici" userId="4ca5b4ffc4fcfb59" providerId="LiveId" clId="{84F87E25-E331-4B2E-A13A-ED08FC96EDE1}" dt="2022-02-27T19:26:31.199" v="6428"/>
          <ac:spMkLst>
            <pc:docMk/>
            <pc:sldMk cId="355185904" sldId="333"/>
            <ac:spMk id="4" creationId="{057AD725-EDE6-466F-A6C9-3BBD80D123F0}"/>
          </ac:spMkLst>
        </pc:spChg>
        <pc:spChg chg="add mod">
          <ac:chgData name="Antonio-Marius Tricolici" userId="4ca5b4ffc4fcfb59" providerId="LiveId" clId="{84F87E25-E331-4B2E-A13A-ED08FC96EDE1}" dt="2022-02-27T19:27:26.735" v="6465" actId="1076"/>
          <ac:spMkLst>
            <pc:docMk/>
            <pc:sldMk cId="355185904" sldId="333"/>
            <ac:spMk id="5" creationId="{EF539CA5-6821-4BB3-B6C3-71CDC4A07A96}"/>
          </ac:spMkLst>
        </pc:spChg>
        <pc:spChg chg="add mod">
          <ac:chgData name="Antonio-Marius Tricolici" userId="4ca5b4ffc4fcfb59" providerId="LiveId" clId="{84F87E25-E331-4B2E-A13A-ED08FC96EDE1}" dt="2022-02-27T19:27:18.362" v="6464" actId="1076"/>
          <ac:spMkLst>
            <pc:docMk/>
            <pc:sldMk cId="355185904" sldId="333"/>
            <ac:spMk id="6" creationId="{716CEE24-B03C-43DD-B9D6-C2ECB684617F}"/>
          </ac:spMkLst>
        </pc:spChg>
        <pc:spChg chg="add del">
          <ac:chgData name="Antonio-Marius Tricolici" userId="4ca5b4ffc4fcfb59" providerId="LiveId" clId="{84F87E25-E331-4B2E-A13A-ED08FC96EDE1}" dt="2022-02-27T19:27:33.287" v="6467"/>
          <ac:spMkLst>
            <pc:docMk/>
            <pc:sldMk cId="355185904" sldId="333"/>
            <ac:spMk id="7" creationId="{3FC88714-98D9-4E00-976E-A0684AE88FCF}"/>
          </ac:spMkLst>
        </pc:spChg>
        <pc:spChg chg="add mod">
          <ac:chgData name="Antonio-Marius Tricolici" userId="4ca5b4ffc4fcfb59" providerId="LiveId" clId="{84F87E25-E331-4B2E-A13A-ED08FC96EDE1}" dt="2022-02-27T19:28:11.217" v="6482" actId="1076"/>
          <ac:spMkLst>
            <pc:docMk/>
            <pc:sldMk cId="355185904" sldId="333"/>
            <ac:spMk id="8" creationId="{45F73999-0F6E-4F67-8F3B-21852EBD65CF}"/>
          </ac:spMkLst>
        </pc:spChg>
        <pc:spChg chg="add mod">
          <ac:chgData name="Antonio-Marius Tricolici" userId="4ca5b4ffc4fcfb59" providerId="LiveId" clId="{84F87E25-E331-4B2E-A13A-ED08FC96EDE1}" dt="2022-02-27T19:47:58.153" v="8776" actId="20577"/>
          <ac:spMkLst>
            <pc:docMk/>
            <pc:sldMk cId="355185904" sldId="333"/>
            <ac:spMk id="9" creationId="{66155EFD-95DD-407B-B3ED-2A96D892A689}"/>
          </ac:spMkLst>
        </pc:spChg>
      </pc:sldChg>
      <pc:sldChg chg="del">
        <pc:chgData name="Antonio-Marius Tricolici" userId="4ca5b4ffc4fcfb59" providerId="LiveId" clId="{84F87E25-E331-4B2E-A13A-ED08FC96EDE1}" dt="2022-02-27T17:39:05.246" v="54" actId="47"/>
        <pc:sldMkLst>
          <pc:docMk/>
          <pc:sldMk cId="137881391" sldId="334"/>
        </pc:sldMkLst>
      </pc:sldChg>
      <pc:sldChg chg="addSp delSp modSp new mod">
        <pc:chgData name="Antonio-Marius Tricolici" userId="4ca5b4ffc4fcfb59" providerId="LiveId" clId="{84F87E25-E331-4B2E-A13A-ED08FC96EDE1}" dt="2022-02-27T19:32:12.027" v="6784" actId="1076"/>
        <pc:sldMkLst>
          <pc:docMk/>
          <pc:sldMk cId="1654750573" sldId="334"/>
        </pc:sldMkLst>
        <pc:spChg chg="mod">
          <ac:chgData name="Antonio-Marius Tricolici" userId="4ca5b4ffc4fcfb59" providerId="LiveId" clId="{84F87E25-E331-4B2E-A13A-ED08FC96EDE1}" dt="2022-02-27T19:29:24.877" v="6621" actId="20577"/>
          <ac:spMkLst>
            <pc:docMk/>
            <pc:sldMk cId="1654750573" sldId="334"/>
            <ac:spMk id="2" creationId="{1FAAA8A2-8EA5-416F-9F20-CE612C2351DA}"/>
          </ac:spMkLst>
        </pc:spChg>
        <pc:spChg chg="del">
          <ac:chgData name="Antonio-Marius Tricolici" userId="4ca5b4ffc4fcfb59" providerId="LiveId" clId="{84F87E25-E331-4B2E-A13A-ED08FC96EDE1}" dt="2022-02-27T19:29:26.897" v="6622" actId="478"/>
          <ac:spMkLst>
            <pc:docMk/>
            <pc:sldMk cId="1654750573" sldId="334"/>
            <ac:spMk id="3" creationId="{1B14488A-9F40-4359-A56A-C04AB8E001B9}"/>
          </ac:spMkLst>
        </pc:spChg>
        <pc:spChg chg="add del">
          <ac:chgData name="Antonio-Marius Tricolici" userId="4ca5b4ffc4fcfb59" providerId="LiveId" clId="{84F87E25-E331-4B2E-A13A-ED08FC96EDE1}" dt="2022-02-27T19:29:28.128" v="6624"/>
          <ac:spMkLst>
            <pc:docMk/>
            <pc:sldMk cId="1654750573" sldId="334"/>
            <ac:spMk id="4" creationId="{C7A31705-97A7-495A-BA2F-DA61EBABE476}"/>
          </ac:spMkLst>
        </pc:spChg>
        <pc:spChg chg="add del mod">
          <ac:chgData name="Antonio-Marius Tricolici" userId="4ca5b4ffc4fcfb59" providerId="LiveId" clId="{84F87E25-E331-4B2E-A13A-ED08FC96EDE1}" dt="2022-02-27T19:30:15.513" v="6645" actId="478"/>
          <ac:spMkLst>
            <pc:docMk/>
            <pc:sldMk cId="1654750573" sldId="334"/>
            <ac:spMk id="5" creationId="{140565E7-6A3A-41E4-AD65-F84261DC9F52}"/>
          </ac:spMkLst>
        </pc:spChg>
        <pc:spChg chg="add del mod">
          <ac:chgData name="Antonio-Marius Tricolici" userId="4ca5b4ffc4fcfb59" providerId="LiveId" clId="{84F87E25-E331-4B2E-A13A-ED08FC96EDE1}" dt="2022-02-27T19:30:15.513" v="6645" actId="478"/>
          <ac:spMkLst>
            <pc:docMk/>
            <pc:sldMk cId="1654750573" sldId="334"/>
            <ac:spMk id="7" creationId="{BBF84034-5E42-4775-9930-59A898FDB16D}"/>
          </ac:spMkLst>
        </pc:spChg>
        <pc:spChg chg="add del mod">
          <ac:chgData name="Antonio-Marius Tricolici" userId="4ca5b4ffc4fcfb59" providerId="LiveId" clId="{84F87E25-E331-4B2E-A13A-ED08FC96EDE1}" dt="2022-02-27T19:30:38.659" v="6652" actId="478"/>
          <ac:spMkLst>
            <pc:docMk/>
            <pc:sldMk cId="1654750573" sldId="334"/>
            <ac:spMk id="8" creationId="{7C8EC309-00E7-410A-B2B0-E56DB4180A7E}"/>
          </ac:spMkLst>
        </pc:spChg>
        <pc:spChg chg="add mod">
          <ac:chgData name="Antonio-Marius Tricolici" userId="4ca5b4ffc4fcfb59" providerId="LiveId" clId="{84F87E25-E331-4B2E-A13A-ED08FC96EDE1}" dt="2022-02-27T19:31:46.736" v="6687" actId="1076"/>
          <ac:spMkLst>
            <pc:docMk/>
            <pc:sldMk cId="1654750573" sldId="334"/>
            <ac:spMk id="9" creationId="{10E88389-E0CC-4260-8CB5-9C28D3A81952}"/>
          </ac:spMkLst>
        </pc:spChg>
        <pc:spChg chg="add mod">
          <ac:chgData name="Antonio-Marius Tricolici" userId="4ca5b4ffc4fcfb59" providerId="LiveId" clId="{84F87E25-E331-4B2E-A13A-ED08FC96EDE1}" dt="2022-02-27T19:31:46.736" v="6687" actId="1076"/>
          <ac:spMkLst>
            <pc:docMk/>
            <pc:sldMk cId="1654750573" sldId="334"/>
            <ac:spMk id="10" creationId="{A16ED861-1F6B-47CA-AB0B-51E25FA409C8}"/>
          </ac:spMkLst>
        </pc:spChg>
        <pc:spChg chg="add mod">
          <ac:chgData name="Antonio-Marius Tricolici" userId="4ca5b4ffc4fcfb59" providerId="LiveId" clId="{84F87E25-E331-4B2E-A13A-ED08FC96EDE1}" dt="2022-02-27T19:32:12.027" v="6784" actId="1076"/>
          <ac:spMkLst>
            <pc:docMk/>
            <pc:sldMk cId="1654750573" sldId="334"/>
            <ac:spMk id="11" creationId="{9FBE9932-4E55-4C36-8A83-EF8A2BD9FBC9}"/>
          </ac:spMkLst>
        </pc:spChg>
      </pc:sldChg>
      <pc:sldChg chg="del">
        <pc:chgData name="Antonio-Marius Tricolici" userId="4ca5b4ffc4fcfb59" providerId="LiveId" clId="{84F87E25-E331-4B2E-A13A-ED08FC96EDE1}" dt="2022-02-27T17:39:05.246" v="54" actId="47"/>
        <pc:sldMkLst>
          <pc:docMk/>
          <pc:sldMk cId="2113749428" sldId="335"/>
        </pc:sldMkLst>
      </pc:sldChg>
      <pc:sldChg chg="addSp delSp modSp new mod">
        <pc:chgData name="Antonio-Marius Tricolici" userId="4ca5b4ffc4fcfb59" providerId="LiveId" clId="{84F87E25-E331-4B2E-A13A-ED08FC96EDE1}" dt="2022-02-27T19:35:46.381" v="7227" actId="20577"/>
        <pc:sldMkLst>
          <pc:docMk/>
          <pc:sldMk cId="4108245215" sldId="335"/>
        </pc:sldMkLst>
        <pc:spChg chg="mod">
          <ac:chgData name="Antonio-Marius Tricolici" userId="4ca5b4ffc4fcfb59" providerId="LiveId" clId="{84F87E25-E331-4B2E-A13A-ED08FC96EDE1}" dt="2022-02-27T19:33:48.525" v="6810" actId="20577"/>
          <ac:spMkLst>
            <pc:docMk/>
            <pc:sldMk cId="4108245215" sldId="335"/>
            <ac:spMk id="2" creationId="{02785197-A121-4451-B7E1-1A578C23A513}"/>
          </ac:spMkLst>
        </pc:spChg>
        <pc:spChg chg="del">
          <ac:chgData name="Antonio-Marius Tricolici" userId="4ca5b4ffc4fcfb59" providerId="LiveId" clId="{84F87E25-E331-4B2E-A13A-ED08FC96EDE1}" dt="2022-02-27T19:33:50.716" v="6811" actId="478"/>
          <ac:spMkLst>
            <pc:docMk/>
            <pc:sldMk cId="4108245215" sldId="335"/>
            <ac:spMk id="3" creationId="{63598B68-5C61-43C0-9FBA-2A9ADC1F4A1B}"/>
          </ac:spMkLst>
        </pc:spChg>
        <pc:spChg chg="add mod">
          <ac:chgData name="Antonio-Marius Tricolici" userId="4ca5b4ffc4fcfb59" providerId="LiveId" clId="{84F87E25-E331-4B2E-A13A-ED08FC96EDE1}" dt="2022-02-27T19:34:55.384" v="7055" actId="1076"/>
          <ac:spMkLst>
            <pc:docMk/>
            <pc:sldMk cId="4108245215" sldId="335"/>
            <ac:spMk id="4" creationId="{93FEAEC2-17D2-4C16-B0DC-C3317DCC0826}"/>
          </ac:spMkLst>
        </pc:spChg>
        <pc:spChg chg="add del mod">
          <ac:chgData name="Antonio-Marius Tricolici" userId="4ca5b4ffc4fcfb59" providerId="LiveId" clId="{84F87E25-E331-4B2E-A13A-ED08FC96EDE1}" dt="2022-02-27T19:34:45.276" v="7043" actId="478"/>
          <ac:spMkLst>
            <pc:docMk/>
            <pc:sldMk cId="4108245215" sldId="335"/>
            <ac:spMk id="5" creationId="{100FD9FB-05BE-443B-8822-DBE8E01FAF65}"/>
          </ac:spMkLst>
        </pc:spChg>
        <pc:spChg chg="add del">
          <ac:chgData name="Antonio-Marius Tricolici" userId="4ca5b4ffc4fcfb59" providerId="LiveId" clId="{84F87E25-E331-4B2E-A13A-ED08FC96EDE1}" dt="2022-02-27T19:34:48.329" v="7045"/>
          <ac:spMkLst>
            <pc:docMk/>
            <pc:sldMk cId="4108245215" sldId="335"/>
            <ac:spMk id="6" creationId="{4AD8EC68-179E-4835-AEA5-5110DCB4924A}"/>
          </ac:spMkLst>
        </pc:spChg>
        <pc:spChg chg="add mod">
          <ac:chgData name="Antonio-Marius Tricolici" userId="4ca5b4ffc4fcfb59" providerId="LiveId" clId="{84F87E25-E331-4B2E-A13A-ED08FC96EDE1}" dt="2022-02-27T19:35:06.132" v="7059" actId="1076"/>
          <ac:spMkLst>
            <pc:docMk/>
            <pc:sldMk cId="4108245215" sldId="335"/>
            <ac:spMk id="7" creationId="{A35BC524-889A-4FF6-892C-11B39CCBFE7E}"/>
          </ac:spMkLst>
        </pc:spChg>
        <pc:spChg chg="add mod">
          <ac:chgData name="Antonio-Marius Tricolici" userId="4ca5b4ffc4fcfb59" providerId="LiveId" clId="{84F87E25-E331-4B2E-A13A-ED08FC96EDE1}" dt="2022-02-27T19:35:46.381" v="7227" actId="20577"/>
          <ac:spMkLst>
            <pc:docMk/>
            <pc:sldMk cId="4108245215" sldId="335"/>
            <ac:spMk id="8" creationId="{E045DA2F-4609-41E1-8EA6-166FB2826A49}"/>
          </ac:spMkLst>
        </pc:spChg>
      </pc:sldChg>
      <pc:sldChg chg="del">
        <pc:chgData name="Antonio-Marius Tricolici" userId="4ca5b4ffc4fcfb59" providerId="LiveId" clId="{84F87E25-E331-4B2E-A13A-ED08FC96EDE1}" dt="2022-02-27T17:39:05.246" v="54" actId="47"/>
        <pc:sldMkLst>
          <pc:docMk/>
          <pc:sldMk cId="2741145125" sldId="336"/>
        </pc:sldMkLst>
      </pc:sldChg>
      <pc:sldChg chg="addSp delSp modSp new mod">
        <pc:chgData name="Antonio-Marius Tricolici" userId="4ca5b4ffc4fcfb59" providerId="LiveId" clId="{84F87E25-E331-4B2E-A13A-ED08FC96EDE1}" dt="2022-02-27T19:38:20.800" v="7660" actId="20577"/>
        <pc:sldMkLst>
          <pc:docMk/>
          <pc:sldMk cId="3890494417" sldId="336"/>
        </pc:sldMkLst>
        <pc:spChg chg="mod">
          <ac:chgData name="Antonio-Marius Tricolici" userId="4ca5b4ffc4fcfb59" providerId="LiveId" clId="{84F87E25-E331-4B2E-A13A-ED08FC96EDE1}" dt="2022-02-27T19:36:00.113" v="7285" actId="20577"/>
          <ac:spMkLst>
            <pc:docMk/>
            <pc:sldMk cId="3890494417" sldId="336"/>
            <ac:spMk id="2" creationId="{D2D6B45A-537C-46E0-8B3C-6DB96DF82F3A}"/>
          </ac:spMkLst>
        </pc:spChg>
        <pc:spChg chg="del">
          <ac:chgData name="Antonio-Marius Tricolici" userId="4ca5b4ffc4fcfb59" providerId="LiveId" clId="{84F87E25-E331-4B2E-A13A-ED08FC96EDE1}" dt="2022-02-27T19:36:03.090" v="7286" actId="478"/>
          <ac:spMkLst>
            <pc:docMk/>
            <pc:sldMk cId="3890494417" sldId="336"/>
            <ac:spMk id="3" creationId="{90413BE7-D5B1-4474-AB6F-EF9BEBDB9473}"/>
          </ac:spMkLst>
        </pc:spChg>
        <pc:spChg chg="add del mod">
          <ac:chgData name="Antonio-Marius Tricolici" userId="4ca5b4ffc4fcfb59" providerId="LiveId" clId="{84F87E25-E331-4B2E-A13A-ED08FC96EDE1}" dt="2022-02-27T19:36:11.572" v="7296"/>
          <ac:spMkLst>
            <pc:docMk/>
            <pc:sldMk cId="3890494417" sldId="336"/>
            <ac:spMk id="4" creationId="{F35B2F80-C071-4EFD-94AC-4CC539BD8048}"/>
          </ac:spMkLst>
        </pc:spChg>
        <pc:spChg chg="add mod">
          <ac:chgData name="Antonio-Marius Tricolici" userId="4ca5b4ffc4fcfb59" providerId="LiveId" clId="{84F87E25-E331-4B2E-A13A-ED08FC96EDE1}" dt="2022-02-27T19:38:20.800" v="7660" actId="20577"/>
          <ac:spMkLst>
            <pc:docMk/>
            <pc:sldMk cId="3890494417" sldId="336"/>
            <ac:spMk id="5" creationId="{E0BD33E4-6ECB-4388-A6D8-F61346256115}"/>
          </ac:spMkLst>
        </pc:spChg>
        <pc:spChg chg="add mod">
          <ac:chgData name="Antonio-Marius Tricolici" userId="4ca5b4ffc4fcfb59" providerId="LiveId" clId="{84F87E25-E331-4B2E-A13A-ED08FC96EDE1}" dt="2022-02-27T19:36:51.395" v="7415" actId="1076"/>
          <ac:spMkLst>
            <pc:docMk/>
            <pc:sldMk cId="3890494417" sldId="336"/>
            <ac:spMk id="6" creationId="{35C5E530-981A-4D24-BD59-0D1CD424C9AD}"/>
          </ac:spMkLst>
        </pc:spChg>
      </pc:sldChg>
      <pc:sldChg chg="addSp delSp modSp new mod modAnim">
        <pc:chgData name="Antonio-Marius Tricolici" userId="4ca5b4ffc4fcfb59" providerId="LiveId" clId="{84F87E25-E331-4B2E-A13A-ED08FC96EDE1}" dt="2022-02-27T19:47:39.721" v="8770" actId="20577"/>
        <pc:sldMkLst>
          <pc:docMk/>
          <pc:sldMk cId="2034767028" sldId="337"/>
        </pc:sldMkLst>
        <pc:spChg chg="mod">
          <ac:chgData name="Antonio-Marius Tricolici" userId="4ca5b4ffc4fcfb59" providerId="LiveId" clId="{84F87E25-E331-4B2E-A13A-ED08FC96EDE1}" dt="2022-02-27T19:39:11.278" v="7722" actId="20577"/>
          <ac:spMkLst>
            <pc:docMk/>
            <pc:sldMk cId="2034767028" sldId="337"/>
            <ac:spMk id="2" creationId="{3E4AEBCA-46A3-4AC6-B625-B426BDE2DB7C}"/>
          </ac:spMkLst>
        </pc:spChg>
        <pc:spChg chg="del">
          <ac:chgData name="Antonio-Marius Tricolici" userId="4ca5b4ffc4fcfb59" providerId="LiveId" clId="{84F87E25-E331-4B2E-A13A-ED08FC96EDE1}" dt="2022-02-27T19:39:14.197" v="7723" actId="478"/>
          <ac:spMkLst>
            <pc:docMk/>
            <pc:sldMk cId="2034767028" sldId="337"/>
            <ac:spMk id="3" creationId="{5C0BFDAE-A603-48AC-99AE-D8911391E4AD}"/>
          </ac:spMkLst>
        </pc:spChg>
        <pc:spChg chg="add mod">
          <ac:chgData name="Antonio-Marius Tricolici" userId="4ca5b4ffc4fcfb59" providerId="LiveId" clId="{84F87E25-E331-4B2E-A13A-ED08FC96EDE1}" dt="2022-02-27T19:47:39.721" v="8770" actId="20577"/>
          <ac:spMkLst>
            <pc:docMk/>
            <pc:sldMk cId="2034767028" sldId="337"/>
            <ac:spMk id="4" creationId="{54AA0FF8-EF66-4AAF-B75C-C31201A18516}"/>
          </ac:spMkLst>
        </pc:spChg>
        <pc:spChg chg="add del">
          <ac:chgData name="Antonio-Marius Tricolici" userId="4ca5b4ffc4fcfb59" providerId="LiveId" clId="{84F87E25-E331-4B2E-A13A-ED08FC96EDE1}" dt="2022-02-27T19:40:30.929" v="8076"/>
          <ac:spMkLst>
            <pc:docMk/>
            <pc:sldMk cId="2034767028" sldId="337"/>
            <ac:spMk id="5" creationId="{28E98AC2-2513-4878-8B17-1F11116A7829}"/>
          </ac:spMkLst>
        </pc:spChg>
        <pc:spChg chg="add mod">
          <ac:chgData name="Antonio-Marius Tricolici" userId="4ca5b4ffc4fcfb59" providerId="LiveId" clId="{84F87E25-E331-4B2E-A13A-ED08FC96EDE1}" dt="2022-02-27T19:41:32.062" v="8104" actId="1076"/>
          <ac:spMkLst>
            <pc:docMk/>
            <pc:sldMk cId="2034767028" sldId="337"/>
            <ac:spMk id="6" creationId="{7A137339-FD5C-400E-A7CE-5DB4B30CE38A}"/>
          </ac:spMkLst>
        </pc:spChg>
        <pc:spChg chg="add mod">
          <ac:chgData name="Antonio-Marius Tricolici" userId="4ca5b4ffc4fcfb59" providerId="LiveId" clId="{84F87E25-E331-4B2E-A13A-ED08FC96EDE1}" dt="2022-02-27T19:41:25.131" v="8100" actId="20577"/>
          <ac:spMkLst>
            <pc:docMk/>
            <pc:sldMk cId="2034767028" sldId="337"/>
            <ac:spMk id="7" creationId="{CB579045-F88F-480D-853B-AD425717E103}"/>
          </ac:spMkLst>
        </pc:spChg>
        <pc:spChg chg="add mod">
          <ac:chgData name="Antonio-Marius Tricolici" userId="4ca5b4ffc4fcfb59" providerId="LiveId" clId="{84F87E25-E331-4B2E-A13A-ED08FC96EDE1}" dt="2022-02-27T19:41:51.361" v="8127" actId="20577"/>
          <ac:spMkLst>
            <pc:docMk/>
            <pc:sldMk cId="2034767028" sldId="337"/>
            <ac:spMk id="8" creationId="{C0280A71-8F96-4301-9177-BBAEAF370667}"/>
          </ac:spMkLst>
        </pc:spChg>
      </pc:sldChg>
      <pc:sldChg chg="del">
        <pc:chgData name="Antonio-Marius Tricolici" userId="4ca5b4ffc4fcfb59" providerId="LiveId" clId="{84F87E25-E331-4B2E-A13A-ED08FC96EDE1}" dt="2022-02-27T17:39:05.246" v="54" actId="47"/>
        <pc:sldMkLst>
          <pc:docMk/>
          <pc:sldMk cId="2468193092" sldId="337"/>
        </pc:sldMkLst>
      </pc:sldChg>
      <pc:sldChg chg="addSp delSp modSp new mod">
        <pc:chgData name="Antonio-Marius Tricolici" userId="4ca5b4ffc4fcfb59" providerId="LiveId" clId="{84F87E25-E331-4B2E-A13A-ED08FC96EDE1}" dt="2022-02-27T19:47:32.702" v="8764" actId="20577"/>
        <pc:sldMkLst>
          <pc:docMk/>
          <pc:sldMk cId="1548105523" sldId="338"/>
        </pc:sldMkLst>
        <pc:spChg chg="mod">
          <ac:chgData name="Antonio-Marius Tricolici" userId="4ca5b4ffc4fcfb59" providerId="LiveId" clId="{84F87E25-E331-4B2E-A13A-ED08FC96EDE1}" dt="2022-02-27T19:42:20.842" v="8144" actId="20577"/>
          <ac:spMkLst>
            <pc:docMk/>
            <pc:sldMk cId="1548105523" sldId="338"/>
            <ac:spMk id="2" creationId="{86D994D9-1416-4F34-BB4D-ABDED51A8359}"/>
          </ac:spMkLst>
        </pc:spChg>
        <pc:spChg chg="del">
          <ac:chgData name="Antonio-Marius Tricolici" userId="4ca5b4ffc4fcfb59" providerId="LiveId" clId="{84F87E25-E331-4B2E-A13A-ED08FC96EDE1}" dt="2022-02-27T19:42:23.146" v="8145" actId="478"/>
          <ac:spMkLst>
            <pc:docMk/>
            <pc:sldMk cId="1548105523" sldId="338"/>
            <ac:spMk id="3" creationId="{37FA57E6-596B-4EB8-AD2B-441E9FFF28AE}"/>
          </ac:spMkLst>
        </pc:spChg>
        <pc:spChg chg="add del">
          <ac:chgData name="Antonio-Marius Tricolici" userId="4ca5b4ffc4fcfb59" providerId="LiveId" clId="{84F87E25-E331-4B2E-A13A-ED08FC96EDE1}" dt="2022-02-27T19:42:25.047" v="8147"/>
          <ac:spMkLst>
            <pc:docMk/>
            <pc:sldMk cId="1548105523" sldId="338"/>
            <ac:spMk id="4" creationId="{366DC8A1-D752-4F0A-9CCA-E18C0832A7FC}"/>
          </ac:spMkLst>
        </pc:spChg>
        <pc:spChg chg="add mod">
          <ac:chgData name="Antonio-Marius Tricolici" userId="4ca5b4ffc4fcfb59" providerId="LiveId" clId="{84F87E25-E331-4B2E-A13A-ED08FC96EDE1}" dt="2022-02-27T19:42:38.709" v="8157" actId="339"/>
          <ac:spMkLst>
            <pc:docMk/>
            <pc:sldMk cId="1548105523" sldId="338"/>
            <ac:spMk id="5" creationId="{E1FB0311-2CF0-4DBA-94CC-75CDA401A319}"/>
          </ac:spMkLst>
        </pc:spChg>
        <pc:spChg chg="add mod">
          <ac:chgData name="Antonio-Marius Tricolici" userId="4ca5b4ffc4fcfb59" providerId="LiveId" clId="{84F87E25-E331-4B2E-A13A-ED08FC96EDE1}" dt="2022-02-27T19:47:32.702" v="8764" actId="20577"/>
          <ac:spMkLst>
            <pc:docMk/>
            <pc:sldMk cId="1548105523" sldId="338"/>
            <ac:spMk id="6" creationId="{94DD0224-B48F-4FA1-9BF4-7D2D28801F0D}"/>
          </ac:spMkLst>
        </pc:spChg>
      </pc:sldChg>
      <pc:sldChg chg="del">
        <pc:chgData name="Antonio-Marius Tricolici" userId="4ca5b4ffc4fcfb59" providerId="LiveId" clId="{84F87E25-E331-4B2E-A13A-ED08FC96EDE1}" dt="2022-02-27T17:39:05.246" v="54" actId="47"/>
        <pc:sldMkLst>
          <pc:docMk/>
          <pc:sldMk cId="3632440454" sldId="338"/>
        </pc:sldMkLst>
      </pc:sldChg>
      <pc:sldChg chg="addSp delSp modSp new mod">
        <pc:chgData name="Antonio-Marius Tricolici" userId="4ca5b4ffc4fcfb59" providerId="LiveId" clId="{84F87E25-E331-4B2E-A13A-ED08FC96EDE1}" dt="2022-02-27T19:49:36.037" v="8832" actId="20577"/>
        <pc:sldMkLst>
          <pc:docMk/>
          <pc:sldMk cId="1310893695" sldId="339"/>
        </pc:sldMkLst>
        <pc:spChg chg="mod">
          <ac:chgData name="Antonio-Marius Tricolici" userId="4ca5b4ffc4fcfb59" providerId="LiveId" clId="{84F87E25-E331-4B2E-A13A-ED08FC96EDE1}" dt="2022-02-27T19:49:36.037" v="8832" actId="20577"/>
          <ac:spMkLst>
            <pc:docMk/>
            <pc:sldMk cId="1310893695" sldId="339"/>
            <ac:spMk id="2" creationId="{04C40D18-58A3-420D-B07D-BCD673F2FC10}"/>
          </ac:spMkLst>
        </pc:spChg>
        <pc:spChg chg="del">
          <ac:chgData name="Antonio-Marius Tricolici" userId="4ca5b4ffc4fcfb59" providerId="LiveId" clId="{84F87E25-E331-4B2E-A13A-ED08FC96EDE1}" dt="2022-02-27T19:44:33.038" v="8496" actId="478"/>
          <ac:spMkLst>
            <pc:docMk/>
            <pc:sldMk cId="1310893695" sldId="339"/>
            <ac:spMk id="3" creationId="{436373CB-2F0C-4260-B0F8-28B57DB87384}"/>
          </ac:spMkLst>
        </pc:spChg>
        <pc:spChg chg="add del">
          <ac:chgData name="Antonio-Marius Tricolici" userId="4ca5b4ffc4fcfb59" providerId="LiveId" clId="{84F87E25-E331-4B2E-A13A-ED08FC96EDE1}" dt="2022-02-27T19:44:35.016" v="8498"/>
          <ac:spMkLst>
            <pc:docMk/>
            <pc:sldMk cId="1310893695" sldId="339"/>
            <ac:spMk id="4" creationId="{F2AE71AC-7FF2-4D34-A094-D6F94294261C}"/>
          </ac:spMkLst>
        </pc:spChg>
        <pc:spChg chg="add mod">
          <ac:chgData name="Antonio-Marius Tricolici" userId="4ca5b4ffc4fcfb59" providerId="LiveId" clId="{84F87E25-E331-4B2E-A13A-ED08FC96EDE1}" dt="2022-02-27T19:44:47.999" v="8510" actId="339"/>
          <ac:spMkLst>
            <pc:docMk/>
            <pc:sldMk cId="1310893695" sldId="339"/>
            <ac:spMk id="5" creationId="{E4D8DC3F-2FA2-4D54-B0B6-68FB3D749792}"/>
          </ac:spMkLst>
        </pc:spChg>
        <pc:spChg chg="add mod">
          <ac:chgData name="Antonio-Marius Tricolici" userId="4ca5b4ffc4fcfb59" providerId="LiveId" clId="{84F87E25-E331-4B2E-A13A-ED08FC96EDE1}" dt="2022-02-27T19:45:53.411" v="8758" actId="20577"/>
          <ac:spMkLst>
            <pc:docMk/>
            <pc:sldMk cId="1310893695" sldId="339"/>
            <ac:spMk id="6" creationId="{C446F160-9C9F-4D99-A049-9A951BA93B88}"/>
          </ac:spMkLst>
        </pc:spChg>
      </pc:sldChg>
      <pc:sldChg chg="del">
        <pc:chgData name="Antonio-Marius Tricolici" userId="4ca5b4ffc4fcfb59" providerId="LiveId" clId="{84F87E25-E331-4B2E-A13A-ED08FC96EDE1}" dt="2022-02-27T17:39:05.246" v="54" actId="47"/>
        <pc:sldMkLst>
          <pc:docMk/>
          <pc:sldMk cId="1788160160" sldId="339"/>
        </pc:sldMkLst>
      </pc:sldChg>
      <pc:sldChg chg="del">
        <pc:chgData name="Antonio-Marius Tricolici" userId="4ca5b4ffc4fcfb59" providerId="LiveId" clId="{84F87E25-E331-4B2E-A13A-ED08FC96EDE1}" dt="2022-02-27T17:39:05.246" v="54" actId="47"/>
        <pc:sldMkLst>
          <pc:docMk/>
          <pc:sldMk cId="1388426202" sldId="340"/>
        </pc:sldMkLst>
      </pc:sldChg>
      <pc:sldChg chg="new del">
        <pc:chgData name="Antonio-Marius Tricolici" userId="4ca5b4ffc4fcfb59" providerId="LiveId" clId="{84F87E25-E331-4B2E-A13A-ED08FC96EDE1}" dt="2022-02-27T19:49:20.434" v="8799" actId="680"/>
        <pc:sldMkLst>
          <pc:docMk/>
          <pc:sldMk cId="1487253620" sldId="340"/>
        </pc:sldMkLst>
      </pc:sldChg>
      <pc:sldChg chg="addSp delSp modSp new mod">
        <pc:chgData name="Antonio-Marius Tricolici" userId="4ca5b4ffc4fcfb59" providerId="LiveId" clId="{84F87E25-E331-4B2E-A13A-ED08FC96EDE1}" dt="2022-02-27T19:56:27.915" v="9174" actId="1076"/>
        <pc:sldMkLst>
          <pc:docMk/>
          <pc:sldMk cId="2563702473" sldId="340"/>
        </pc:sldMkLst>
        <pc:spChg chg="mod">
          <ac:chgData name="Antonio-Marius Tricolici" userId="4ca5b4ffc4fcfb59" providerId="LiveId" clId="{84F87E25-E331-4B2E-A13A-ED08FC96EDE1}" dt="2022-02-27T19:53:26.448" v="8851" actId="20577"/>
          <ac:spMkLst>
            <pc:docMk/>
            <pc:sldMk cId="2563702473" sldId="340"/>
            <ac:spMk id="2" creationId="{E1036C45-7E01-47EB-BE2B-EA86EC9362D5}"/>
          </ac:spMkLst>
        </pc:spChg>
        <pc:spChg chg="del">
          <ac:chgData name="Antonio-Marius Tricolici" userId="4ca5b4ffc4fcfb59" providerId="LiveId" clId="{84F87E25-E331-4B2E-A13A-ED08FC96EDE1}" dt="2022-02-27T19:53:28.498" v="8852" actId="478"/>
          <ac:spMkLst>
            <pc:docMk/>
            <pc:sldMk cId="2563702473" sldId="340"/>
            <ac:spMk id="3" creationId="{6EF79103-7B48-432A-960F-AFFB422D9D10}"/>
          </ac:spMkLst>
        </pc:spChg>
        <pc:spChg chg="add mod">
          <ac:chgData name="Antonio-Marius Tricolici" userId="4ca5b4ffc4fcfb59" providerId="LiveId" clId="{84F87E25-E331-4B2E-A13A-ED08FC96EDE1}" dt="2022-02-27T19:55:42.975" v="9158" actId="5793"/>
          <ac:spMkLst>
            <pc:docMk/>
            <pc:sldMk cId="2563702473" sldId="340"/>
            <ac:spMk id="4" creationId="{5BFE6834-8E8C-4157-ADBE-F3E22A9046D3}"/>
          </ac:spMkLst>
        </pc:spChg>
        <pc:spChg chg="add mod">
          <ac:chgData name="Antonio-Marius Tricolici" userId="4ca5b4ffc4fcfb59" providerId="LiveId" clId="{84F87E25-E331-4B2E-A13A-ED08FC96EDE1}" dt="2022-02-27T19:56:27.915" v="9174" actId="1076"/>
          <ac:spMkLst>
            <pc:docMk/>
            <pc:sldMk cId="2563702473" sldId="340"/>
            <ac:spMk id="5" creationId="{394E61A1-F888-48D6-A1DD-A677888168AD}"/>
          </ac:spMkLst>
        </pc:spChg>
      </pc:sldChg>
      <pc:sldChg chg="del">
        <pc:chgData name="Antonio-Marius Tricolici" userId="4ca5b4ffc4fcfb59" providerId="LiveId" clId="{84F87E25-E331-4B2E-A13A-ED08FC96EDE1}" dt="2022-02-27T17:39:05.246" v="54" actId="47"/>
        <pc:sldMkLst>
          <pc:docMk/>
          <pc:sldMk cId="2046599229" sldId="341"/>
        </pc:sldMkLst>
      </pc:sldChg>
      <pc:sldChg chg="addSp delSp modSp new mod">
        <pc:chgData name="Antonio-Marius Tricolici" userId="4ca5b4ffc4fcfb59" providerId="LiveId" clId="{84F87E25-E331-4B2E-A13A-ED08FC96EDE1}" dt="2022-02-27T19:59:41.558" v="9598" actId="1076"/>
        <pc:sldMkLst>
          <pc:docMk/>
          <pc:sldMk cId="2314665862" sldId="341"/>
        </pc:sldMkLst>
        <pc:spChg chg="mod">
          <ac:chgData name="Antonio-Marius Tricolici" userId="4ca5b4ffc4fcfb59" providerId="LiveId" clId="{84F87E25-E331-4B2E-A13A-ED08FC96EDE1}" dt="2022-02-27T19:56:54.600" v="9220" actId="20577"/>
          <ac:spMkLst>
            <pc:docMk/>
            <pc:sldMk cId="2314665862" sldId="341"/>
            <ac:spMk id="2" creationId="{57AC09AE-8019-48FE-900B-F232A80D7A62}"/>
          </ac:spMkLst>
        </pc:spChg>
        <pc:spChg chg="del">
          <ac:chgData name="Antonio-Marius Tricolici" userId="4ca5b4ffc4fcfb59" providerId="LiveId" clId="{84F87E25-E331-4B2E-A13A-ED08FC96EDE1}" dt="2022-02-27T19:56:57.047" v="9221" actId="478"/>
          <ac:spMkLst>
            <pc:docMk/>
            <pc:sldMk cId="2314665862" sldId="341"/>
            <ac:spMk id="3" creationId="{98861DD7-B669-4567-948A-F5804E04A520}"/>
          </ac:spMkLst>
        </pc:spChg>
        <pc:spChg chg="add mod">
          <ac:chgData name="Antonio-Marius Tricolici" userId="4ca5b4ffc4fcfb59" providerId="LiveId" clId="{84F87E25-E331-4B2E-A13A-ED08FC96EDE1}" dt="2022-02-27T19:59:06.442" v="9584" actId="20577"/>
          <ac:spMkLst>
            <pc:docMk/>
            <pc:sldMk cId="2314665862" sldId="341"/>
            <ac:spMk id="4" creationId="{DB30D438-096D-445D-93A9-2E298F244CB3}"/>
          </ac:spMkLst>
        </pc:spChg>
        <pc:spChg chg="add del mod">
          <ac:chgData name="Antonio-Marius Tricolici" userId="4ca5b4ffc4fcfb59" providerId="LiveId" clId="{84F87E25-E331-4B2E-A13A-ED08FC96EDE1}" dt="2022-02-27T19:59:28.228" v="9588" actId="478"/>
          <ac:spMkLst>
            <pc:docMk/>
            <pc:sldMk cId="2314665862" sldId="341"/>
            <ac:spMk id="5" creationId="{B9E78FF1-DAD5-4C61-BFFC-7FA4AC546738}"/>
          </ac:spMkLst>
        </pc:spChg>
        <pc:spChg chg="add mod">
          <ac:chgData name="Antonio-Marius Tricolici" userId="4ca5b4ffc4fcfb59" providerId="LiveId" clId="{84F87E25-E331-4B2E-A13A-ED08FC96EDE1}" dt="2022-02-27T19:59:41.558" v="9598" actId="1076"/>
          <ac:spMkLst>
            <pc:docMk/>
            <pc:sldMk cId="2314665862" sldId="341"/>
            <ac:spMk id="6" creationId="{63252F22-BF2C-40AF-A8BA-81C9F386886A}"/>
          </ac:spMkLst>
        </pc:spChg>
      </pc:sldChg>
      <pc:sldChg chg="addSp delSp modSp new mod">
        <pc:chgData name="Antonio-Marius Tricolici" userId="4ca5b4ffc4fcfb59" providerId="LiveId" clId="{84F87E25-E331-4B2E-A13A-ED08FC96EDE1}" dt="2022-02-27T20:09:17.021" v="10143" actId="20577"/>
        <pc:sldMkLst>
          <pc:docMk/>
          <pc:sldMk cId="1455130235" sldId="342"/>
        </pc:sldMkLst>
        <pc:spChg chg="mod">
          <ac:chgData name="Antonio-Marius Tricolici" userId="4ca5b4ffc4fcfb59" providerId="LiveId" clId="{84F87E25-E331-4B2E-A13A-ED08FC96EDE1}" dt="2022-02-27T20:04:22.428" v="9631" actId="20577"/>
          <ac:spMkLst>
            <pc:docMk/>
            <pc:sldMk cId="1455130235" sldId="342"/>
            <ac:spMk id="2" creationId="{A4CEDD21-5611-4736-BAB0-74E70199F4BE}"/>
          </ac:spMkLst>
        </pc:spChg>
        <pc:spChg chg="del">
          <ac:chgData name="Antonio-Marius Tricolici" userId="4ca5b4ffc4fcfb59" providerId="LiveId" clId="{84F87E25-E331-4B2E-A13A-ED08FC96EDE1}" dt="2022-02-27T20:04:24.533" v="9632" actId="478"/>
          <ac:spMkLst>
            <pc:docMk/>
            <pc:sldMk cId="1455130235" sldId="342"/>
            <ac:spMk id="3" creationId="{EC215DC7-A88A-4183-926C-58BB30F08A45}"/>
          </ac:spMkLst>
        </pc:spChg>
        <pc:spChg chg="add mod">
          <ac:chgData name="Antonio-Marius Tricolici" userId="4ca5b4ffc4fcfb59" providerId="LiveId" clId="{84F87E25-E331-4B2E-A13A-ED08FC96EDE1}" dt="2022-02-27T20:09:17.021" v="10143" actId="20577"/>
          <ac:spMkLst>
            <pc:docMk/>
            <pc:sldMk cId="1455130235" sldId="342"/>
            <ac:spMk id="4" creationId="{81581438-F0DA-4CD5-9F83-646998E5ECFE}"/>
          </ac:spMkLst>
        </pc:spChg>
      </pc:sldChg>
      <pc:sldChg chg="del">
        <pc:chgData name="Antonio-Marius Tricolici" userId="4ca5b4ffc4fcfb59" providerId="LiveId" clId="{84F87E25-E331-4B2E-A13A-ED08FC96EDE1}" dt="2022-02-27T17:39:05.246" v="54" actId="47"/>
        <pc:sldMkLst>
          <pc:docMk/>
          <pc:sldMk cId="2306899083" sldId="342"/>
        </pc:sldMkLst>
      </pc:sldChg>
      <pc:sldChg chg="addSp delSp modSp new mod">
        <pc:chgData name="Antonio-Marius Tricolici" userId="4ca5b4ffc4fcfb59" providerId="LiveId" clId="{84F87E25-E331-4B2E-A13A-ED08FC96EDE1}" dt="2022-02-28T13:39:24.440" v="10598" actId="20577"/>
        <pc:sldMkLst>
          <pc:docMk/>
          <pc:sldMk cId="1634282982" sldId="343"/>
        </pc:sldMkLst>
        <pc:spChg chg="mod">
          <ac:chgData name="Antonio-Marius Tricolici" userId="4ca5b4ffc4fcfb59" providerId="LiveId" clId="{84F87E25-E331-4B2E-A13A-ED08FC96EDE1}" dt="2022-02-28T13:37:37.130" v="10152" actId="20577"/>
          <ac:spMkLst>
            <pc:docMk/>
            <pc:sldMk cId="1634282982" sldId="343"/>
            <ac:spMk id="2" creationId="{1DCD70C4-F1C5-44D2-9224-533F61A7B81B}"/>
          </ac:spMkLst>
        </pc:spChg>
        <pc:spChg chg="del">
          <ac:chgData name="Antonio-Marius Tricolici" userId="4ca5b4ffc4fcfb59" providerId="LiveId" clId="{84F87E25-E331-4B2E-A13A-ED08FC96EDE1}" dt="2022-02-28T13:37:39.309" v="10153" actId="478"/>
          <ac:spMkLst>
            <pc:docMk/>
            <pc:sldMk cId="1634282982" sldId="343"/>
            <ac:spMk id="3" creationId="{7CA7826E-BE4D-441B-9426-550E3DA50196}"/>
          </ac:spMkLst>
        </pc:spChg>
        <pc:spChg chg="add mod">
          <ac:chgData name="Antonio-Marius Tricolici" userId="4ca5b4ffc4fcfb59" providerId="LiveId" clId="{84F87E25-E331-4B2E-A13A-ED08FC96EDE1}" dt="2022-02-28T13:39:24.440" v="10598" actId="20577"/>
          <ac:spMkLst>
            <pc:docMk/>
            <pc:sldMk cId="1634282982" sldId="343"/>
            <ac:spMk id="4" creationId="{4CE45717-977B-4EE1-AC00-EF8B842FB1FD}"/>
          </ac:spMkLst>
        </pc:spChg>
      </pc:sldChg>
      <pc:sldChg chg="del">
        <pc:chgData name="Antonio-Marius Tricolici" userId="4ca5b4ffc4fcfb59" providerId="LiveId" clId="{84F87E25-E331-4B2E-A13A-ED08FC96EDE1}" dt="2022-02-27T17:39:05.246" v="54" actId="47"/>
        <pc:sldMkLst>
          <pc:docMk/>
          <pc:sldMk cId="1898492365" sldId="343"/>
        </pc:sldMkLst>
      </pc:sldChg>
      <pc:sldChg chg="del">
        <pc:chgData name="Antonio-Marius Tricolici" userId="4ca5b4ffc4fcfb59" providerId="LiveId" clId="{84F87E25-E331-4B2E-A13A-ED08FC96EDE1}" dt="2022-02-27T17:39:05.246" v="54" actId="47"/>
        <pc:sldMkLst>
          <pc:docMk/>
          <pc:sldMk cId="3553527806" sldId="344"/>
        </pc:sldMkLst>
      </pc:sldChg>
      <pc:sldChg chg="del">
        <pc:chgData name="Antonio-Marius Tricolici" userId="4ca5b4ffc4fcfb59" providerId="LiveId" clId="{84F87E25-E331-4B2E-A13A-ED08FC96EDE1}" dt="2022-02-27T17:39:05.246" v="54" actId="47"/>
        <pc:sldMkLst>
          <pc:docMk/>
          <pc:sldMk cId="1742347970" sldId="345"/>
        </pc:sldMkLst>
      </pc:sldChg>
    </pc:docChg>
  </pc:docChgLst>
  <pc:docChgLst>
    <pc:chgData name="Antonio-Marius Tricolici" userId="4ca5b4ffc4fcfb59" providerId="LiveId" clId="{7CECDF1D-3CD5-4EB8-B279-F0BA8A1FD4EA}"/>
    <pc:docChg chg="undo redo custSel addSld delSld modSld modSection">
      <pc:chgData name="Antonio-Marius Tricolici" userId="4ca5b4ffc4fcfb59" providerId="LiveId" clId="{7CECDF1D-3CD5-4EB8-B279-F0BA8A1FD4EA}" dt="2022-02-23T16:16:55.289" v="6568" actId="339"/>
      <pc:docMkLst>
        <pc:docMk/>
      </pc:docMkLst>
      <pc:sldChg chg="modSp mod">
        <pc:chgData name="Antonio-Marius Tricolici" userId="4ca5b4ffc4fcfb59" providerId="LiveId" clId="{7CECDF1D-3CD5-4EB8-B279-F0BA8A1FD4EA}" dt="2022-02-22T18:13:56.446" v="27" actId="20577"/>
        <pc:sldMkLst>
          <pc:docMk/>
          <pc:sldMk cId="0" sldId="256"/>
        </pc:sldMkLst>
        <pc:spChg chg="mod">
          <ac:chgData name="Antonio-Marius Tricolici" userId="4ca5b4ffc4fcfb59" providerId="LiveId" clId="{7CECDF1D-3CD5-4EB8-B279-F0BA8A1FD4EA}" dt="2022-02-22T18:13:56.446" v="27" actId="20577"/>
          <ac:spMkLst>
            <pc:docMk/>
            <pc:sldMk cId="0" sldId="256"/>
            <ac:spMk id="67" creationId="{00000000-0000-0000-0000-000000000000}"/>
          </ac:spMkLst>
        </pc:spChg>
      </pc:sldChg>
      <pc:sldChg chg="modSp mod">
        <pc:chgData name="Antonio-Marius Tricolici" userId="4ca5b4ffc4fcfb59" providerId="LiveId" clId="{7CECDF1D-3CD5-4EB8-B279-F0BA8A1FD4EA}" dt="2022-02-22T18:14:07.616" v="67" actId="20577"/>
        <pc:sldMkLst>
          <pc:docMk/>
          <pc:sldMk cId="1307481501" sldId="289"/>
        </pc:sldMkLst>
        <pc:spChg chg="mod">
          <ac:chgData name="Antonio-Marius Tricolici" userId="4ca5b4ffc4fcfb59" providerId="LiveId" clId="{7CECDF1D-3CD5-4EB8-B279-F0BA8A1FD4EA}" dt="2022-02-22T18:14:07.616" v="67" actId="20577"/>
          <ac:spMkLst>
            <pc:docMk/>
            <pc:sldMk cId="1307481501" sldId="289"/>
            <ac:spMk id="5" creationId="{42C08766-A9DA-4EED-9F54-812EA62FCA30}"/>
          </ac:spMkLst>
        </pc:spChg>
      </pc:sldChg>
      <pc:sldChg chg="addSp delSp modSp mod">
        <pc:chgData name="Antonio-Marius Tricolici" userId="4ca5b4ffc4fcfb59" providerId="LiveId" clId="{7CECDF1D-3CD5-4EB8-B279-F0BA8A1FD4EA}" dt="2022-02-22T18:20:04.046" v="465" actId="1076"/>
        <pc:sldMkLst>
          <pc:docMk/>
          <pc:sldMk cId="4039160169" sldId="320"/>
        </pc:sldMkLst>
        <pc:spChg chg="mod">
          <ac:chgData name="Antonio-Marius Tricolici" userId="4ca5b4ffc4fcfb59" providerId="LiveId" clId="{7CECDF1D-3CD5-4EB8-B279-F0BA8A1FD4EA}" dt="2022-02-22T18:14:11.815" v="73" actId="20577"/>
          <ac:spMkLst>
            <pc:docMk/>
            <pc:sldMk cId="4039160169" sldId="320"/>
            <ac:spMk id="2" creationId="{57167A7A-1E93-4B75-80EC-167918A71C4D}"/>
          </ac:spMkLst>
        </pc:spChg>
        <pc:spChg chg="mod">
          <ac:chgData name="Antonio-Marius Tricolici" userId="4ca5b4ffc4fcfb59" providerId="LiveId" clId="{7CECDF1D-3CD5-4EB8-B279-F0BA8A1FD4EA}" dt="2022-02-22T18:15:32.060" v="449" actId="20577"/>
          <ac:spMkLst>
            <pc:docMk/>
            <pc:sldMk cId="4039160169" sldId="320"/>
            <ac:spMk id="5" creationId="{0B2BEB8B-4A79-416D-BA48-35E76456BA26}"/>
          </ac:spMkLst>
        </pc:spChg>
        <pc:spChg chg="add del">
          <ac:chgData name="Antonio-Marius Tricolici" userId="4ca5b4ffc4fcfb59" providerId="LiveId" clId="{7CECDF1D-3CD5-4EB8-B279-F0BA8A1FD4EA}" dt="2022-02-22T18:18:46.773" v="451" actId="22"/>
          <ac:spMkLst>
            <pc:docMk/>
            <pc:sldMk cId="4039160169" sldId="320"/>
            <ac:spMk id="6" creationId="{3B3CAD47-4069-4AC1-BA03-D8A59CB70728}"/>
          </ac:spMkLst>
        </pc:spChg>
        <pc:spChg chg="add del">
          <ac:chgData name="Antonio-Marius Tricolici" userId="4ca5b4ffc4fcfb59" providerId="LiveId" clId="{7CECDF1D-3CD5-4EB8-B279-F0BA8A1FD4EA}" dt="2022-02-22T18:18:48.315" v="453" actId="22"/>
          <ac:spMkLst>
            <pc:docMk/>
            <pc:sldMk cId="4039160169" sldId="320"/>
            <ac:spMk id="8" creationId="{8CF0EABB-818D-4F39-811E-569D7CEC7860}"/>
          </ac:spMkLst>
        </pc:spChg>
        <pc:spChg chg="del">
          <ac:chgData name="Antonio-Marius Tricolici" userId="4ca5b4ffc4fcfb59" providerId="LiveId" clId="{7CECDF1D-3CD5-4EB8-B279-F0BA8A1FD4EA}" dt="2022-02-22T18:14:14.614" v="74" actId="478"/>
          <ac:spMkLst>
            <pc:docMk/>
            <pc:sldMk cId="4039160169" sldId="320"/>
            <ac:spMk id="9" creationId="{4FCE5884-0114-4B46-9F8D-E14D574D498F}"/>
          </ac:spMkLst>
        </pc:spChg>
        <pc:picChg chg="add del mod">
          <ac:chgData name="Antonio-Marius Tricolici" userId="4ca5b4ffc4fcfb59" providerId="LiveId" clId="{7CECDF1D-3CD5-4EB8-B279-F0BA8A1FD4EA}" dt="2022-02-22T18:19:20.012" v="457" actId="478"/>
          <ac:picMkLst>
            <pc:docMk/>
            <pc:sldMk cId="4039160169" sldId="320"/>
            <ac:picMk id="10" creationId="{BD2C7297-2184-4E51-B05D-EEAEEA212EAD}"/>
          </ac:picMkLst>
        </pc:picChg>
        <pc:picChg chg="add mod">
          <ac:chgData name="Antonio-Marius Tricolici" userId="4ca5b4ffc4fcfb59" providerId="LiveId" clId="{7CECDF1D-3CD5-4EB8-B279-F0BA8A1FD4EA}" dt="2022-02-22T18:20:00.309" v="464" actId="1076"/>
          <ac:picMkLst>
            <pc:docMk/>
            <pc:sldMk cId="4039160169" sldId="320"/>
            <ac:picMk id="12" creationId="{D8275339-2470-4802-A998-0D36690BAF17}"/>
          </ac:picMkLst>
        </pc:picChg>
        <pc:picChg chg="add mod">
          <ac:chgData name="Antonio-Marius Tricolici" userId="4ca5b4ffc4fcfb59" providerId="LiveId" clId="{7CECDF1D-3CD5-4EB8-B279-F0BA8A1FD4EA}" dt="2022-02-22T18:20:04.046" v="465" actId="1076"/>
          <ac:picMkLst>
            <pc:docMk/>
            <pc:sldMk cId="4039160169" sldId="320"/>
            <ac:picMk id="14" creationId="{182EE574-F0C5-4312-B4D7-15D127BB366B}"/>
          </ac:picMkLst>
        </pc:picChg>
      </pc:sldChg>
      <pc:sldChg chg="del">
        <pc:chgData name="Antonio-Marius Tricolici" userId="4ca5b4ffc4fcfb59" providerId="LiveId" clId="{7CECDF1D-3CD5-4EB8-B279-F0BA8A1FD4EA}" dt="2022-02-22T18:20:13.127" v="466" actId="47"/>
        <pc:sldMkLst>
          <pc:docMk/>
          <pc:sldMk cId="3596039454" sldId="351"/>
        </pc:sldMkLst>
      </pc:sldChg>
      <pc:sldChg chg="del">
        <pc:chgData name="Antonio-Marius Tricolici" userId="4ca5b4ffc4fcfb59" providerId="LiveId" clId="{7CECDF1D-3CD5-4EB8-B279-F0BA8A1FD4EA}" dt="2022-02-22T18:20:13.127" v="466" actId="47"/>
        <pc:sldMkLst>
          <pc:docMk/>
          <pc:sldMk cId="2667320536" sldId="352"/>
        </pc:sldMkLst>
      </pc:sldChg>
      <pc:sldChg chg="del">
        <pc:chgData name="Antonio-Marius Tricolici" userId="4ca5b4ffc4fcfb59" providerId="LiveId" clId="{7CECDF1D-3CD5-4EB8-B279-F0BA8A1FD4EA}" dt="2022-02-22T18:20:13.127" v="466" actId="47"/>
        <pc:sldMkLst>
          <pc:docMk/>
          <pc:sldMk cId="254694961" sldId="353"/>
        </pc:sldMkLst>
      </pc:sldChg>
      <pc:sldChg chg="del">
        <pc:chgData name="Antonio-Marius Tricolici" userId="4ca5b4ffc4fcfb59" providerId="LiveId" clId="{7CECDF1D-3CD5-4EB8-B279-F0BA8A1FD4EA}" dt="2022-02-22T18:20:13.127" v="466" actId="47"/>
        <pc:sldMkLst>
          <pc:docMk/>
          <pc:sldMk cId="2954192802" sldId="354"/>
        </pc:sldMkLst>
      </pc:sldChg>
      <pc:sldChg chg="del">
        <pc:chgData name="Antonio-Marius Tricolici" userId="4ca5b4ffc4fcfb59" providerId="LiveId" clId="{7CECDF1D-3CD5-4EB8-B279-F0BA8A1FD4EA}" dt="2022-02-22T18:20:13.127" v="466" actId="47"/>
        <pc:sldMkLst>
          <pc:docMk/>
          <pc:sldMk cId="1136206705" sldId="355"/>
        </pc:sldMkLst>
      </pc:sldChg>
      <pc:sldChg chg="del">
        <pc:chgData name="Antonio-Marius Tricolici" userId="4ca5b4ffc4fcfb59" providerId="LiveId" clId="{7CECDF1D-3CD5-4EB8-B279-F0BA8A1FD4EA}" dt="2022-02-22T18:20:13.127" v="466" actId="47"/>
        <pc:sldMkLst>
          <pc:docMk/>
          <pc:sldMk cId="3121265117" sldId="356"/>
        </pc:sldMkLst>
      </pc:sldChg>
      <pc:sldChg chg="del">
        <pc:chgData name="Antonio-Marius Tricolici" userId="4ca5b4ffc4fcfb59" providerId="LiveId" clId="{7CECDF1D-3CD5-4EB8-B279-F0BA8A1FD4EA}" dt="2022-02-22T18:20:13.127" v="466" actId="47"/>
        <pc:sldMkLst>
          <pc:docMk/>
          <pc:sldMk cId="2553807787" sldId="357"/>
        </pc:sldMkLst>
      </pc:sldChg>
      <pc:sldChg chg="del">
        <pc:chgData name="Antonio-Marius Tricolici" userId="4ca5b4ffc4fcfb59" providerId="LiveId" clId="{7CECDF1D-3CD5-4EB8-B279-F0BA8A1FD4EA}" dt="2022-02-22T18:20:13.127" v="466" actId="47"/>
        <pc:sldMkLst>
          <pc:docMk/>
          <pc:sldMk cId="2356781346" sldId="358"/>
        </pc:sldMkLst>
      </pc:sldChg>
      <pc:sldChg chg="del">
        <pc:chgData name="Antonio-Marius Tricolici" userId="4ca5b4ffc4fcfb59" providerId="LiveId" clId="{7CECDF1D-3CD5-4EB8-B279-F0BA8A1FD4EA}" dt="2022-02-22T18:20:13.127" v="466" actId="47"/>
        <pc:sldMkLst>
          <pc:docMk/>
          <pc:sldMk cId="2847539316" sldId="359"/>
        </pc:sldMkLst>
      </pc:sldChg>
      <pc:sldChg chg="del">
        <pc:chgData name="Antonio-Marius Tricolici" userId="4ca5b4ffc4fcfb59" providerId="LiveId" clId="{7CECDF1D-3CD5-4EB8-B279-F0BA8A1FD4EA}" dt="2022-02-22T18:20:13.127" v="466" actId="47"/>
        <pc:sldMkLst>
          <pc:docMk/>
          <pc:sldMk cId="3008202211" sldId="360"/>
        </pc:sldMkLst>
      </pc:sldChg>
      <pc:sldChg chg="del">
        <pc:chgData name="Antonio-Marius Tricolici" userId="4ca5b4ffc4fcfb59" providerId="LiveId" clId="{7CECDF1D-3CD5-4EB8-B279-F0BA8A1FD4EA}" dt="2022-02-22T18:20:13.127" v="466" actId="47"/>
        <pc:sldMkLst>
          <pc:docMk/>
          <pc:sldMk cId="482384361" sldId="361"/>
        </pc:sldMkLst>
      </pc:sldChg>
      <pc:sldChg chg="del">
        <pc:chgData name="Antonio-Marius Tricolici" userId="4ca5b4ffc4fcfb59" providerId="LiveId" clId="{7CECDF1D-3CD5-4EB8-B279-F0BA8A1FD4EA}" dt="2022-02-22T18:20:13.127" v="466" actId="47"/>
        <pc:sldMkLst>
          <pc:docMk/>
          <pc:sldMk cId="2563969107" sldId="362"/>
        </pc:sldMkLst>
      </pc:sldChg>
      <pc:sldChg chg="del">
        <pc:chgData name="Antonio-Marius Tricolici" userId="4ca5b4ffc4fcfb59" providerId="LiveId" clId="{7CECDF1D-3CD5-4EB8-B279-F0BA8A1FD4EA}" dt="2022-02-22T18:20:13.127" v="466" actId="47"/>
        <pc:sldMkLst>
          <pc:docMk/>
          <pc:sldMk cId="2990419413" sldId="363"/>
        </pc:sldMkLst>
      </pc:sldChg>
      <pc:sldChg chg="del">
        <pc:chgData name="Antonio-Marius Tricolici" userId="4ca5b4ffc4fcfb59" providerId="LiveId" clId="{7CECDF1D-3CD5-4EB8-B279-F0BA8A1FD4EA}" dt="2022-02-22T18:20:13.127" v="466" actId="47"/>
        <pc:sldMkLst>
          <pc:docMk/>
          <pc:sldMk cId="3956924703" sldId="364"/>
        </pc:sldMkLst>
      </pc:sldChg>
      <pc:sldChg chg="del">
        <pc:chgData name="Antonio-Marius Tricolici" userId="4ca5b4ffc4fcfb59" providerId="LiveId" clId="{7CECDF1D-3CD5-4EB8-B279-F0BA8A1FD4EA}" dt="2022-02-22T18:20:13.127" v="466" actId="47"/>
        <pc:sldMkLst>
          <pc:docMk/>
          <pc:sldMk cId="4208262259" sldId="365"/>
        </pc:sldMkLst>
      </pc:sldChg>
      <pc:sldChg chg="del">
        <pc:chgData name="Antonio-Marius Tricolici" userId="4ca5b4ffc4fcfb59" providerId="LiveId" clId="{7CECDF1D-3CD5-4EB8-B279-F0BA8A1FD4EA}" dt="2022-02-22T18:20:13.127" v="466" actId="47"/>
        <pc:sldMkLst>
          <pc:docMk/>
          <pc:sldMk cId="462768200" sldId="366"/>
        </pc:sldMkLst>
      </pc:sldChg>
      <pc:sldChg chg="del">
        <pc:chgData name="Antonio-Marius Tricolici" userId="4ca5b4ffc4fcfb59" providerId="LiveId" clId="{7CECDF1D-3CD5-4EB8-B279-F0BA8A1FD4EA}" dt="2022-02-22T18:20:13.127" v="466" actId="47"/>
        <pc:sldMkLst>
          <pc:docMk/>
          <pc:sldMk cId="1653204943" sldId="367"/>
        </pc:sldMkLst>
      </pc:sldChg>
      <pc:sldChg chg="del">
        <pc:chgData name="Antonio-Marius Tricolici" userId="4ca5b4ffc4fcfb59" providerId="LiveId" clId="{7CECDF1D-3CD5-4EB8-B279-F0BA8A1FD4EA}" dt="2022-02-22T18:20:13.127" v="466" actId="47"/>
        <pc:sldMkLst>
          <pc:docMk/>
          <pc:sldMk cId="3916252436" sldId="368"/>
        </pc:sldMkLst>
      </pc:sldChg>
      <pc:sldChg chg="del">
        <pc:chgData name="Antonio-Marius Tricolici" userId="4ca5b4ffc4fcfb59" providerId="LiveId" clId="{7CECDF1D-3CD5-4EB8-B279-F0BA8A1FD4EA}" dt="2022-02-22T18:20:13.127" v="466" actId="47"/>
        <pc:sldMkLst>
          <pc:docMk/>
          <pc:sldMk cId="1634188324" sldId="369"/>
        </pc:sldMkLst>
      </pc:sldChg>
      <pc:sldChg chg="del">
        <pc:chgData name="Antonio-Marius Tricolici" userId="4ca5b4ffc4fcfb59" providerId="LiveId" clId="{7CECDF1D-3CD5-4EB8-B279-F0BA8A1FD4EA}" dt="2022-02-22T18:20:13.127" v="466" actId="47"/>
        <pc:sldMkLst>
          <pc:docMk/>
          <pc:sldMk cId="3051936236" sldId="370"/>
        </pc:sldMkLst>
      </pc:sldChg>
      <pc:sldChg chg="addSp delSp modSp mod modAnim">
        <pc:chgData name="Antonio-Marius Tricolici" userId="4ca5b4ffc4fcfb59" providerId="LiveId" clId="{7CECDF1D-3CD5-4EB8-B279-F0BA8A1FD4EA}" dt="2022-02-23T15:55:22.155" v="6340"/>
        <pc:sldMkLst>
          <pc:docMk/>
          <pc:sldMk cId="3379030543" sldId="371"/>
        </pc:sldMkLst>
        <pc:spChg chg="mod">
          <ac:chgData name="Antonio-Marius Tricolici" userId="4ca5b4ffc4fcfb59" providerId="LiveId" clId="{7CECDF1D-3CD5-4EB8-B279-F0BA8A1FD4EA}" dt="2022-02-22T18:20:24.759" v="487" actId="20577"/>
          <ac:spMkLst>
            <pc:docMk/>
            <pc:sldMk cId="3379030543" sldId="371"/>
            <ac:spMk id="2" creationId="{B4D9FEB7-20CA-4CA6-AE30-1A2ECD883FBC}"/>
          </ac:spMkLst>
        </pc:spChg>
        <pc:spChg chg="add mod">
          <ac:chgData name="Antonio-Marius Tricolici" userId="4ca5b4ffc4fcfb59" providerId="LiveId" clId="{7CECDF1D-3CD5-4EB8-B279-F0BA8A1FD4EA}" dt="2022-02-22T18:25:01.427" v="1190" actId="20577"/>
          <ac:spMkLst>
            <pc:docMk/>
            <pc:sldMk cId="3379030543" sldId="371"/>
            <ac:spMk id="3" creationId="{A0C074B2-6C0B-491E-8D6D-2E12ED9059EC}"/>
          </ac:spMkLst>
        </pc:spChg>
        <pc:spChg chg="add del">
          <ac:chgData name="Antonio-Marius Tricolici" userId="4ca5b4ffc4fcfb59" providerId="LiveId" clId="{7CECDF1D-3CD5-4EB8-B279-F0BA8A1FD4EA}" dt="2022-02-22T18:22:23.961" v="938" actId="478"/>
          <ac:spMkLst>
            <pc:docMk/>
            <pc:sldMk cId="3379030543" sldId="371"/>
            <ac:spMk id="4" creationId="{4A6C3764-152A-4D19-B9C9-98593D63D562}"/>
          </ac:spMkLst>
        </pc:spChg>
        <pc:spChg chg="add mod">
          <ac:chgData name="Antonio-Marius Tricolici" userId="4ca5b4ffc4fcfb59" providerId="LiveId" clId="{7CECDF1D-3CD5-4EB8-B279-F0BA8A1FD4EA}" dt="2022-02-22T18:24:28.221" v="1018" actId="1076"/>
          <ac:spMkLst>
            <pc:docMk/>
            <pc:sldMk cId="3379030543" sldId="371"/>
            <ac:spMk id="5" creationId="{68C310FF-6164-4238-A673-992F92622751}"/>
          </ac:spMkLst>
        </pc:spChg>
      </pc:sldChg>
      <pc:sldChg chg="add">
        <pc:chgData name="Antonio-Marius Tricolici" userId="4ca5b4ffc4fcfb59" providerId="LiveId" clId="{7CECDF1D-3CD5-4EB8-B279-F0BA8A1FD4EA}" dt="2022-02-22T18:20:15.915" v="467"/>
        <pc:sldMkLst>
          <pc:docMk/>
          <pc:sldMk cId="442671274" sldId="372"/>
        </pc:sldMkLst>
      </pc:sldChg>
      <pc:sldChg chg="del">
        <pc:chgData name="Antonio-Marius Tricolici" userId="4ca5b4ffc4fcfb59" providerId="LiveId" clId="{7CECDF1D-3CD5-4EB8-B279-F0BA8A1FD4EA}" dt="2022-02-22T18:20:13.127" v="466" actId="47"/>
        <pc:sldMkLst>
          <pc:docMk/>
          <pc:sldMk cId="612491068" sldId="372"/>
        </pc:sldMkLst>
      </pc:sldChg>
      <pc:sldChg chg="addSp modSp new mod">
        <pc:chgData name="Antonio-Marius Tricolici" userId="4ca5b4ffc4fcfb59" providerId="LiveId" clId="{7CECDF1D-3CD5-4EB8-B279-F0BA8A1FD4EA}" dt="2022-02-22T18:37:18.335" v="2217" actId="1076"/>
        <pc:sldMkLst>
          <pc:docMk/>
          <pc:sldMk cId="546918992" sldId="373"/>
        </pc:sldMkLst>
        <pc:spChg chg="mod">
          <ac:chgData name="Antonio-Marius Tricolici" userId="4ca5b4ffc4fcfb59" providerId="LiveId" clId="{7CECDF1D-3CD5-4EB8-B279-F0BA8A1FD4EA}" dt="2022-02-22T18:26:53.602" v="1226" actId="20577"/>
          <ac:spMkLst>
            <pc:docMk/>
            <pc:sldMk cId="546918992" sldId="373"/>
            <ac:spMk id="2" creationId="{4A6C3528-718B-49DF-BE7F-9C8EB8CC0941}"/>
          </ac:spMkLst>
        </pc:spChg>
        <pc:spChg chg="add mod">
          <ac:chgData name="Antonio-Marius Tricolici" userId="4ca5b4ffc4fcfb59" providerId="LiveId" clId="{7CECDF1D-3CD5-4EB8-B279-F0BA8A1FD4EA}" dt="2022-02-22T18:36:38.137" v="2204" actId="20577"/>
          <ac:spMkLst>
            <pc:docMk/>
            <pc:sldMk cId="546918992" sldId="373"/>
            <ac:spMk id="3" creationId="{19033331-56CC-4433-A3D8-3978412E2114}"/>
          </ac:spMkLst>
        </pc:spChg>
        <pc:spChg chg="add mod">
          <ac:chgData name="Antonio-Marius Tricolici" userId="4ca5b4ffc4fcfb59" providerId="LiveId" clId="{7CECDF1D-3CD5-4EB8-B279-F0BA8A1FD4EA}" dt="2022-02-22T18:37:18.335" v="2217" actId="1076"/>
          <ac:spMkLst>
            <pc:docMk/>
            <pc:sldMk cId="546918992" sldId="373"/>
            <ac:spMk id="4" creationId="{D6496FF7-C115-4949-BE2E-A576266FBF2D}"/>
          </ac:spMkLst>
        </pc:spChg>
      </pc:sldChg>
      <pc:sldChg chg="addSp modSp new mod modAnim">
        <pc:chgData name="Antonio-Marius Tricolici" userId="4ca5b4ffc4fcfb59" providerId="LiveId" clId="{7CECDF1D-3CD5-4EB8-B279-F0BA8A1FD4EA}" dt="2022-02-22T18:36:21.167" v="2137"/>
        <pc:sldMkLst>
          <pc:docMk/>
          <pc:sldMk cId="2455054881" sldId="374"/>
        </pc:sldMkLst>
        <pc:spChg chg="mod">
          <ac:chgData name="Antonio-Marius Tricolici" userId="4ca5b4ffc4fcfb59" providerId="LiveId" clId="{7CECDF1D-3CD5-4EB8-B279-F0BA8A1FD4EA}" dt="2022-02-22T18:27:38.986" v="1394" actId="20577"/>
          <ac:spMkLst>
            <pc:docMk/>
            <pc:sldMk cId="2455054881" sldId="374"/>
            <ac:spMk id="2" creationId="{C4E0C4DF-80D6-4AE5-B007-DB97603416E3}"/>
          </ac:spMkLst>
        </pc:spChg>
        <pc:spChg chg="add mod">
          <ac:chgData name="Antonio-Marius Tricolici" userId="4ca5b4ffc4fcfb59" providerId="LiveId" clId="{7CECDF1D-3CD5-4EB8-B279-F0BA8A1FD4EA}" dt="2022-02-22T18:28:18.605" v="1578" actId="20577"/>
          <ac:spMkLst>
            <pc:docMk/>
            <pc:sldMk cId="2455054881" sldId="374"/>
            <ac:spMk id="3" creationId="{53849156-9937-4DFB-A704-BE4D0BD53D7F}"/>
          </ac:spMkLst>
        </pc:spChg>
        <pc:spChg chg="add mod">
          <ac:chgData name="Antonio-Marius Tricolici" userId="4ca5b4ffc4fcfb59" providerId="LiveId" clId="{7CECDF1D-3CD5-4EB8-B279-F0BA8A1FD4EA}" dt="2022-02-22T18:32:02.690" v="1692" actId="2711"/>
          <ac:spMkLst>
            <pc:docMk/>
            <pc:sldMk cId="2455054881" sldId="374"/>
            <ac:spMk id="4" creationId="{6C97761A-B4B5-4D24-8AE3-76A60F6F7C84}"/>
          </ac:spMkLst>
        </pc:spChg>
        <pc:spChg chg="add mod">
          <ac:chgData name="Antonio-Marius Tricolici" userId="4ca5b4ffc4fcfb59" providerId="LiveId" clId="{7CECDF1D-3CD5-4EB8-B279-F0BA8A1FD4EA}" dt="2022-02-22T18:32:02.690" v="1692" actId="2711"/>
          <ac:spMkLst>
            <pc:docMk/>
            <pc:sldMk cId="2455054881" sldId="374"/>
            <ac:spMk id="5" creationId="{4A5C78CA-FD57-4847-A3D8-0E0D941C0AB1}"/>
          </ac:spMkLst>
        </pc:spChg>
        <pc:spChg chg="add mod">
          <ac:chgData name="Antonio-Marius Tricolici" userId="4ca5b4ffc4fcfb59" providerId="LiveId" clId="{7CECDF1D-3CD5-4EB8-B279-F0BA8A1FD4EA}" dt="2022-02-22T18:34:54.616" v="1978" actId="2711"/>
          <ac:spMkLst>
            <pc:docMk/>
            <pc:sldMk cId="2455054881" sldId="374"/>
            <ac:spMk id="6" creationId="{4F520D1B-C1FA-4397-8FC2-A160314866D1}"/>
          </ac:spMkLst>
        </pc:spChg>
        <pc:spChg chg="add mod">
          <ac:chgData name="Antonio-Marius Tricolici" userId="4ca5b4ffc4fcfb59" providerId="LiveId" clId="{7CECDF1D-3CD5-4EB8-B279-F0BA8A1FD4EA}" dt="2022-02-22T18:35:44.428" v="2056" actId="1076"/>
          <ac:spMkLst>
            <pc:docMk/>
            <pc:sldMk cId="2455054881" sldId="374"/>
            <ac:spMk id="8" creationId="{64D58B80-4DB3-404B-97A2-2FB117B92FB1}"/>
          </ac:spMkLst>
        </pc:spChg>
        <pc:graphicFrameChg chg="add mod modGraphic">
          <ac:chgData name="Antonio-Marius Tricolici" userId="4ca5b4ffc4fcfb59" providerId="LiveId" clId="{7CECDF1D-3CD5-4EB8-B279-F0BA8A1FD4EA}" dt="2022-02-22T18:36:10.263" v="2135" actId="255"/>
          <ac:graphicFrameMkLst>
            <pc:docMk/>
            <pc:sldMk cId="2455054881" sldId="374"/>
            <ac:graphicFrameMk id="7" creationId="{F1622836-9CBA-44F3-BA58-7759FBF01894}"/>
          </ac:graphicFrameMkLst>
        </pc:graphicFrameChg>
      </pc:sldChg>
      <pc:sldChg chg="addSp modSp new mod">
        <pc:chgData name="Antonio-Marius Tricolici" userId="4ca5b4ffc4fcfb59" providerId="LiveId" clId="{7CECDF1D-3CD5-4EB8-B279-F0BA8A1FD4EA}" dt="2022-02-22T18:42:14.319" v="2359" actId="1076"/>
        <pc:sldMkLst>
          <pc:docMk/>
          <pc:sldMk cId="2112349251" sldId="375"/>
        </pc:sldMkLst>
        <pc:spChg chg="mod">
          <ac:chgData name="Antonio-Marius Tricolici" userId="4ca5b4ffc4fcfb59" providerId="LiveId" clId="{7CECDF1D-3CD5-4EB8-B279-F0BA8A1FD4EA}" dt="2022-02-22T18:37:44.448" v="2251" actId="20577"/>
          <ac:spMkLst>
            <pc:docMk/>
            <pc:sldMk cId="2112349251" sldId="375"/>
            <ac:spMk id="2" creationId="{A7CD3A1D-EBEA-4ACE-B226-7F5965A63CF8}"/>
          </ac:spMkLst>
        </pc:spChg>
        <pc:spChg chg="add mod">
          <ac:chgData name="Antonio-Marius Tricolici" userId="4ca5b4ffc4fcfb59" providerId="LiveId" clId="{7CECDF1D-3CD5-4EB8-B279-F0BA8A1FD4EA}" dt="2022-02-22T18:38:09.365" v="2349" actId="20577"/>
          <ac:spMkLst>
            <pc:docMk/>
            <pc:sldMk cId="2112349251" sldId="375"/>
            <ac:spMk id="3" creationId="{614E2B25-2F60-4D08-8F9D-BC76A424B675}"/>
          </ac:spMkLst>
        </pc:spChg>
        <pc:spChg chg="add mod">
          <ac:chgData name="Antonio-Marius Tricolici" userId="4ca5b4ffc4fcfb59" providerId="LiveId" clId="{7CECDF1D-3CD5-4EB8-B279-F0BA8A1FD4EA}" dt="2022-02-22T18:42:14.319" v="2359" actId="1076"/>
          <ac:spMkLst>
            <pc:docMk/>
            <pc:sldMk cId="2112349251" sldId="375"/>
            <ac:spMk id="4" creationId="{E8AC675C-E0BE-4BD5-88D4-1ABF39260EA6}"/>
          </ac:spMkLst>
        </pc:spChg>
      </pc:sldChg>
      <pc:sldChg chg="addSp delSp modSp new mod">
        <pc:chgData name="Antonio-Marius Tricolici" userId="4ca5b4ffc4fcfb59" providerId="LiveId" clId="{7CECDF1D-3CD5-4EB8-B279-F0BA8A1FD4EA}" dt="2022-02-22T18:46:18.097" v="2659" actId="1076"/>
        <pc:sldMkLst>
          <pc:docMk/>
          <pc:sldMk cId="1603085156" sldId="376"/>
        </pc:sldMkLst>
        <pc:spChg chg="mod">
          <ac:chgData name="Antonio-Marius Tricolici" userId="4ca5b4ffc4fcfb59" providerId="LiveId" clId="{7CECDF1D-3CD5-4EB8-B279-F0BA8A1FD4EA}" dt="2022-02-22T18:42:45.191" v="2388" actId="20577"/>
          <ac:spMkLst>
            <pc:docMk/>
            <pc:sldMk cId="1603085156" sldId="376"/>
            <ac:spMk id="2" creationId="{FFEAFD5E-DBB5-49D1-B9D9-20436178CA3E}"/>
          </ac:spMkLst>
        </pc:spChg>
        <pc:spChg chg="add mod">
          <ac:chgData name="Antonio-Marius Tricolici" userId="4ca5b4ffc4fcfb59" providerId="LiveId" clId="{7CECDF1D-3CD5-4EB8-B279-F0BA8A1FD4EA}" dt="2022-02-22T18:43:24.354" v="2620" actId="20577"/>
          <ac:spMkLst>
            <pc:docMk/>
            <pc:sldMk cId="1603085156" sldId="376"/>
            <ac:spMk id="3" creationId="{883F9196-0220-4E06-8F97-B6B78867E5ED}"/>
          </ac:spMkLst>
        </pc:spChg>
        <pc:spChg chg="add del mod">
          <ac:chgData name="Antonio-Marius Tricolici" userId="4ca5b4ffc4fcfb59" providerId="LiveId" clId="{7CECDF1D-3CD5-4EB8-B279-F0BA8A1FD4EA}" dt="2022-02-22T18:45:34.117" v="2637" actId="478"/>
          <ac:spMkLst>
            <pc:docMk/>
            <pc:sldMk cId="1603085156" sldId="376"/>
            <ac:spMk id="4" creationId="{A9CE9BC5-E869-4CF6-8FA8-A42AC5970A29}"/>
          </ac:spMkLst>
        </pc:spChg>
        <pc:spChg chg="add del mod">
          <ac:chgData name="Antonio-Marius Tricolici" userId="4ca5b4ffc4fcfb59" providerId="LiveId" clId="{7CECDF1D-3CD5-4EB8-B279-F0BA8A1FD4EA}" dt="2022-02-22T18:45:39.732" v="2644" actId="478"/>
          <ac:spMkLst>
            <pc:docMk/>
            <pc:sldMk cId="1603085156" sldId="376"/>
            <ac:spMk id="5" creationId="{06FA1FB1-F035-485E-BBA6-DD54E6E12BC3}"/>
          </ac:spMkLst>
        </pc:spChg>
        <pc:spChg chg="add mod">
          <ac:chgData name="Antonio-Marius Tricolici" userId="4ca5b4ffc4fcfb59" providerId="LiveId" clId="{7CECDF1D-3CD5-4EB8-B279-F0BA8A1FD4EA}" dt="2022-02-22T18:46:11.979" v="2657" actId="255"/>
          <ac:spMkLst>
            <pc:docMk/>
            <pc:sldMk cId="1603085156" sldId="376"/>
            <ac:spMk id="6" creationId="{2FAE2C1A-78EB-4571-A65D-0E8EF0E866A3}"/>
          </ac:spMkLst>
        </pc:spChg>
        <pc:spChg chg="add mod">
          <ac:chgData name="Antonio-Marius Tricolici" userId="4ca5b4ffc4fcfb59" providerId="LiveId" clId="{7CECDF1D-3CD5-4EB8-B279-F0BA8A1FD4EA}" dt="2022-02-22T18:46:18.097" v="2659" actId="1076"/>
          <ac:spMkLst>
            <pc:docMk/>
            <pc:sldMk cId="1603085156" sldId="376"/>
            <ac:spMk id="7" creationId="{E915F2F5-5BC6-4D9C-82E1-2F1FAD8BA6D5}"/>
          </ac:spMkLst>
        </pc:spChg>
      </pc:sldChg>
      <pc:sldChg chg="addSp modSp new mod modAnim">
        <pc:chgData name="Antonio-Marius Tricolici" userId="4ca5b4ffc4fcfb59" providerId="LiveId" clId="{7CECDF1D-3CD5-4EB8-B279-F0BA8A1FD4EA}" dt="2022-02-23T16:13:35.032" v="6547"/>
        <pc:sldMkLst>
          <pc:docMk/>
          <pc:sldMk cId="1592267891" sldId="377"/>
        </pc:sldMkLst>
        <pc:spChg chg="mod">
          <ac:chgData name="Antonio-Marius Tricolici" userId="4ca5b4ffc4fcfb59" providerId="LiveId" clId="{7CECDF1D-3CD5-4EB8-B279-F0BA8A1FD4EA}" dt="2022-02-22T18:51:54.892" v="2666" actId="20577"/>
          <ac:spMkLst>
            <pc:docMk/>
            <pc:sldMk cId="1592267891" sldId="377"/>
            <ac:spMk id="2" creationId="{DA7DCDFE-2261-4B6D-A648-CB156F9F4D0A}"/>
          </ac:spMkLst>
        </pc:spChg>
        <pc:spChg chg="add mod">
          <ac:chgData name="Antonio-Marius Tricolici" userId="4ca5b4ffc4fcfb59" providerId="LiveId" clId="{7CECDF1D-3CD5-4EB8-B279-F0BA8A1FD4EA}" dt="2022-02-22T18:57:19.392" v="3055" actId="20577"/>
          <ac:spMkLst>
            <pc:docMk/>
            <pc:sldMk cId="1592267891" sldId="377"/>
            <ac:spMk id="3" creationId="{469E1ABB-27E9-492A-8493-087C723F8408}"/>
          </ac:spMkLst>
        </pc:spChg>
        <pc:spChg chg="add mod">
          <ac:chgData name="Antonio-Marius Tricolici" userId="4ca5b4ffc4fcfb59" providerId="LiveId" clId="{7CECDF1D-3CD5-4EB8-B279-F0BA8A1FD4EA}" dt="2022-02-22T18:56:43.796" v="2913" actId="1076"/>
          <ac:spMkLst>
            <pc:docMk/>
            <pc:sldMk cId="1592267891" sldId="377"/>
            <ac:spMk id="4" creationId="{1FCD5DC0-4CF4-4413-BE1B-EC5D8F3E9F81}"/>
          </ac:spMkLst>
        </pc:spChg>
        <pc:spChg chg="add mod">
          <ac:chgData name="Antonio-Marius Tricolici" userId="4ca5b4ffc4fcfb59" providerId="LiveId" clId="{7CECDF1D-3CD5-4EB8-B279-F0BA8A1FD4EA}" dt="2022-02-22T18:53:58.584" v="2909" actId="1076"/>
          <ac:spMkLst>
            <pc:docMk/>
            <pc:sldMk cId="1592267891" sldId="377"/>
            <ac:spMk id="5" creationId="{842B4726-AFC3-4E49-977B-14C05CB15A88}"/>
          </ac:spMkLst>
        </pc:spChg>
        <pc:spChg chg="add mod">
          <ac:chgData name="Antonio-Marius Tricolici" userId="4ca5b4ffc4fcfb59" providerId="LiveId" clId="{7CECDF1D-3CD5-4EB8-B279-F0BA8A1FD4EA}" dt="2022-02-22T18:53:54.704" v="2908" actId="2711"/>
          <ac:spMkLst>
            <pc:docMk/>
            <pc:sldMk cId="1592267891" sldId="377"/>
            <ac:spMk id="6" creationId="{64A55F0D-45FE-49FF-8D44-CB72BC9DCF74}"/>
          </ac:spMkLst>
        </pc:spChg>
      </pc:sldChg>
      <pc:sldChg chg="addSp delSp modSp new mod modAnim">
        <pc:chgData name="Antonio-Marius Tricolici" userId="4ca5b4ffc4fcfb59" providerId="LiveId" clId="{7CECDF1D-3CD5-4EB8-B279-F0BA8A1FD4EA}" dt="2022-02-22T19:05:33.339" v="3519"/>
        <pc:sldMkLst>
          <pc:docMk/>
          <pc:sldMk cId="2645692129" sldId="378"/>
        </pc:sldMkLst>
        <pc:spChg chg="mod">
          <ac:chgData name="Antonio-Marius Tricolici" userId="4ca5b4ffc4fcfb59" providerId="LiveId" clId="{7CECDF1D-3CD5-4EB8-B279-F0BA8A1FD4EA}" dt="2022-02-22T18:58:11.155" v="3082" actId="20577"/>
          <ac:spMkLst>
            <pc:docMk/>
            <pc:sldMk cId="2645692129" sldId="378"/>
            <ac:spMk id="2" creationId="{563E470F-1E2D-44C8-A9CB-C938D9BADC4C}"/>
          </ac:spMkLst>
        </pc:spChg>
        <pc:spChg chg="add mod">
          <ac:chgData name="Antonio-Marius Tricolici" userId="4ca5b4ffc4fcfb59" providerId="LiveId" clId="{7CECDF1D-3CD5-4EB8-B279-F0BA8A1FD4EA}" dt="2022-02-22T19:05:13.859" v="3490" actId="14100"/>
          <ac:spMkLst>
            <pc:docMk/>
            <pc:sldMk cId="2645692129" sldId="378"/>
            <ac:spMk id="3" creationId="{1A04CC3B-3F29-4195-9097-75C2254BD81B}"/>
          </ac:spMkLst>
        </pc:spChg>
        <pc:spChg chg="add mod">
          <ac:chgData name="Antonio-Marius Tricolici" userId="4ca5b4ffc4fcfb59" providerId="LiveId" clId="{7CECDF1D-3CD5-4EB8-B279-F0BA8A1FD4EA}" dt="2022-02-22T18:59:39" v="3302" actId="2711"/>
          <ac:spMkLst>
            <pc:docMk/>
            <pc:sldMk cId="2645692129" sldId="378"/>
            <ac:spMk id="4" creationId="{6C984938-0627-48A1-91B8-329B58FF7864}"/>
          </ac:spMkLst>
        </pc:spChg>
        <pc:spChg chg="add del">
          <ac:chgData name="Antonio-Marius Tricolici" userId="4ca5b4ffc4fcfb59" providerId="LiveId" clId="{7CECDF1D-3CD5-4EB8-B279-F0BA8A1FD4EA}" dt="2022-02-22T19:04:54.077" v="3479"/>
          <ac:spMkLst>
            <pc:docMk/>
            <pc:sldMk cId="2645692129" sldId="378"/>
            <ac:spMk id="5" creationId="{FD63AD40-1FCA-4DB0-8F3D-F43A40BBDE52}"/>
          </ac:spMkLst>
        </pc:spChg>
        <pc:spChg chg="add mod">
          <ac:chgData name="Antonio-Marius Tricolici" userId="4ca5b4ffc4fcfb59" providerId="LiveId" clId="{7CECDF1D-3CD5-4EB8-B279-F0BA8A1FD4EA}" dt="2022-02-22T19:05:17.665" v="3491" actId="1076"/>
          <ac:spMkLst>
            <pc:docMk/>
            <pc:sldMk cId="2645692129" sldId="378"/>
            <ac:spMk id="6" creationId="{292C32EB-F07E-45FC-8D62-97DA34AE96A8}"/>
          </ac:spMkLst>
        </pc:spChg>
        <pc:spChg chg="add mod">
          <ac:chgData name="Antonio-Marius Tricolici" userId="4ca5b4ffc4fcfb59" providerId="LiveId" clId="{7CECDF1D-3CD5-4EB8-B279-F0BA8A1FD4EA}" dt="2022-02-22T19:05:27.893" v="3518" actId="1076"/>
          <ac:spMkLst>
            <pc:docMk/>
            <pc:sldMk cId="2645692129" sldId="378"/>
            <ac:spMk id="7" creationId="{59ED606A-0EBF-429B-B4FE-5F607A350421}"/>
          </ac:spMkLst>
        </pc:spChg>
      </pc:sldChg>
      <pc:sldChg chg="addSp modSp new mod">
        <pc:chgData name="Antonio-Marius Tricolici" userId="4ca5b4ffc4fcfb59" providerId="LiveId" clId="{7CECDF1D-3CD5-4EB8-B279-F0BA8A1FD4EA}" dt="2022-02-22T19:03:43.771" v="3477" actId="20577"/>
        <pc:sldMkLst>
          <pc:docMk/>
          <pc:sldMk cId="2744122229" sldId="379"/>
        </pc:sldMkLst>
        <pc:spChg chg="mod">
          <ac:chgData name="Antonio-Marius Tricolici" userId="4ca5b4ffc4fcfb59" providerId="LiveId" clId="{7CECDF1D-3CD5-4EB8-B279-F0BA8A1FD4EA}" dt="2022-02-22T18:59:51.839" v="3321" actId="20577"/>
          <ac:spMkLst>
            <pc:docMk/>
            <pc:sldMk cId="2744122229" sldId="379"/>
            <ac:spMk id="2" creationId="{B288E649-3693-478C-B93B-DD889C0F521D}"/>
          </ac:spMkLst>
        </pc:spChg>
        <pc:spChg chg="add mod">
          <ac:chgData name="Antonio-Marius Tricolici" userId="4ca5b4ffc4fcfb59" providerId="LiveId" clId="{7CECDF1D-3CD5-4EB8-B279-F0BA8A1FD4EA}" dt="2022-02-22T19:03:43.771" v="3477" actId="20577"/>
          <ac:spMkLst>
            <pc:docMk/>
            <pc:sldMk cId="2744122229" sldId="379"/>
            <ac:spMk id="3" creationId="{D3B994CE-A538-4A57-B1B8-860DEF1A4755}"/>
          </ac:spMkLst>
        </pc:spChg>
        <pc:spChg chg="add mod">
          <ac:chgData name="Antonio-Marius Tricolici" userId="4ca5b4ffc4fcfb59" providerId="LiveId" clId="{7CECDF1D-3CD5-4EB8-B279-F0BA8A1FD4EA}" dt="2022-02-22T19:02:47.918" v="3475" actId="1076"/>
          <ac:spMkLst>
            <pc:docMk/>
            <pc:sldMk cId="2744122229" sldId="379"/>
            <ac:spMk id="4" creationId="{A64977E8-941F-4F90-AE2D-DB743DBFE501}"/>
          </ac:spMkLst>
        </pc:spChg>
      </pc:sldChg>
      <pc:sldChg chg="addSp delSp modSp new mod">
        <pc:chgData name="Antonio-Marius Tricolici" userId="4ca5b4ffc4fcfb59" providerId="LiveId" clId="{7CECDF1D-3CD5-4EB8-B279-F0BA8A1FD4EA}" dt="2022-02-22T19:08:00.457" v="3757" actId="1076"/>
        <pc:sldMkLst>
          <pc:docMk/>
          <pc:sldMk cId="3786796323" sldId="380"/>
        </pc:sldMkLst>
        <pc:spChg chg="mod">
          <ac:chgData name="Antonio-Marius Tricolici" userId="4ca5b4ffc4fcfb59" providerId="LiveId" clId="{7CECDF1D-3CD5-4EB8-B279-F0BA8A1FD4EA}" dt="2022-02-22T19:06:48.045" v="3551" actId="20577"/>
          <ac:spMkLst>
            <pc:docMk/>
            <pc:sldMk cId="3786796323" sldId="380"/>
            <ac:spMk id="2" creationId="{EDE81350-ABF7-4006-843B-E5F80DA7FE8F}"/>
          </ac:spMkLst>
        </pc:spChg>
        <pc:spChg chg="add mod">
          <ac:chgData name="Antonio-Marius Tricolici" userId="4ca5b4ffc4fcfb59" providerId="LiveId" clId="{7CECDF1D-3CD5-4EB8-B279-F0BA8A1FD4EA}" dt="2022-02-22T19:08:00.457" v="3757" actId="1076"/>
          <ac:spMkLst>
            <pc:docMk/>
            <pc:sldMk cId="3786796323" sldId="380"/>
            <ac:spMk id="3" creationId="{9D9FE6E0-9C8A-4612-9D0D-F4089CF805AA}"/>
          </ac:spMkLst>
        </pc:spChg>
        <pc:spChg chg="add mod">
          <ac:chgData name="Antonio-Marius Tricolici" userId="4ca5b4ffc4fcfb59" providerId="LiveId" clId="{7CECDF1D-3CD5-4EB8-B279-F0BA8A1FD4EA}" dt="2022-02-22T19:07:36.600" v="3689" actId="1076"/>
          <ac:spMkLst>
            <pc:docMk/>
            <pc:sldMk cId="3786796323" sldId="380"/>
            <ac:spMk id="4" creationId="{626EB99C-D94B-4C90-B475-118A990B7A5F}"/>
          </ac:spMkLst>
        </pc:spChg>
        <pc:spChg chg="add del">
          <ac:chgData name="Antonio-Marius Tricolici" userId="4ca5b4ffc4fcfb59" providerId="LiveId" clId="{7CECDF1D-3CD5-4EB8-B279-F0BA8A1FD4EA}" dt="2022-02-22T19:07:07.461" v="3592"/>
          <ac:spMkLst>
            <pc:docMk/>
            <pc:sldMk cId="3786796323" sldId="380"/>
            <ac:spMk id="5" creationId="{A487AF01-AF16-44F0-AC70-F9A0F09B6077}"/>
          </ac:spMkLst>
        </pc:spChg>
        <pc:spChg chg="add del mod">
          <ac:chgData name="Antonio-Marius Tricolici" userId="4ca5b4ffc4fcfb59" providerId="LiveId" clId="{7CECDF1D-3CD5-4EB8-B279-F0BA8A1FD4EA}" dt="2022-02-22T19:07:57.548" v="3756" actId="478"/>
          <ac:spMkLst>
            <pc:docMk/>
            <pc:sldMk cId="3786796323" sldId="380"/>
            <ac:spMk id="6" creationId="{45A690E9-9CED-45EE-BAF2-E4EC1E725791}"/>
          </ac:spMkLst>
        </pc:spChg>
      </pc:sldChg>
      <pc:sldChg chg="modSp add mod">
        <pc:chgData name="Antonio-Marius Tricolici" userId="4ca5b4ffc4fcfb59" providerId="LiveId" clId="{7CECDF1D-3CD5-4EB8-B279-F0BA8A1FD4EA}" dt="2022-02-22T19:10:51.107" v="4226" actId="1076"/>
        <pc:sldMkLst>
          <pc:docMk/>
          <pc:sldMk cId="448387906" sldId="381"/>
        </pc:sldMkLst>
        <pc:spChg chg="mod">
          <ac:chgData name="Antonio-Marius Tricolici" userId="4ca5b4ffc4fcfb59" providerId="LiveId" clId="{7CECDF1D-3CD5-4EB8-B279-F0BA8A1FD4EA}" dt="2022-02-22T19:10:51.107" v="4226" actId="1076"/>
          <ac:spMkLst>
            <pc:docMk/>
            <pc:sldMk cId="448387906" sldId="381"/>
            <ac:spMk id="3" creationId="{9D9FE6E0-9C8A-4612-9D0D-F4089CF805AA}"/>
          </ac:spMkLst>
        </pc:spChg>
        <pc:spChg chg="mod">
          <ac:chgData name="Antonio-Marius Tricolici" userId="4ca5b4ffc4fcfb59" providerId="LiveId" clId="{7CECDF1D-3CD5-4EB8-B279-F0BA8A1FD4EA}" dt="2022-02-22T19:08:56.058" v="3949" actId="1076"/>
          <ac:spMkLst>
            <pc:docMk/>
            <pc:sldMk cId="448387906" sldId="381"/>
            <ac:spMk id="4" creationId="{626EB99C-D94B-4C90-B475-118A990B7A5F}"/>
          </ac:spMkLst>
        </pc:spChg>
      </pc:sldChg>
      <pc:sldChg chg="addSp modSp new mod">
        <pc:chgData name="Antonio-Marius Tricolici" userId="4ca5b4ffc4fcfb59" providerId="LiveId" clId="{7CECDF1D-3CD5-4EB8-B279-F0BA8A1FD4EA}" dt="2022-02-22T19:40:59.369" v="6089" actId="1076"/>
        <pc:sldMkLst>
          <pc:docMk/>
          <pc:sldMk cId="682825520" sldId="382"/>
        </pc:sldMkLst>
        <pc:spChg chg="mod">
          <ac:chgData name="Antonio-Marius Tricolici" userId="4ca5b4ffc4fcfb59" providerId="LiveId" clId="{7CECDF1D-3CD5-4EB8-B279-F0BA8A1FD4EA}" dt="2022-02-22T19:09:11.741" v="3982" actId="20577"/>
          <ac:spMkLst>
            <pc:docMk/>
            <pc:sldMk cId="682825520" sldId="382"/>
            <ac:spMk id="2" creationId="{DE48BC00-CFB5-4980-BA3A-0779E1A556E2}"/>
          </ac:spMkLst>
        </pc:spChg>
        <pc:spChg chg="add mod">
          <ac:chgData name="Antonio-Marius Tricolici" userId="4ca5b4ffc4fcfb59" providerId="LiveId" clId="{7CECDF1D-3CD5-4EB8-B279-F0BA8A1FD4EA}" dt="2022-02-22T19:40:59.369" v="6089" actId="1076"/>
          <ac:spMkLst>
            <pc:docMk/>
            <pc:sldMk cId="682825520" sldId="382"/>
            <ac:spMk id="3" creationId="{C5C89567-D63A-4F98-9ED1-3F74552881A5}"/>
          </ac:spMkLst>
        </pc:spChg>
        <pc:spChg chg="add mod">
          <ac:chgData name="Antonio-Marius Tricolici" userId="4ca5b4ffc4fcfb59" providerId="LiveId" clId="{7CECDF1D-3CD5-4EB8-B279-F0BA8A1FD4EA}" dt="2022-02-22T19:10:25.040" v="4225" actId="20577"/>
          <ac:spMkLst>
            <pc:docMk/>
            <pc:sldMk cId="682825520" sldId="382"/>
            <ac:spMk id="4" creationId="{B70BDCAA-F4AB-489B-9B78-51632941BF43}"/>
          </ac:spMkLst>
        </pc:spChg>
      </pc:sldChg>
      <pc:sldChg chg="addSp delSp modSp new mod">
        <pc:chgData name="Antonio-Marius Tricolici" userId="4ca5b4ffc4fcfb59" providerId="LiveId" clId="{7CECDF1D-3CD5-4EB8-B279-F0BA8A1FD4EA}" dt="2022-02-22T19:15:30.483" v="4805" actId="20577"/>
        <pc:sldMkLst>
          <pc:docMk/>
          <pc:sldMk cId="1711890606" sldId="383"/>
        </pc:sldMkLst>
        <pc:spChg chg="mod">
          <ac:chgData name="Antonio-Marius Tricolici" userId="4ca5b4ffc4fcfb59" providerId="LiveId" clId="{7CECDF1D-3CD5-4EB8-B279-F0BA8A1FD4EA}" dt="2022-02-22T19:11:07.950" v="4232" actId="20577"/>
          <ac:spMkLst>
            <pc:docMk/>
            <pc:sldMk cId="1711890606" sldId="383"/>
            <ac:spMk id="2" creationId="{F91805E7-397F-4CDE-82BC-11CACDAD8B25}"/>
          </ac:spMkLst>
        </pc:spChg>
        <pc:spChg chg="add mod">
          <ac:chgData name="Antonio-Marius Tricolici" userId="4ca5b4ffc4fcfb59" providerId="LiveId" clId="{7CECDF1D-3CD5-4EB8-B279-F0BA8A1FD4EA}" dt="2022-02-22T19:12:23.739" v="4476" actId="20577"/>
          <ac:spMkLst>
            <pc:docMk/>
            <pc:sldMk cId="1711890606" sldId="383"/>
            <ac:spMk id="3" creationId="{EC4D0878-4E77-4745-AC1A-93188118AA34}"/>
          </ac:spMkLst>
        </pc:spChg>
        <pc:spChg chg="add mod">
          <ac:chgData name="Antonio-Marius Tricolici" userId="4ca5b4ffc4fcfb59" providerId="LiveId" clId="{7CECDF1D-3CD5-4EB8-B279-F0BA8A1FD4EA}" dt="2022-02-22T19:15:15.349" v="4752" actId="1076"/>
          <ac:spMkLst>
            <pc:docMk/>
            <pc:sldMk cId="1711890606" sldId="383"/>
            <ac:spMk id="4" creationId="{58FDE2E7-F5A4-4706-AA5A-4F2153CCCD51}"/>
          </ac:spMkLst>
        </pc:spChg>
        <pc:spChg chg="add mod">
          <ac:chgData name="Antonio-Marius Tricolici" userId="4ca5b4ffc4fcfb59" providerId="LiveId" clId="{7CECDF1D-3CD5-4EB8-B279-F0BA8A1FD4EA}" dt="2022-02-22T19:15:11.828" v="4751" actId="1076"/>
          <ac:spMkLst>
            <pc:docMk/>
            <pc:sldMk cId="1711890606" sldId="383"/>
            <ac:spMk id="5" creationId="{13E4C6D8-CAB5-4BFD-AD92-6CE6C2DA5375}"/>
          </ac:spMkLst>
        </pc:spChg>
        <pc:spChg chg="add mod">
          <ac:chgData name="Antonio-Marius Tricolici" userId="4ca5b4ffc4fcfb59" providerId="LiveId" clId="{7CECDF1D-3CD5-4EB8-B279-F0BA8A1FD4EA}" dt="2022-02-22T19:15:15.349" v="4752" actId="1076"/>
          <ac:spMkLst>
            <pc:docMk/>
            <pc:sldMk cId="1711890606" sldId="383"/>
            <ac:spMk id="6" creationId="{C5E74A5A-76DA-405B-B62C-3B193AE7660A}"/>
          </ac:spMkLst>
        </pc:spChg>
        <pc:spChg chg="add mod">
          <ac:chgData name="Antonio-Marius Tricolici" userId="4ca5b4ffc4fcfb59" providerId="LiveId" clId="{7CECDF1D-3CD5-4EB8-B279-F0BA8A1FD4EA}" dt="2022-02-22T19:15:03.898" v="4748" actId="1076"/>
          <ac:spMkLst>
            <pc:docMk/>
            <pc:sldMk cId="1711890606" sldId="383"/>
            <ac:spMk id="7" creationId="{2475A69C-6744-4EE3-989D-82F8BDC7E54E}"/>
          </ac:spMkLst>
        </pc:spChg>
        <pc:spChg chg="add del">
          <ac:chgData name="Antonio-Marius Tricolici" userId="4ca5b4ffc4fcfb59" providerId="LiveId" clId="{7CECDF1D-3CD5-4EB8-B279-F0BA8A1FD4EA}" dt="2022-02-22T19:14:53.812" v="4728"/>
          <ac:spMkLst>
            <pc:docMk/>
            <pc:sldMk cId="1711890606" sldId="383"/>
            <ac:spMk id="8" creationId="{FC6F07F1-3C34-4CB8-8B62-32588429DAEF}"/>
          </ac:spMkLst>
        </pc:spChg>
        <pc:spChg chg="add mod">
          <ac:chgData name="Antonio-Marius Tricolici" userId="4ca5b4ffc4fcfb59" providerId="LiveId" clId="{7CECDF1D-3CD5-4EB8-B279-F0BA8A1FD4EA}" dt="2022-02-22T19:15:23.228" v="4776" actId="1076"/>
          <ac:spMkLst>
            <pc:docMk/>
            <pc:sldMk cId="1711890606" sldId="383"/>
            <ac:spMk id="9" creationId="{3308F01B-7BDB-4236-952F-706643828A65}"/>
          </ac:spMkLst>
        </pc:spChg>
        <pc:spChg chg="add mod">
          <ac:chgData name="Antonio-Marius Tricolici" userId="4ca5b4ffc4fcfb59" providerId="LiveId" clId="{7CECDF1D-3CD5-4EB8-B279-F0BA8A1FD4EA}" dt="2022-02-22T19:15:30.483" v="4805" actId="20577"/>
          <ac:spMkLst>
            <pc:docMk/>
            <pc:sldMk cId="1711890606" sldId="383"/>
            <ac:spMk id="10" creationId="{0730DAF8-7446-454D-A269-D6DE26943A97}"/>
          </ac:spMkLst>
        </pc:spChg>
      </pc:sldChg>
      <pc:sldChg chg="addSp modSp new mod">
        <pc:chgData name="Antonio-Marius Tricolici" userId="4ca5b4ffc4fcfb59" providerId="LiveId" clId="{7CECDF1D-3CD5-4EB8-B279-F0BA8A1FD4EA}" dt="2022-02-22T19:17:11.919" v="4845" actId="1076"/>
        <pc:sldMkLst>
          <pc:docMk/>
          <pc:sldMk cId="83493052" sldId="384"/>
        </pc:sldMkLst>
        <pc:spChg chg="mod">
          <ac:chgData name="Antonio-Marius Tricolici" userId="4ca5b4ffc4fcfb59" providerId="LiveId" clId="{7CECDF1D-3CD5-4EB8-B279-F0BA8A1FD4EA}" dt="2022-02-22T19:15:34.453" v="4820" actId="20577"/>
          <ac:spMkLst>
            <pc:docMk/>
            <pc:sldMk cId="83493052" sldId="384"/>
            <ac:spMk id="2" creationId="{A77739E7-372D-4E15-96D7-8AD05CCA47AF}"/>
          </ac:spMkLst>
        </pc:spChg>
        <pc:graphicFrameChg chg="add mod modGraphic">
          <ac:chgData name="Antonio-Marius Tricolici" userId="4ca5b4ffc4fcfb59" providerId="LiveId" clId="{7CECDF1D-3CD5-4EB8-B279-F0BA8A1FD4EA}" dt="2022-02-22T19:17:11.919" v="4845" actId="1076"/>
          <ac:graphicFrameMkLst>
            <pc:docMk/>
            <pc:sldMk cId="83493052" sldId="384"/>
            <ac:graphicFrameMk id="3" creationId="{5263A000-2AA4-4098-A388-CB2CF658BAF1}"/>
          </ac:graphicFrameMkLst>
        </pc:graphicFrameChg>
      </pc:sldChg>
      <pc:sldChg chg="addSp delSp modSp new mod">
        <pc:chgData name="Antonio-Marius Tricolici" userId="4ca5b4ffc4fcfb59" providerId="LiveId" clId="{7CECDF1D-3CD5-4EB8-B279-F0BA8A1FD4EA}" dt="2022-02-22T19:23:14.412" v="5115" actId="20577"/>
        <pc:sldMkLst>
          <pc:docMk/>
          <pc:sldMk cId="3926658839" sldId="385"/>
        </pc:sldMkLst>
        <pc:spChg chg="add mod">
          <ac:chgData name="Antonio-Marius Tricolici" userId="4ca5b4ffc4fcfb59" providerId="LiveId" clId="{7CECDF1D-3CD5-4EB8-B279-F0BA8A1FD4EA}" dt="2022-02-22T19:17:43.623" v="4848" actId="1076"/>
          <ac:spMkLst>
            <pc:docMk/>
            <pc:sldMk cId="3926658839" sldId="385"/>
            <ac:spMk id="3" creationId="{7C83C75B-DC4E-4F10-B97E-9C5CB222A8A7}"/>
          </ac:spMkLst>
        </pc:spChg>
        <pc:spChg chg="add mod">
          <ac:chgData name="Antonio-Marius Tricolici" userId="4ca5b4ffc4fcfb59" providerId="LiveId" clId="{7CECDF1D-3CD5-4EB8-B279-F0BA8A1FD4EA}" dt="2022-02-22T19:18:21.567" v="4892" actId="20577"/>
          <ac:spMkLst>
            <pc:docMk/>
            <pc:sldMk cId="3926658839" sldId="385"/>
            <ac:spMk id="4" creationId="{E4024934-A699-4348-94B0-C8C7E8F828FA}"/>
          </ac:spMkLst>
        </pc:spChg>
        <pc:spChg chg="add del mod">
          <ac:chgData name="Antonio-Marius Tricolici" userId="4ca5b4ffc4fcfb59" providerId="LiveId" clId="{7CECDF1D-3CD5-4EB8-B279-F0BA8A1FD4EA}" dt="2022-02-22T19:18:57.953" v="4904" actId="478"/>
          <ac:spMkLst>
            <pc:docMk/>
            <pc:sldMk cId="3926658839" sldId="385"/>
            <ac:spMk id="5" creationId="{D4DF7EAE-EFEF-4D00-B092-C4B674A23921}"/>
          </ac:spMkLst>
        </pc:spChg>
        <pc:spChg chg="add mod">
          <ac:chgData name="Antonio-Marius Tricolici" userId="4ca5b4ffc4fcfb59" providerId="LiveId" clId="{7CECDF1D-3CD5-4EB8-B279-F0BA8A1FD4EA}" dt="2022-02-22T19:18:02.817" v="4878" actId="20577"/>
          <ac:spMkLst>
            <pc:docMk/>
            <pc:sldMk cId="3926658839" sldId="385"/>
            <ac:spMk id="6" creationId="{F564860F-49BE-4694-8880-7308061EFB92}"/>
          </ac:spMkLst>
        </pc:spChg>
        <pc:spChg chg="add del mod">
          <ac:chgData name="Antonio-Marius Tricolici" userId="4ca5b4ffc4fcfb59" providerId="LiveId" clId="{7CECDF1D-3CD5-4EB8-B279-F0BA8A1FD4EA}" dt="2022-02-22T19:22:04.409" v="4915" actId="478"/>
          <ac:spMkLst>
            <pc:docMk/>
            <pc:sldMk cId="3926658839" sldId="385"/>
            <ac:spMk id="7" creationId="{5F91F38F-A9B5-4038-9FA5-A94469D278ED}"/>
          </ac:spMkLst>
        </pc:spChg>
        <pc:spChg chg="add del mod">
          <ac:chgData name="Antonio-Marius Tricolici" userId="4ca5b4ffc4fcfb59" providerId="LiveId" clId="{7CECDF1D-3CD5-4EB8-B279-F0BA8A1FD4EA}" dt="2022-02-22T19:22:16.111" v="4924" actId="478"/>
          <ac:spMkLst>
            <pc:docMk/>
            <pc:sldMk cId="3926658839" sldId="385"/>
            <ac:spMk id="8" creationId="{1C4375CA-FE64-48DC-8722-275C60E439CE}"/>
          </ac:spMkLst>
        </pc:spChg>
        <pc:spChg chg="add mod">
          <ac:chgData name="Antonio-Marius Tricolici" userId="4ca5b4ffc4fcfb59" providerId="LiveId" clId="{7CECDF1D-3CD5-4EB8-B279-F0BA8A1FD4EA}" dt="2022-02-22T19:22:33.854" v="4935" actId="255"/>
          <ac:spMkLst>
            <pc:docMk/>
            <pc:sldMk cId="3926658839" sldId="385"/>
            <ac:spMk id="9" creationId="{43FCA543-2A03-4F25-9305-3585DD9F3851}"/>
          </ac:spMkLst>
        </pc:spChg>
        <pc:spChg chg="add mod">
          <ac:chgData name="Antonio-Marius Tricolici" userId="4ca5b4ffc4fcfb59" providerId="LiveId" clId="{7CECDF1D-3CD5-4EB8-B279-F0BA8A1FD4EA}" dt="2022-02-22T19:22:44.369" v="4971" actId="20577"/>
          <ac:spMkLst>
            <pc:docMk/>
            <pc:sldMk cId="3926658839" sldId="385"/>
            <ac:spMk id="10" creationId="{20D1C61E-6B5A-4F74-8586-06F378689B16}"/>
          </ac:spMkLst>
        </pc:spChg>
        <pc:spChg chg="add mod">
          <ac:chgData name="Antonio-Marius Tricolici" userId="4ca5b4ffc4fcfb59" providerId="LiveId" clId="{7CECDF1D-3CD5-4EB8-B279-F0BA8A1FD4EA}" dt="2022-02-22T19:23:14.412" v="5115" actId="20577"/>
          <ac:spMkLst>
            <pc:docMk/>
            <pc:sldMk cId="3926658839" sldId="385"/>
            <ac:spMk id="11" creationId="{570C1629-117A-458D-8CF1-1547B2B0C79F}"/>
          </ac:spMkLst>
        </pc:spChg>
      </pc:sldChg>
      <pc:sldChg chg="addSp delSp modSp new mod">
        <pc:chgData name="Antonio-Marius Tricolici" userId="4ca5b4ffc4fcfb59" providerId="LiveId" clId="{7CECDF1D-3CD5-4EB8-B279-F0BA8A1FD4EA}" dt="2022-02-23T12:04:45.882" v="6153" actId="339"/>
        <pc:sldMkLst>
          <pc:docMk/>
          <pc:sldMk cId="1306247044" sldId="386"/>
        </pc:sldMkLst>
        <pc:spChg chg="mod">
          <ac:chgData name="Antonio-Marius Tricolici" userId="4ca5b4ffc4fcfb59" providerId="LiveId" clId="{7CECDF1D-3CD5-4EB8-B279-F0BA8A1FD4EA}" dt="2022-02-22T19:27:31.460" v="5120" actId="20577"/>
          <ac:spMkLst>
            <pc:docMk/>
            <pc:sldMk cId="1306247044" sldId="386"/>
            <ac:spMk id="2" creationId="{18376FD2-4D1B-406D-881E-922FF1DC92D2}"/>
          </ac:spMkLst>
        </pc:spChg>
        <pc:spChg chg="add mod">
          <ac:chgData name="Antonio-Marius Tricolici" userId="4ca5b4ffc4fcfb59" providerId="LiveId" clId="{7CECDF1D-3CD5-4EB8-B279-F0BA8A1FD4EA}" dt="2022-02-22T19:30:31.139" v="5471" actId="20577"/>
          <ac:spMkLst>
            <pc:docMk/>
            <pc:sldMk cId="1306247044" sldId="386"/>
            <ac:spMk id="3" creationId="{E65E66B6-6BA2-4CA6-AD0D-72B03DAFDAC2}"/>
          </ac:spMkLst>
        </pc:spChg>
        <pc:spChg chg="add del mod">
          <ac:chgData name="Antonio-Marius Tricolici" userId="4ca5b4ffc4fcfb59" providerId="LiveId" clId="{7CECDF1D-3CD5-4EB8-B279-F0BA8A1FD4EA}" dt="2022-02-22T19:29:11.850" v="5407"/>
          <ac:spMkLst>
            <pc:docMk/>
            <pc:sldMk cId="1306247044" sldId="386"/>
            <ac:spMk id="4" creationId="{19318E45-A97D-4050-A105-B1EE6E98D176}"/>
          </ac:spMkLst>
        </pc:spChg>
        <pc:spChg chg="add mod">
          <ac:chgData name="Antonio-Marius Tricolici" userId="4ca5b4ffc4fcfb59" providerId="LiveId" clId="{7CECDF1D-3CD5-4EB8-B279-F0BA8A1FD4EA}" dt="2022-02-23T12:04:45.882" v="6153" actId="339"/>
          <ac:spMkLst>
            <pc:docMk/>
            <pc:sldMk cId="1306247044" sldId="386"/>
            <ac:spMk id="4" creationId="{8B2E5E95-EA2D-4326-B610-4B87330C6693}"/>
          </ac:spMkLst>
        </pc:spChg>
        <pc:spChg chg="add del mod">
          <ac:chgData name="Antonio-Marius Tricolici" userId="4ca5b4ffc4fcfb59" providerId="LiveId" clId="{7CECDF1D-3CD5-4EB8-B279-F0BA8A1FD4EA}" dt="2022-02-22T19:42:52.936" v="6103" actId="478"/>
          <ac:spMkLst>
            <pc:docMk/>
            <pc:sldMk cId="1306247044" sldId="386"/>
            <ac:spMk id="5" creationId="{77E9B0ED-0975-4F6A-AE86-30ED0B10C1E9}"/>
          </ac:spMkLst>
        </pc:spChg>
        <pc:spChg chg="add del mod">
          <ac:chgData name="Antonio-Marius Tricolici" userId="4ca5b4ffc4fcfb59" providerId="LiveId" clId="{7CECDF1D-3CD5-4EB8-B279-F0BA8A1FD4EA}" dt="2022-02-23T12:03:56.406" v="6118" actId="478"/>
          <ac:spMkLst>
            <pc:docMk/>
            <pc:sldMk cId="1306247044" sldId="386"/>
            <ac:spMk id="6" creationId="{25761064-119C-4DBD-8500-B6F57ACC5315}"/>
          </ac:spMkLst>
        </pc:spChg>
      </pc:sldChg>
      <pc:sldChg chg="addSp modSp new mod">
        <pc:chgData name="Antonio-Marius Tricolici" userId="4ca5b4ffc4fcfb59" providerId="LiveId" clId="{7CECDF1D-3CD5-4EB8-B279-F0BA8A1FD4EA}" dt="2022-02-22T19:33:17.579" v="5646" actId="2711"/>
        <pc:sldMkLst>
          <pc:docMk/>
          <pc:sldMk cId="61768191" sldId="387"/>
        </pc:sldMkLst>
        <pc:spChg chg="mod">
          <ac:chgData name="Antonio-Marius Tricolici" userId="4ca5b4ffc4fcfb59" providerId="LiveId" clId="{7CECDF1D-3CD5-4EB8-B279-F0BA8A1FD4EA}" dt="2022-02-22T19:30:55.097" v="5509" actId="20577"/>
          <ac:spMkLst>
            <pc:docMk/>
            <pc:sldMk cId="61768191" sldId="387"/>
            <ac:spMk id="2" creationId="{61C143D0-C695-4D31-9D50-4FA058D98C5F}"/>
          </ac:spMkLst>
        </pc:spChg>
        <pc:spChg chg="add mod">
          <ac:chgData name="Antonio-Marius Tricolici" userId="4ca5b4ffc4fcfb59" providerId="LiveId" clId="{7CECDF1D-3CD5-4EB8-B279-F0BA8A1FD4EA}" dt="2022-02-22T19:31:20.730" v="5636" actId="20577"/>
          <ac:spMkLst>
            <pc:docMk/>
            <pc:sldMk cId="61768191" sldId="387"/>
            <ac:spMk id="3" creationId="{EB1A25C6-470C-4DCE-A6DF-FB179C6DFE71}"/>
          </ac:spMkLst>
        </pc:spChg>
        <pc:spChg chg="add mod">
          <ac:chgData name="Antonio-Marius Tricolici" userId="4ca5b4ffc4fcfb59" providerId="LiveId" clId="{7CECDF1D-3CD5-4EB8-B279-F0BA8A1FD4EA}" dt="2022-02-22T19:33:17.579" v="5646" actId="2711"/>
          <ac:spMkLst>
            <pc:docMk/>
            <pc:sldMk cId="61768191" sldId="387"/>
            <ac:spMk id="4" creationId="{EDA64B49-2571-40E7-9F30-654441F8BDD4}"/>
          </ac:spMkLst>
        </pc:spChg>
      </pc:sldChg>
      <pc:sldChg chg="addSp modSp new mod">
        <pc:chgData name="Antonio-Marius Tricolici" userId="4ca5b4ffc4fcfb59" providerId="LiveId" clId="{7CECDF1D-3CD5-4EB8-B279-F0BA8A1FD4EA}" dt="2022-02-22T19:34:59.804" v="5887" actId="20577"/>
        <pc:sldMkLst>
          <pc:docMk/>
          <pc:sldMk cId="74558165" sldId="388"/>
        </pc:sldMkLst>
        <pc:spChg chg="mod">
          <ac:chgData name="Antonio-Marius Tricolici" userId="4ca5b4ffc4fcfb59" providerId="LiveId" clId="{7CECDF1D-3CD5-4EB8-B279-F0BA8A1FD4EA}" dt="2022-02-22T19:34:13.322" v="5663" actId="20577"/>
          <ac:spMkLst>
            <pc:docMk/>
            <pc:sldMk cId="74558165" sldId="388"/>
            <ac:spMk id="2" creationId="{A440920F-371D-4241-B33D-CC733C101203}"/>
          </ac:spMkLst>
        </pc:spChg>
        <pc:spChg chg="add mod">
          <ac:chgData name="Antonio-Marius Tricolici" userId="4ca5b4ffc4fcfb59" providerId="LiveId" clId="{7CECDF1D-3CD5-4EB8-B279-F0BA8A1FD4EA}" dt="2022-02-22T19:34:59.804" v="5887" actId="20577"/>
          <ac:spMkLst>
            <pc:docMk/>
            <pc:sldMk cId="74558165" sldId="388"/>
            <ac:spMk id="3" creationId="{9F4C830C-F391-44F3-80A2-D030D7B6DCDB}"/>
          </ac:spMkLst>
        </pc:spChg>
      </pc:sldChg>
      <pc:sldChg chg="addSp delSp modSp new mod modAnim">
        <pc:chgData name="Antonio-Marius Tricolici" userId="4ca5b4ffc4fcfb59" providerId="LiveId" clId="{7CECDF1D-3CD5-4EB8-B279-F0BA8A1FD4EA}" dt="2022-02-22T19:40:06.092" v="6088" actId="1076"/>
        <pc:sldMkLst>
          <pc:docMk/>
          <pc:sldMk cId="2724260440" sldId="389"/>
        </pc:sldMkLst>
        <pc:spChg chg="mod">
          <ac:chgData name="Antonio-Marius Tricolici" userId="4ca5b4ffc4fcfb59" providerId="LiveId" clId="{7CECDF1D-3CD5-4EB8-B279-F0BA8A1FD4EA}" dt="2022-02-22T19:36:19.777" v="5897" actId="20577"/>
          <ac:spMkLst>
            <pc:docMk/>
            <pc:sldMk cId="2724260440" sldId="389"/>
            <ac:spMk id="2" creationId="{8AB252B1-814B-4640-B361-A2B338993C7F}"/>
          </ac:spMkLst>
        </pc:spChg>
        <pc:spChg chg="add del">
          <ac:chgData name="Antonio-Marius Tricolici" userId="4ca5b4ffc4fcfb59" providerId="LiveId" clId="{7CECDF1D-3CD5-4EB8-B279-F0BA8A1FD4EA}" dt="2022-02-22T19:36:22.156" v="5899"/>
          <ac:spMkLst>
            <pc:docMk/>
            <pc:sldMk cId="2724260440" sldId="389"/>
            <ac:spMk id="3" creationId="{5C4685EE-CAE2-4FB9-A627-F131FB5A8F95}"/>
          </ac:spMkLst>
        </pc:spChg>
        <pc:spChg chg="add del mod">
          <ac:chgData name="Antonio-Marius Tricolici" userId="4ca5b4ffc4fcfb59" providerId="LiveId" clId="{7CECDF1D-3CD5-4EB8-B279-F0BA8A1FD4EA}" dt="2022-02-22T19:37:25.038" v="6035" actId="478"/>
          <ac:spMkLst>
            <pc:docMk/>
            <pc:sldMk cId="2724260440" sldId="389"/>
            <ac:spMk id="4" creationId="{E01A06D3-D7B9-4C24-BF6B-BD0386205856}"/>
          </ac:spMkLst>
        </pc:spChg>
        <pc:spChg chg="add mod">
          <ac:chgData name="Antonio-Marius Tricolici" userId="4ca5b4ffc4fcfb59" providerId="LiveId" clId="{7CECDF1D-3CD5-4EB8-B279-F0BA8A1FD4EA}" dt="2022-02-22T19:37:43.587" v="6050" actId="1076"/>
          <ac:spMkLst>
            <pc:docMk/>
            <pc:sldMk cId="2724260440" sldId="389"/>
            <ac:spMk id="5" creationId="{DA07314A-0A05-407B-9597-EB0FC7AF275D}"/>
          </ac:spMkLst>
        </pc:spChg>
        <pc:spChg chg="add mod">
          <ac:chgData name="Antonio-Marius Tricolici" userId="4ca5b4ffc4fcfb59" providerId="LiveId" clId="{7CECDF1D-3CD5-4EB8-B279-F0BA8A1FD4EA}" dt="2022-02-22T19:38:59.244" v="6074" actId="1076"/>
          <ac:spMkLst>
            <pc:docMk/>
            <pc:sldMk cId="2724260440" sldId="389"/>
            <ac:spMk id="6" creationId="{64AAFBA3-FA2A-4F53-97DE-ED7CE9D54EAE}"/>
          </ac:spMkLst>
        </pc:spChg>
        <pc:spChg chg="add mod">
          <ac:chgData name="Antonio-Marius Tricolici" userId="4ca5b4ffc4fcfb59" providerId="LiveId" clId="{7CECDF1D-3CD5-4EB8-B279-F0BA8A1FD4EA}" dt="2022-02-22T19:39:04.589" v="6075" actId="2711"/>
          <ac:spMkLst>
            <pc:docMk/>
            <pc:sldMk cId="2724260440" sldId="389"/>
            <ac:spMk id="7" creationId="{D7381993-672E-4ECC-837A-E89866C9E1AF}"/>
          </ac:spMkLst>
        </pc:spChg>
        <pc:spChg chg="add mod">
          <ac:chgData name="Antonio-Marius Tricolici" userId="4ca5b4ffc4fcfb59" providerId="LiveId" clId="{7CECDF1D-3CD5-4EB8-B279-F0BA8A1FD4EA}" dt="2022-02-22T19:40:06.092" v="6088" actId="1076"/>
          <ac:spMkLst>
            <pc:docMk/>
            <pc:sldMk cId="2724260440" sldId="389"/>
            <ac:spMk id="8" creationId="{65019151-4FF9-4DA9-A6E6-E1332BD641F7}"/>
          </ac:spMkLst>
        </pc:spChg>
      </pc:sldChg>
      <pc:sldChg chg="modSp add mod">
        <pc:chgData name="Antonio-Marius Tricolici" userId="4ca5b4ffc4fcfb59" providerId="LiveId" clId="{7CECDF1D-3CD5-4EB8-B279-F0BA8A1FD4EA}" dt="2022-02-22T19:41:57.524" v="6094" actId="20577"/>
        <pc:sldMkLst>
          <pc:docMk/>
          <pc:sldMk cId="3771453679" sldId="390"/>
        </pc:sldMkLst>
        <pc:spChg chg="mod">
          <ac:chgData name="Antonio-Marius Tricolici" userId="4ca5b4ffc4fcfb59" providerId="LiveId" clId="{7CECDF1D-3CD5-4EB8-B279-F0BA8A1FD4EA}" dt="2022-02-22T19:41:57.524" v="6094" actId="20577"/>
          <ac:spMkLst>
            <pc:docMk/>
            <pc:sldMk cId="3771453679" sldId="390"/>
            <ac:spMk id="67" creationId="{00000000-0000-0000-0000-000000000000}"/>
          </ac:spMkLst>
        </pc:spChg>
      </pc:sldChg>
      <pc:sldChg chg="modSp add mod">
        <pc:chgData name="Antonio-Marius Tricolici" userId="4ca5b4ffc4fcfb59" providerId="LiveId" clId="{7CECDF1D-3CD5-4EB8-B279-F0BA8A1FD4EA}" dt="2022-02-23T12:05:22.667" v="6333" actId="20577"/>
        <pc:sldMkLst>
          <pc:docMk/>
          <pc:sldMk cId="2262338882" sldId="391"/>
        </pc:sldMkLst>
        <pc:spChg chg="mod">
          <ac:chgData name="Antonio-Marius Tricolici" userId="4ca5b4ffc4fcfb59" providerId="LiveId" clId="{7CECDF1D-3CD5-4EB8-B279-F0BA8A1FD4EA}" dt="2022-02-23T12:04:39.567" v="6151" actId="20577"/>
          <ac:spMkLst>
            <pc:docMk/>
            <pc:sldMk cId="2262338882" sldId="391"/>
            <ac:spMk id="2" creationId="{18376FD2-4D1B-406D-881E-922FF1DC92D2}"/>
          </ac:spMkLst>
        </pc:spChg>
        <pc:spChg chg="mod">
          <ac:chgData name="Antonio-Marius Tricolici" userId="4ca5b4ffc4fcfb59" providerId="LiveId" clId="{7CECDF1D-3CD5-4EB8-B279-F0BA8A1FD4EA}" dt="2022-02-23T12:05:22.667" v="6333" actId="20577"/>
          <ac:spMkLst>
            <pc:docMk/>
            <pc:sldMk cId="2262338882" sldId="391"/>
            <ac:spMk id="3" creationId="{E65E66B6-6BA2-4CA6-AD0D-72B03DAFDAC2}"/>
          </ac:spMkLst>
        </pc:spChg>
      </pc:sldChg>
      <pc:sldChg chg="new del">
        <pc:chgData name="Antonio-Marius Tricolici" userId="4ca5b4ffc4fcfb59" providerId="LiveId" clId="{7CECDF1D-3CD5-4EB8-B279-F0BA8A1FD4EA}" dt="2022-02-23T12:03:50.060" v="6116" actId="47"/>
        <pc:sldMkLst>
          <pc:docMk/>
          <pc:sldMk cId="2560522933" sldId="391"/>
        </pc:sldMkLst>
      </pc:sldChg>
      <pc:sldChg chg="addSp delSp modSp new mod">
        <pc:chgData name="Antonio-Marius Tricolici" userId="4ca5b4ffc4fcfb59" providerId="LiveId" clId="{7CECDF1D-3CD5-4EB8-B279-F0BA8A1FD4EA}" dt="2022-02-23T16:16:55.289" v="6568" actId="339"/>
        <pc:sldMkLst>
          <pc:docMk/>
          <pc:sldMk cId="3784469686" sldId="392"/>
        </pc:sldMkLst>
        <pc:spChg chg="mod">
          <ac:chgData name="Antonio-Marius Tricolici" userId="4ca5b4ffc4fcfb59" providerId="LiveId" clId="{7CECDF1D-3CD5-4EB8-B279-F0BA8A1FD4EA}" dt="2022-02-23T16:11:02.927" v="6392" actId="20577"/>
          <ac:spMkLst>
            <pc:docMk/>
            <pc:sldMk cId="3784469686" sldId="392"/>
            <ac:spMk id="2" creationId="{60E40601-F081-4B7C-A343-4D700A855401}"/>
          </ac:spMkLst>
        </pc:spChg>
        <pc:spChg chg="add del mod">
          <ac:chgData name="Antonio-Marius Tricolici" userId="4ca5b4ffc4fcfb59" providerId="LiveId" clId="{7CECDF1D-3CD5-4EB8-B279-F0BA8A1FD4EA}" dt="2022-02-23T16:12:06.166" v="6405" actId="478"/>
          <ac:spMkLst>
            <pc:docMk/>
            <pc:sldMk cId="3784469686" sldId="392"/>
            <ac:spMk id="3" creationId="{75119B53-10B4-4BB5-8CF3-BCCE6BD1E2EE}"/>
          </ac:spMkLst>
        </pc:spChg>
        <pc:spChg chg="add del mod">
          <ac:chgData name="Antonio-Marius Tricolici" userId="4ca5b4ffc4fcfb59" providerId="LiveId" clId="{7CECDF1D-3CD5-4EB8-B279-F0BA8A1FD4EA}" dt="2022-02-23T16:16:29.545" v="6548" actId="478"/>
          <ac:spMkLst>
            <pc:docMk/>
            <pc:sldMk cId="3784469686" sldId="392"/>
            <ac:spMk id="4" creationId="{E0556BA9-FBB6-4E3D-98D3-E2A4A54CC76E}"/>
          </ac:spMkLst>
        </pc:spChg>
        <pc:spChg chg="add mod">
          <ac:chgData name="Antonio-Marius Tricolici" userId="4ca5b4ffc4fcfb59" providerId="LiveId" clId="{7CECDF1D-3CD5-4EB8-B279-F0BA8A1FD4EA}" dt="2022-02-23T16:12:49.131" v="6546" actId="113"/>
          <ac:spMkLst>
            <pc:docMk/>
            <pc:sldMk cId="3784469686" sldId="392"/>
            <ac:spMk id="5" creationId="{367EC564-3D61-406E-9461-CF29FECF96C0}"/>
          </ac:spMkLst>
        </pc:spChg>
        <pc:spChg chg="add del mod">
          <ac:chgData name="Antonio-Marius Tricolici" userId="4ca5b4ffc4fcfb59" providerId="LiveId" clId="{7CECDF1D-3CD5-4EB8-B279-F0BA8A1FD4EA}" dt="2022-02-23T16:16:35.603" v="6556" actId="478"/>
          <ac:spMkLst>
            <pc:docMk/>
            <pc:sldMk cId="3784469686" sldId="392"/>
            <ac:spMk id="6" creationId="{0B790643-9F65-4D16-B9FF-02B94B9AF687}"/>
          </ac:spMkLst>
        </pc:spChg>
        <pc:spChg chg="add mod">
          <ac:chgData name="Antonio-Marius Tricolici" userId="4ca5b4ffc4fcfb59" providerId="LiveId" clId="{7CECDF1D-3CD5-4EB8-B279-F0BA8A1FD4EA}" dt="2022-02-23T16:16:55.289" v="6568" actId="339"/>
          <ac:spMkLst>
            <pc:docMk/>
            <pc:sldMk cId="3784469686" sldId="392"/>
            <ac:spMk id="7" creationId="{264D0FA6-913E-42E7-ADE6-1062E954B7F6}"/>
          </ac:spMkLst>
        </pc:spChg>
      </pc:sldChg>
    </pc:docChg>
  </pc:docChgLst>
  <pc:docChgLst>
    <pc:chgData name="Antonio-Marius Tricolici" userId="4ca5b4ffc4fcfb59" providerId="LiveId" clId="{1A3C1E37-893A-4324-806E-B7F9D1E7EA5B}"/>
    <pc:docChg chg="undo custSel addSld delSld modSld sldOrd modSection">
      <pc:chgData name="Antonio-Marius Tricolici" userId="4ca5b4ffc4fcfb59" providerId="LiveId" clId="{1A3C1E37-893A-4324-806E-B7F9D1E7EA5B}" dt="2022-02-11T16:20:34.461" v="1067"/>
      <pc:docMkLst>
        <pc:docMk/>
      </pc:docMkLst>
      <pc:sldChg chg="addSp delSp modSp mod ord delAnim modAnim">
        <pc:chgData name="Antonio-Marius Tricolici" userId="4ca5b4ffc4fcfb59" providerId="LiveId" clId="{1A3C1E37-893A-4324-806E-B7F9D1E7EA5B}" dt="2022-02-11T14:53:51.741" v="943" actId="20578"/>
        <pc:sldMkLst>
          <pc:docMk/>
          <pc:sldMk cId="3565427431" sldId="282"/>
        </pc:sldMkLst>
        <pc:spChg chg="mod">
          <ac:chgData name="Antonio-Marius Tricolici" userId="4ca5b4ffc4fcfb59" providerId="LiveId" clId="{1A3C1E37-893A-4324-806E-B7F9D1E7EA5B}" dt="2022-02-10T16:04:44.071" v="105" actId="20577"/>
          <ac:spMkLst>
            <pc:docMk/>
            <pc:sldMk cId="3565427431" sldId="282"/>
            <ac:spMk id="2" creationId="{F8954939-D47E-4164-B497-4BC9863734AE}"/>
          </ac:spMkLst>
        </pc:spChg>
        <pc:spChg chg="mod">
          <ac:chgData name="Antonio-Marius Tricolici" userId="4ca5b4ffc4fcfb59" providerId="LiveId" clId="{1A3C1E37-893A-4324-806E-B7F9D1E7EA5B}" dt="2022-02-10T16:04:47.861" v="108" actId="20577"/>
          <ac:spMkLst>
            <pc:docMk/>
            <pc:sldMk cId="3565427431" sldId="282"/>
            <ac:spMk id="3" creationId="{C36B375D-819E-40EA-93FD-95B37CF2A798}"/>
          </ac:spMkLst>
        </pc:spChg>
        <pc:spChg chg="add del mod">
          <ac:chgData name="Antonio-Marius Tricolici" userId="4ca5b4ffc4fcfb59" providerId="LiveId" clId="{1A3C1E37-893A-4324-806E-B7F9D1E7EA5B}" dt="2022-02-10T16:04:56.474" v="113"/>
          <ac:spMkLst>
            <pc:docMk/>
            <pc:sldMk cId="3565427431" sldId="282"/>
            <ac:spMk id="4" creationId="{EC445D29-E7C9-4CCE-9654-8E6DAFB6EDE3}"/>
          </ac:spMkLst>
        </pc:spChg>
        <pc:spChg chg="del mod">
          <ac:chgData name="Antonio-Marius Tricolici" userId="4ca5b4ffc4fcfb59" providerId="LiveId" clId="{1A3C1E37-893A-4324-806E-B7F9D1E7EA5B}" dt="2022-02-10T16:04:50.681" v="109" actId="478"/>
          <ac:spMkLst>
            <pc:docMk/>
            <pc:sldMk cId="3565427431" sldId="282"/>
            <ac:spMk id="5" creationId="{E83EA934-1647-4F83-8DD6-976F770AA657}"/>
          </ac:spMkLst>
        </pc:spChg>
        <pc:spChg chg="del">
          <ac:chgData name="Antonio-Marius Tricolici" userId="4ca5b4ffc4fcfb59" providerId="LiveId" clId="{1A3C1E37-893A-4324-806E-B7F9D1E7EA5B}" dt="2022-02-10T16:04:52.619" v="110" actId="478"/>
          <ac:spMkLst>
            <pc:docMk/>
            <pc:sldMk cId="3565427431" sldId="282"/>
            <ac:spMk id="6" creationId="{FACEE75B-1F20-42C3-9F3C-0458092FEF6E}"/>
          </ac:spMkLst>
        </pc:spChg>
        <pc:spChg chg="del">
          <ac:chgData name="Antonio-Marius Tricolici" userId="4ca5b4ffc4fcfb59" providerId="LiveId" clId="{1A3C1E37-893A-4324-806E-B7F9D1E7EA5B}" dt="2022-02-10T16:04:52.619" v="110" actId="478"/>
          <ac:spMkLst>
            <pc:docMk/>
            <pc:sldMk cId="3565427431" sldId="282"/>
            <ac:spMk id="7" creationId="{6FFCA4AE-86E4-434C-A6A0-0B7F086DAAEB}"/>
          </ac:spMkLst>
        </pc:spChg>
        <pc:spChg chg="add mod">
          <ac:chgData name="Antonio-Marius Tricolici" userId="4ca5b4ffc4fcfb59" providerId="LiveId" clId="{1A3C1E37-893A-4324-806E-B7F9D1E7EA5B}" dt="2022-02-11T14:53:51.741" v="943" actId="20578"/>
          <ac:spMkLst>
            <pc:docMk/>
            <pc:sldMk cId="3565427431" sldId="282"/>
            <ac:spMk id="8" creationId="{73535584-8075-4AE3-B6ED-3343CCA5443C}"/>
          </ac:spMkLst>
        </pc:spChg>
        <pc:spChg chg="add mod">
          <ac:chgData name="Antonio-Marius Tricolici" userId="4ca5b4ffc4fcfb59" providerId="LiveId" clId="{1A3C1E37-893A-4324-806E-B7F9D1E7EA5B}" dt="2022-02-10T16:08:47.358" v="212" actId="1076"/>
          <ac:spMkLst>
            <pc:docMk/>
            <pc:sldMk cId="3565427431" sldId="282"/>
            <ac:spMk id="9" creationId="{B47471A9-D7A9-49F8-ACA7-2578F2A68D4C}"/>
          </ac:spMkLst>
        </pc:spChg>
      </pc:sldChg>
      <pc:sldChg chg="modSp mod modAnim">
        <pc:chgData name="Antonio-Marius Tricolici" userId="4ca5b4ffc4fcfb59" providerId="LiveId" clId="{1A3C1E37-893A-4324-806E-B7F9D1E7EA5B}" dt="2022-02-11T15:01:58.253" v="989" actId="20577"/>
        <pc:sldMkLst>
          <pc:docMk/>
          <pc:sldMk cId="2496624720" sldId="303"/>
        </pc:sldMkLst>
        <pc:spChg chg="mod">
          <ac:chgData name="Antonio-Marius Tricolici" userId="4ca5b4ffc4fcfb59" providerId="LiveId" clId="{1A3C1E37-893A-4324-806E-B7F9D1E7EA5B}" dt="2022-02-11T15:01:58.253" v="989" actId="20577"/>
          <ac:spMkLst>
            <pc:docMk/>
            <pc:sldMk cId="2496624720" sldId="303"/>
            <ac:spMk id="3" creationId="{236106F4-0C53-4660-B03D-31343B32BB44}"/>
          </ac:spMkLst>
        </pc:spChg>
        <pc:spChg chg="mod">
          <ac:chgData name="Antonio-Marius Tricolici" userId="4ca5b4ffc4fcfb59" providerId="LiveId" clId="{1A3C1E37-893A-4324-806E-B7F9D1E7EA5B}" dt="2022-02-11T15:01:24.972" v="952" actId="14100"/>
          <ac:spMkLst>
            <pc:docMk/>
            <pc:sldMk cId="2496624720" sldId="303"/>
            <ac:spMk id="6" creationId="{D4E2C166-E393-4C42-9CF3-C0FC558CCD07}"/>
          </ac:spMkLst>
        </pc:spChg>
      </pc:sldChg>
      <pc:sldChg chg="modSp mod">
        <pc:chgData name="Antonio-Marius Tricolici" userId="4ca5b4ffc4fcfb59" providerId="LiveId" clId="{1A3C1E37-893A-4324-806E-B7F9D1E7EA5B}" dt="2022-02-11T05:04:40.200" v="538" actId="20577"/>
        <pc:sldMkLst>
          <pc:docMk/>
          <pc:sldMk cId="3997255581" sldId="304"/>
        </pc:sldMkLst>
        <pc:graphicFrameChg chg="modGraphic">
          <ac:chgData name="Antonio-Marius Tricolici" userId="4ca5b4ffc4fcfb59" providerId="LiveId" clId="{1A3C1E37-893A-4324-806E-B7F9D1E7EA5B}" dt="2022-02-11T05:04:40.200" v="538" actId="20577"/>
          <ac:graphicFrameMkLst>
            <pc:docMk/>
            <pc:sldMk cId="3997255581" sldId="304"/>
            <ac:graphicFrameMk id="6" creationId="{7CBD3594-9CAC-464F-A1B6-65C867A33891}"/>
          </ac:graphicFrameMkLst>
        </pc:graphicFrameChg>
      </pc:sldChg>
      <pc:sldChg chg="modSp mod">
        <pc:chgData name="Antonio-Marius Tricolici" userId="4ca5b4ffc4fcfb59" providerId="LiveId" clId="{1A3C1E37-893A-4324-806E-B7F9D1E7EA5B}" dt="2022-02-11T05:07:22.218" v="539" actId="20577"/>
        <pc:sldMkLst>
          <pc:docMk/>
          <pc:sldMk cId="2397199203" sldId="305"/>
        </pc:sldMkLst>
        <pc:spChg chg="mod">
          <ac:chgData name="Antonio-Marius Tricolici" userId="4ca5b4ffc4fcfb59" providerId="LiveId" clId="{1A3C1E37-893A-4324-806E-B7F9D1E7EA5B}" dt="2022-02-11T05:07:22.218" v="539" actId="20577"/>
          <ac:spMkLst>
            <pc:docMk/>
            <pc:sldMk cId="2397199203" sldId="305"/>
            <ac:spMk id="3" creationId="{236106F4-0C53-4660-B03D-31343B32BB44}"/>
          </ac:spMkLst>
        </pc:spChg>
      </pc:sldChg>
      <pc:sldChg chg="mod modShow">
        <pc:chgData name="Antonio-Marius Tricolici" userId="4ca5b4ffc4fcfb59" providerId="LiveId" clId="{1A3C1E37-893A-4324-806E-B7F9D1E7EA5B}" dt="2022-02-11T15:09:06.153" v="992" actId="729"/>
        <pc:sldMkLst>
          <pc:docMk/>
          <pc:sldMk cId="2353686569" sldId="307"/>
        </pc:sldMkLst>
      </pc:sldChg>
      <pc:sldChg chg="modSp mod modAnim">
        <pc:chgData name="Antonio-Marius Tricolici" userId="4ca5b4ffc4fcfb59" providerId="LiveId" clId="{1A3C1E37-893A-4324-806E-B7F9D1E7EA5B}" dt="2022-02-11T05:12:32.725" v="541"/>
        <pc:sldMkLst>
          <pc:docMk/>
          <pc:sldMk cId="679912243" sldId="308"/>
        </pc:sldMkLst>
        <pc:spChg chg="mod">
          <ac:chgData name="Antonio-Marius Tricolici" userId="4ca5b4ffc4fcfb59" providerId="LiveId" clId="{1A3C1E37-893A-4324-806E-B7F9D1E7EA5B}" dt="2022-02-10T18:11:00.001" v="492" actId="20577"/>
          <ac:spMkLst>
            <pc:docMk/>
            <pc:sldMk cId="679912243" sldId="308"/>
            <ac:spMk id="7" creationId="{4BB4C17C-2F58-41BD-AE67-FA0093565806}"/>
          </ac:spMkLst>
        </pc:spChg>
        <pc:spChg chg="mod">
          <ac:chgData name="Antonio-Marius Tricolici" userId="4ca5b4ffc4fcfb59" providerId="LiveId" clId="{1A3C1E37-893A-4324-806E-B7F9D1E7EA5B}" dt="2022-02-10T18:10:50.521" v="489" actId="113"/>
          <ac:spMkLst>
            <pc:docMk/>
            <pc:sldMk cId="679912243" sldId="308"/>
            <ac:spMk id="10" creationId="{C781A275-60C5-41CA-BCBE-2267A6FF1824}"/>
          </ac:spMkLst>
        </pc:spChg>
      </pc:sldChg>
      <pc:sldChg chg="modSp">
        <pc:chgData name="Antonio-Marius Tricolici" userId="4ca5b4ffc4fcfb59" providerId="LiveId" clId="{1A3C1E37-893A-4324-806E-B7F9D1E7EA5B}" dt="2022-02-11T15:15:06.223" v="993" actId="20578"/>
        <pc:sldMkLst>
          <pc:docMk/>
          <pc:sldMk cId="2872050178" sldId="310"/>
        </pc:sldMkLst>
        <pc:spChg chg="mod">
          <ac:chgData name="Antonio-Marius Tricolici" userId="4ca5b4ffc4fcfb59" providerId="LiveId" clId="{1A3C1E37-893A-4324-806E-B7F9D1E7EA5B}" dt="2022-02-11T15:15:06.223" v="993" actId="20578"/>
          <ac:spMkLst>
            <pc:docMk/>
            <pc:sldMk cId="2872050178" sldId="310"/>
            <ac:spMk id="4" creationId="{3C165C81-F8A4-4959-BFCC-6B2CF4698F28}"/>
          </ac:spMkLst>
        </pc:spChg>
      </pc:sldChg>
      <pc:sldChg chg="addSp modSp mod">
        <pc:chgData name="Antonio-Marius Tricolici" userId="4ca5b4ffc4fcfb59" providerId="LiveId" clId="{1A3C1E37-893A-4324-806E-B7F9D1E7EA5B}" dt="2022-02-10T18:10:19.611" v="460" actId="1076"/>
        <pc:sldMkLst>
          <pc:docMk/>
          <pc:sldMk cId="1484601142" sldId="311"/>
        </pc:sldMkLst>
        <pc:spChg chg="add mod">
          <ac:chgData name="Antonio-Marius Tricolici" userId="4ca5b4ffc4fcfb59" providerId="LiveId" clId="{1A3C1E37-893A-4324-806E-B7F9D1E7EA5B}" dt="2022-02-10T18:09:51.625" v="436" actId="13822"/>
          <ac:spMkLst>
            <pc:docMk/>
            <pc:sldMk cId="1484601142" sldId="311"/>
            <ac:spMk id="3" creationId="{C4EEFD83-D2B6-4A98-97A5-3B87922E8C70}"/>
          </ac:spMkLst>
        </pc:spChg>
        <pc:spChg chg="add mod">
          <ac:chgData name="Antonio-Marius Tricolici" userId="4ca5b4ffc4fcfb59" providerId="LiveId" clId="{1A3C1E37-893A-4324-806E-B7F9D1E7EA5B}" dt="2022-02-10T18:10:19.611" v="460" actId="1076"/>
          <ac:spMkLst>
            <pc:docMk/>
            <pc:sldMk cId="1484601142" sldId="311"/>
            <ac:spMk id="7" creationId="{82A69DF3-C046-4DE7-95C1-0047BAF634ED}"/>
          </ac:spMkLst>
        </pc:spChg>
        <pc:cxnChg chg="add mod">
          <ac:chgData name="Antonio-Marius Tricolici" userId="4ca5b4ffc4fcfb59" providerId="LiveId" clId="{1A3C1E37-893A-4324-806E-B7F9D1E7EA5B}" dt="2022-02-10T18:10:04.015" v="438" actId="13822"/>
          <ac:cxnSpMkLst>
            <pc:docMk/>
            <pc:sldMk cId="1484601142" sldId="311"/>
            <ac:cxnSpMk id="6" creationId="{97E5FD0E-BFB4-46EE-BCF5-B1571FA6F4E8}"/>
          </ac:cxnSpMkLst>
        </pc:cxnChg>
      </pc:sldChg>
      <pc:sldChg chg="modSp">
        <pc:chgData name="Antonio-Marius Tricolici" userId="4ca5b4ffc4fcfb59" providerId="LiveId" clId="{1A3C1E37-893A-4324-806E-B7F9D1E7EA5B}" dt="2022-02-10T18:24:35.121" v="497" actId="20578"/>
        <pc:sldMkLst>
          <pc:docMk/>
          <pc:sldMk cId="1961997739" sldId="314"/>
        </pc:sldMkLst>
        <pc:spChg chg="mod">
          <ac:chgData name="Antonio-Marius Tricolici" userId="4ca5b4ffc4fcfb59" providerId="LiveId" clId="{1A3C1E37-893A-4324-806E-B7F9D1E7EA5B}" dt="2022-02-10T18:24:35.121" v="497" actId="20578"/>
          <ac:spMkLst>
            <pc:docMk/>
            <pc:sldMk cId="1961997739" sldId="314"/>
            <ac:spMk id="7" creationId="{B92DC497-4D28-4432-BE65-2FF6A2EFACAC}"/>
          </ac:spMkLst>
        </pc:spChg>
      </pc:sldChg>
      <pc:sldChg chg="modSp">
        <pc:chgData name="Antonio-Marius Tricolici" userId="4ca5b4ffc4fcfb59" providerId="LiveId" clId="{1A3C1E37-893A-4324-806E-B7F9D1E7EA5B}" dt="2022-02-11T15:08:03.042" v="991" actId="20578"/>
        <pc:sldMkLst>
          <pc:docMk/>
          <pc:sldMk cId="3943101496" sldId="317"/>
        </pc:sldMkLst>
        <pc:spChg chg="mod">
          <ac:chgData name="Antonio-Marius Tricolici" userId="4ca5b4ffc4fcfb59" providerId="LiveId" clId="{1A3C1E37-893A-4324-806E-B7F9D1E7EA5B}" dt="2022-02-11T15:08:03.042" v="991" actId="20578"/>
          <ac:spMkLst>
            <pc:docMk/>
            <pc:sldMk cId="3943101496" sldId="317"/>
            <ac:spMk id="5" creationId="{C6CD29C5-4250-477D-99BA-C8AF799BBE18}"/>
          </ac:spMkLst>
        </pc:spChg>
      </pc:sldChg>
      <pc:sldChg chg="modAnim">
        <pc:chgData name="Antonio-Marius Tricolici" userId="4ca5b4ffc4fcfb59" providerId="LiveId" clId="{1A3C1E37-893A-4324-806E-B7F9D1E7EA5B}" dt="2022-02-11T16:20:34.461" v="1067"/>
        <pc:sldMkLst>
          <pc:docMk/>
          <pc:sldMk cId="228747729" sldId="323"/>
        </pc:sldMkLst>
      </pc:sldChg>
      <pc:sldChg chg="modSp mod">
        <pc:chgData name="Antonio-Marius Tricolici" userId="4ca5b4ffc4fcfb59" providerId="LiveId" clId="{1A3C1E37-893A-4324-806E-B7F9D1E7EA5B}" dt="2022-02-11T16:07:46.339" v="1066" actId="20577"/>
        <pc:sldMkLst>
          <pc:docMk/>
          <pc:sldMk cId="3650755568" sldId="324"/>
        </pc:sldMkLst>
        <pc:spChg chg="mod">
          <ac:chgData name="Antonio-Marius Tricolici" userId="4ca5b4ffc4fcfb59" providerId="LiveId" clId="{1A3C1E37-893A-4324-806E-B7F9D1E7EA5B}" dt="2022-02-11T16:07:46.339" v="1066" actId="20577"/>
          <ac:spMkLst>
            <pc:docMk/>
            <pc:sldMk cId="3650755568" sldId="324"/>
            <ac:spMk id="6" creationId="{F7F55573-0AF6-4BA5-ACD5-F04AE472621A}"/>
          </ac:spMkLst>
        </pc:spChg>
      </pc:sldChg>
      <pc:sldChg chg="modSp mod">
        <pc:chgData name="Antonio-Marius Tricolici" userId="4ca5b4ffc4fcfb59" providerId="LiveId" clId="{1A3C1E37-893A-4324-806E-B7F9D1E7EA5B}" dt="2022-02-10T18:28:10.977" v="523" actId="20577"/>
        <pc:sldMkLst>
          <pc:docMk/>
          <pc:sldMk cId="2043564537" sldId="325"/>
        </pc:sldMkLst>
        <pc:spChg chg="mod">
          <ac:chgData name="Antonio-Marius Tricolici" userId="4ca5b4ffc4fcfb59" providerId="LiveId" clId="{1A3C1E37-893A-4324-806E-B7F9D1E7EA5B}" dt="2022-02-10T18:28:10.977" v="523" actId="20577"/>
          <ac:spMkLst>
            <pc:docMk/>
            <pc:sldMk cId="2043564537" sldId="325"/>
            <ac:spMk id="3" creationId="{3136A06D-7947-45D5-8CC7-5262BCE0CFB1}"/>
          </ac:spMkLst>
        </pc:spChg>
      </pc:sldChg>
      <pc:sldChg chg="modSp">
        <pc:chgData name="Antonio-Marius Tricolici" userId="4ca5b4ffc4fcfb59" providerId="LiveId" clId="{1A3C1E37-893A-4324-806E-B7F9D1E7EA5B}" dt="2022-02-10T18:19:29.320" v="494" actId="20578"/>
        <pc:sldMkLst>
          <pc:docMk/>
          <pc:sldMk cId="2410309233" sldId="327"/>
        </pc:sldMkLst>
        <pc:spChg chg="mod">
          <ac:chgData name="Antonio-Marius Tricolici" userId="4ca5b4ffc4fcfb59" providerId="LiveId" clId="{1A3C1E37-893A-4324-806E-B7F9D1E7EA5B}" dt="2022-02-10T18:19:29.320" v="494" actId="20578"/>
          <ac:spMkLst>
            <pc:docMk/>
            <pc:sldMk cId="2410309233" sldId="327"/>
            <ac:spMk id="9" creationId="{B56B530A-455B-4E90-895C-DB30F70B0F04}"/>
          </ac:spMkLst>
        </pc:spChg>
      </pc:sldChg>
      <pc:sldChg chg="modSp">
        <pc:chgData name="Antonio-Marius Tricolici" userId="4ca5b4ffc4fcfb59" providerId="LiveId" clId="{1A3C1E37-893A-4324-806E-B7F9D1E7EA5B}" dt="2022-02-10T18:22:38.005" v="496" actId="20578"/>
        <pc:sldMkLst>
          <pc:docMk/>
          <pc:sldMk cId="2685299264" sldId="329"/>
        </pc:sldMkLst>
        <pc:spChg chg="mod">
          <ac:chgData name="Antonio-Marius Tricolici" userId="4ca5b4ffc4fcfb59" providerId="LiveId" clId="{1A3C1E37-893A-4324-806E-B7F9D1E7EA5B}" dt="2022-02-10T18:22:38.005" v="496" actId="20578"/>
          <ac:spMkLst>
            <pc:docMk/>
            <pc:sldMk cId="2685299264" sldId="329"/>
            <ac:spMk id="6" creationId="{1FA86647-3ED8-4554-9234-5A0F372BE64C}"/>
          </ac:spMkLst>
        </pc:spChg>
      </pc:sldChg>
      <pc:sldChg chg="modSp mod">
        <pc:chgData name="Antonio-Marius Tricolici" userId="4ca5b4ffc4fcfb59" providerId="LiveId" clId="{1A3C1E37-893A-4324-806E-B7F9D1E7EA5B}" dt="2022-02-10T15:20:16.146" v="65" actId="20577"/>
        <pc:sldMkLst>
          <pc:docMk/>
          <pc:sldMk cId="3101465304" sldId="333"/>
        </pc:sldMkLst>
        <pc:spChg chg="mod">
          <ac:chgData name="Antonio-Marius Tricolici" userId="4ca5b4ffc4fcfb59" providerId="LiveId" clId="{1A3C1E37-893A-4324-806E-B7F9D1E7EA5B}" dt="2022-02-10T15:20:16.146" v="65" actId="20577"/>
          <ac:spMkLst>
            <pc:docMk/>
            <pc:sldMk cId="3101465304" sldId="333"/>
            <ac:spMk id="2" creationId="{B34AC1CE-F697-48BE-8997-EF314A1BBB5F}"/>
          </ac:spMkLst>
        </pc:spChg>
        <pc:spChg chg="mod">
          <ac:chgData name="Antonio-Marius Tricolici" userId="4ca5b4ffc4fcfb59" providerId="LiveId" clId="{1A3C1E37-893A-4324-806E-B7F9D1E7EA5B}" dt="2022-02-10T15:20:02.975" v="46" actId="339"/>
          <ac:spMkLst>
            <pc:docMk/>
            <pc:sldMk cId="3101465304" sldId="333"/>
            <ac:spMk id="4" creationId="{531F5545-F762-4495-A9B5-A17B7167AF6D}"/>
          </ac:spMkLst>
        </pc:spChg>
        <pc:spChg chg="mod">
          <ac:chgData name="Antonio-Marius Tricolici" userId="4ca5b4ffc4fcfb59" providerId="LiveId" clId="{1A3C1E37-893A-4324-806E-B7F9D1E7EA5B}" dt="2022-02-10T15:20:02.975" v="46" actId="339"/>
          <ac:spMkLst>
            <pc:docMk/>
            <pc:sldMk cId="3101465304" sldId="333"/>
            <ac:spMk id="6" creationId="{F081E530-61EB-41D8-89CF-3838D1641403}"/>
          </ac:spMkLst>
        </pc:spChg>
      </pc:sldChg>
      <pc:sldChg chg="addSp delSp modSp mod">
        <pc:chgData name="Antonio-Marius Tricolici" userId="4ca5b4ffc4fcfb59" providerId="LiveId" clId="{1A3C1E37-893A-4324-806E-B7F9D1E7EA5B}" dt="2022-02-11T05:40:40.807" v="594" actId="1076"/>
        <pc:sldMkLst>
          <pc:docMk/>
          <pc:sldMk cId="2722885909" sldId="334"/>
        </pc:sldMkLst>
        <pc:spChg chg="del mod">
          <ac:chgData name="Antonio-Marius Tricolici" userId="4ca5b4ffc4fcfb59" providerId="LiveId" clId="{1A3C1E37-893A-4324-806E-B7F9D1E7EA5B}" dt="2022-02-11T05:40:12.449" v="586" actId="478"/>
          <ac:spMkLst>
            <pc:docMk/>
            <pc:sldMk cId="2722885909" sldId="334"/>
            <ac:spMk id="7" creationId="{7EED240C-6C47-4C0F-9609-9CC7ACCC06A9}"/>
          </ac:spMkLst>
        </pc:spChg>
        <pc:spChg chg="mod">
          <ac:chgData name="Antonio-Marius Tricolici" userId="4ca5b4ffc4fcfb59" providerId="LiveId" clId="{1A3C1E37-893A-4324-806E-B7F9D1E7EA5B}" dt="2022-02-11T05:40:30.779" v="591" actId="1076"/>
          <ac:spMkLst>
            <pc:docMk/>
            <pc:sldMk cId="2722885909" sldId="334"/>
            <ac:spMk id="8" creationId="{9AA7A606-218B-4089-AC05-A2D31F813E3D}"/>
          </ac:spMkLst>
        </pc:spChg>
        <pc:spChg chg="mod">
          <ac:chgData name="Antonio-Marius Tricolici" userId="4ca5b4ffc4fcfb59" providerId="LiveId" clId="{1A3C1E37-893A-4324-806E-B7F9D1E7EA5B}" dt="2022-02-11T05:40:30.779" v="591" actId="1076"/>
          <ac:spMkLst>
            <pc:docMk/>
            <pc:sldMk cId="2722885909" sldId="334"/>
            <ac:spMk id="10" creationId="{64ADA90C-B794-426C-8BB1-99EF9135322E}"/>
          </ac:spMkLst>
        </pc:spChg>
        <pc:spChg chg="mod">
          <ac:chgData name="Antonio-Marius Tricolici" userId="4ca5b4ffc4fcfb59" providerId="LiveId" clId="{1A3C1E37-893A-4324-806E-B7F9D1E7EA5B}" dt="2022-02-11T05:40:37.180" v="593" actId="1076"/>
          <ac:spMkLst>
            <pc:docMk/>
            <pc:sldMk cId="2722885909" sldId="334"/>
            <ac:spMk id="11" creationId="{5180EEAB-9DB2-44AF-926D-6CC6EDCF3716}"/>
          </ac:spMkLst>
        </pc:spChg>
        <pc:spChg chg="mod">
          <ac:chgData name="Antonio-Marius Tricolici" userId="4ca5b4ffc4fcfb59" providerId="LiveId" clId="{1A3C1E37-893A-4324-806E-B7F9D1E7EA5B}" dt="2022-02-11T05:40:30.779" v="591" actId="1076"/>
          <ac:spMkLst>
            <pc:docMk/>
            <pc:sldMk cId="2722885909" sldId="334"/>
            <ac:spMk id="12" creationId="{FD2E1069-F952-494A-B0F3-41A5644D8AC3}"/>
          </ac:spMkLst>
        </pc:spChg>
        <pc:spChg chg="mod">
          <ac:chgData name="Antonio-Marius Tricolici" userId="4ca5b4ffc4fcfb59" providerId="LiveId" clId="{1A3C1E37-893A-4324-806E-B7F9D1E7EA5B}" dt="2022-02-11T05:40:40.807" v="594" actId="1076"/>
          <ac:spMkLst>
            <pc:docMk/>
            <pc:sldMk cId="2722885909" sldId="334"/>
            <ac:spMk id="13" creationId="{46D865C1-45A6-4BCA-AAAB-636A99191B03}"/>
          </ac:spMkLst>
        </pc:spChg>
        <pc:spChg chg="add mod">
          <ac:chgData name="Antonio-Marius Tricolici" userId="4ca5b4ffc4fcfb59" providerId="LiveId" clId="{1A3C1E37-893A-4324-806E-B7F9D1E7EA5B}" dt="2022-02-11T05:40:30.779" v="591" actId="1076"/>
          <ac:spMkLst>
            <pc:docMk/>
            <pc:sldMk cId="2722885909" sldId="334"/>
            <ac:spMk id="14" creationId="{036E6756-778D-4A2A-BD53-1FCC91E4260D}"/>
          </ac:spMkLst>
        </pc:spChg>
      </pc:sldChg>
      <pc:sldChg chg="new del">
        <pc:chgData name="Antonio-Marius Tricolici" userId="4ca5b4ffc4fcfb59" providerId="LiveId" clId="{1A3C1E37-893A-4324-806E-B7F9D1E7EA5B}" dt="2022-02-10T16:04:34.276" v="70" actId="47"/>
        <pc:sldMkLst>
          <pc:docMk/>
          <pc:sldMk cId="610502233" sldId="335"/>
        </pc:sldMkLst>
      </pc:sldChg>
      <pc:sldChg chg="add modAnim">
        <pc:chgData name="Antonio-Marius Tricolici" userId="4ca5b4ffc4fcfb59" providerId="LiveId" clId="{1A3C1E37-893A-4324-806E-B7F9D1E7EA5B}" dt="2022-02-11T05:01:19.254" v="526"/>
        <pc:sldMkLst>
          <pc:docMk/>
          <pc:sldMk cId="2808670631" sldId="336"/>
        </pc:sldMkLst>
      </pc:sldChg>
      <pc:sldChg chg="delSp modSp add del mod">
        <pc:chgData name="Antonio-Marius Tricolici" userId="4ca5b4ffc4fcfb59" providerId="LiveId" clId="{1A3C1E37-893A-4324-806E-B7F9D1E7EA5B}" dt="2022-02-10T16:09:47.241" v="247" actId="2696"/>
        <pc:sldMkLst>
          <pc:docMk/>
          <pc:sldMk cId="1711036463" sldId="337"/>
        </pc:sldMkLst>
        <pc:spChg chg="mod">
          <ac:chgData name="Antonio-Marius Tricolici" userId="4ca5b4ffc4fcfb59" providerId="LiveId" clId="{1A3C1E37-893A-4324-806E-B7F9D1E7EA5B}" dt="2022-02-10T16:09:28.461" v="242" actId="20577"/>
          <ac:spMkLst>
            <pc:docMk/>
            <pc:sldMk cId="1711036463" sldId="337"/>
            <ac:spMk id="2" creationId="{F8954939-D47E-4164-B497-4BC9863734AE}"/>
          </ac:spMkLst>
        </pc:spChg>
        <pc:spChg chg="del">
          <ac:chgData name="Antonio-Marius Tricolici" userId="4ca5b4ffc4fcfb59" providerId="LiveId" clId="{1A3C1E37-893A-4324-806E-B7F9D1E7EA5B}" dt="2022-02-10T16:09:36.101" v="245" actId="478"/>
          <ac:spMkLst>
            <pc:docMk/>
            <pc:sldMk cId="1711036463" sldId="337"/>
            <ac:spMk id="3" creationId="{C36B375D-819E-40EA-93FD-95B37CF2A798}"/>
          </ac:spMkLst>
        </pc:spChg>
        <pc:spChg chg="del">
          <ac:chgData name="Antonio-Marius Tricolici" userId="4ca5b4ffc4fcfb59" providerId="LiveId" clId="{1A3C1E37-893A-4324-806E-B7F9D1E7EA5B}" dt="2022-02-10T16:09:30.927" v="243" actId="478"/>
          <ac:spMkLst>
            <pc:docMk/>
            <pc:sldMk cId="1711036463" sldId="337"/>
            <ac:spMk id="8" creationId="{73535584-8075-4AE3-B6ED-3343CCA5443C}"/>
          </ac:spMkLst>
        </pc:spChg>
        <pc:spChg chg="del mod">
          <ac:chgData name="Antonio-Marius Tricolici" userId="4ca5b4ffc4fcfb59" providerId="LiveId" clId="{1A3C1E37-893A-4324-806E-B7F9D1E7EA5B}" dt="2022-02-10T16:09:40.944" v="246" actId="478"/>
          <ac:spMkLst>
            <pc:docMk/>
            <pc:sldMk cId="1711036463" sldId="337"/>
            <ac:spMk id="9" creationId="{B47471A9-D7A9-49F8-ACA7-2578F2A68D4C}"/>
          </ac:spMkLst>
        </pc:spChg>
      </pc:sldChg>
      <pc:sldChg chg="add del">
        <pc:chgData name="Antonio-Marius Tricolici" userId="4ca5b4ffc4fcfb59" providerId="LiveId" clId="{1A3C1E37-893A-4324-806E-B7F9D1E7EA5B}" dt="2022-02-10T16:04:57.454" v="115"/>
        <pc:sldMkLst>
          <pc:docMk/>
          <pc:sldMk cId="2441721517" sldId="337"/>
        </pc:sldMkLst>
      </pc:sldChg>
      <pc:sldChg chg="addSp delSp modSp new mod">
        <pc:chgData name="Antonio-Marius Tricolici" userId="4ca5b4ffc4fcfb59" providerId="LiveId" clId="{1A3C1E37-893A-4324-806E-B7F9D1E7EA5B}" dt="2022-02-10T16:13:28.744" v="432" actId="339"/>
        <pc:sldMkLst>
          <pc:docMk/>
          <pc:sldMk cId="2844066262" sldId="337"/>
        </pc:sldMkLst>
        <pc:spChg chg="mod">
          <ac:chgData name="Antonio-Marius Tricolici" userId="4ca5b4ffc4fcfb59" providerId="LiveId" clId="{1A3C1E37-893A-4324-806E-B7F9D1E7EA5B}" dt="2022-02-10T16:10:15.511" v="289" actId="20577"/>
          <ac:spMkLst>
            <pc:docMk/>
            <pc:sldMk cId="2844066262" sldId="337"/>
            <ac:spMk id="2" creationId="{5CAEBF2C-FB85-47C0-901E-FE9A40A17117}"/>
          </ac:spMkLst>
        </pc:spChg>
        <pc:spChg chg="add mod">
          <ac:chgData name="Antonio-Marius Tricolici" userId="4ca5b4ffc4fcfb59" providerId="LiveId" clId="{1A3C1E37-893A-4324-806E-B7F9D1E7EA5B}" dt="2022-02-10T16:11:02.068" v="400" actId="1076"/>
          <ac:spMkLst>
            <pc:docMk/>
            <pc:sldMk cId="2844066262" sldId="337"/>
            <ac:spMk id="3" creationId="{EE830D3C-6D51-4520-98C5-DB957EE1D843}"/>
          </ac:spMkLst>
        </pc:spChg>
        <pc:spChg chg="add del mod">
          <ac:chgData name="Antonio-Marius Tricolici" userId="4ca5b4ffc4fcfb59" providerId="LiveId" clId="{1A3C1E37-893A-4324-806E-B7F9D1E7EA5B}" dt="2022-02-10T16:13:13.534" v="419" actId="478"/>
          <ac:spMkLst>
            <pc:docMk/>
            <pc:sldMk cId="2844066262" sldId="337"/>
            <ac:spMk id="4" creationId="{88BD851D-E637-427B-8DE8-F71F549E8F9B}"/>
          </ac:spMkLst>
        </pc:spChg>
        <pc:spChg chg="add mod">
          <ac:chgData name="Antonio-Marius Tricolici" userId="4ca5b4ffc4fcfb59" providerId="LiveId" clId="{1A3C1E37-893A-4324-806E-B7F9D1E7EA5B}" dt="2022-02-10T16:13:28.744" v="432" actId="339"/>
          <ac:spMkLst>
            <pc:docMk/>
            <pc:sldMk cId="2844066262" sldId="337"/>
            <ac:spMk id="5" creationId="{AE6169A0-9A82-4B62-9768-D215B0FA8A97}"/>
          </ac:spMkLst>
        </pc:spChg>
      </pc:sldChg>
      <pc:sldChg chg="addSp modSp new mod">
        <pc:chgData name="Antonio-Marius Tricolici" userId="4ca5b4ffc4fcfb59" providerId="LiveId" clId="{1A3C1E37-893A-4324-806E-B7F9D1E7EA5B}" dt="2022-02-11T05:40:04.243" v="585" actId="404"/>
        <pc:sldMkLst>
          <pc:docMk/>
          <pc:sldMk cId="3598767436" sldId="338"/>
        </pc:sldMkLst>
        <pc:spChg chg="mod">
          <ac:chgData name="Antonio-Marius Tricolici" userId="4ca5b4ffc4fcfb59" providerId="LiveId" clId="{1A3C1E37-893A-4324-806E-B7F9D1E7EA5B}" dt="2022-02-11T05:31:27.815" v="548" actId="20577"/>
          <ac:spMkLst>
            <pc:docMk/>
            <pc:sldMk cId="3598767436" sldId="338"/>
            <ac:spMk id="2" creationId="{0400DB26-39A2-4594-8781-D88B0758CDF0}"/>
          </ac:spMkLst>
        </pc:spChg>
        <pc:spChg chg="add mod">
          <ac:chgData name="Antonio-Marius Tricolici" userId="4ca5b4ffc4fcfb59" providerId="LiveId" clId="{1A3C1E37-893A-4324-806E-B7F9D1E7EA5B}" dt="2022-02-11T05:39:48.477" v="576" actId="1076"/>
          <ac:spMkLst>
            <pc:docMk/>
            <pc:sldMk cId="3598767436" sldId="338"/>
            <ac:spMk id="3" creationId="{D170C886-A99D-499A-B695-C7BA878350CA}"/>
          </ac:spMkLst>
        </pc:spChg>
        <pc:spChg chg="add mod">
          <ac:chgData name="Antonio-Marius Tricolici" userId="4ca5b4ffc4fcfb59" providerId="LiveId" clId="{1A3C1E37-893A-4324-806E-B7F9D1E7EA5B}" dt="2022-02-11T05:31:37.092" v="558" actId="571"/>
          <ac:spMkLst>
            <pc:docMk/>
            <pc:sldMk cId="3598767436" sldId="338"/>
            <ac:spMk id="4" creationId="{8C840A1D-7325-48C9-8E38-499B12C70151}"/>
          </ac:spMkLst>
        </pc:spChg>
        <pc:spChg chg="add mod">
          <ac:chgData name="Antonio-Marius Tricolici" userId="4ca5b4ffc4fcfb59" providerId="LiveId" clId="{1A3C1E37-893A-4324-806E-B7F9D1E7EA5B}" dt="2022-02-11T05:40:04.243" v="585" actId="404"/>
          <ac:spMkLst>
            <pc:docMk/>
            <pc:sldMk cId="3598767436" sldId="338"/>
            <ac:spMk id="5" creationId="{3F6EB832-AB85-44E7-A4A4-C117AA019C15}"/>
          </ac:spMkLst>
        </pc:spChg>
        <pc:spChg chg="add mod">
          <ac:chgData name="Antonio-Marius Tricolici" userId="4ca5b4ffc4fcfb59" providerId="LiveId" clId="{1A3C1E37-893A-4324-806E-B7F9D1E7EA5B}" dt="2022-02-11T05:39:48.477" v="576" actId="1076"/>
          <ac:spMkLst>
            <pc:docMk/>
            <pc:sldMk cId="3598767436" sldId="338"/>
            <ac:spMk id="6" creationId="{BD7D82DF-4DC9-48A5-92C7-96544FEDFECB}"/>
          </ac:spMkLst>
        </pc:spChg>
      </pc:sldChg>
      <pc:sldChg chg="addSp modSp new mod">
        <pc:chgData name="Antonio-Marius Tricolici" userId="4ca5b4ffc4fcfb59" providerId="LiveId" clId="{1A3C1E37-893A-4324-806E-B7F9D1E7EA5B}" dt="2022-02-11T16:06:46.605" v="1054" actId="1076"/>
        <pc:sldMkLst>
          <pc:docMk/>
          <pc:sldMk cId="1733897433" sldId="339"/>
        </pc:sldMkLst>
        <pc:spChg chg="mod">
          <ac:chgData name="Antonio-Marius Tricolici" userId="4ca5b4ffc4fcfb59" providerId="LiveId" clId="{1A3C1E37-893A-4324-806E-B7F9D1E7EA5B}" dt="2022-02-11T05:47:08.977" v="604" actId="20577"/>
          <ac:spMkLst>
            <pc:docMk/>
            <pc:sldMk cId="1733897433" sldId="339"/>
            <ac:spMk id="2" creationId="{EECB9F26-E88D-4C66-8821-EBC60E3F80D4}"/>
          </ac:spMkLst>
        </pc:spChg>
        <pc:spChg chg="add mod">
          <ac:chgData name="Antonio-Marius Tricolici" userId="4ca5b4ffc4fcfb59" providerId="LiveId" clId="{1A3C1E37-893A-4324-806E-B7F9D1E7EA5B}" dt="2022-02-11T16:06:46.605" v="1054" actId="1076"/>
          <ac:spMkLst>
            <pc:docMk/>
            <pc:sldMk cId="1733897433" sldId="339"/>
            <ac:spMk id="3" creationId="{904CC7A7-B68A-4E23-828E-6030ACB042FF}"/>
          </ac:spMkLst>
        </pc:spChg>
      </pc:sldChg>
    </pc:docChg>
  </pc:docChgLst>
  <pc:docChgLst>
    <pc:chgData name="Antonio-Marius Tricolici" userId="4ca5b4ffc4fcfb59" providerId="LiveId" clId="{E11BC0CB-AC8E-4B9B-ACA3-56DA1DFC9F85}"/>
    <pc:docChg chg="undo custSel addSld delSld modSld sldOrd modSection">
      <pc:chgData name="Antonio-Marius Tricolici" userId="4ca5b4ffc4fcfb59" providerId="LiveId" clId="{E11BC0CB-AC8E-4B9B-ACA3-56DA1DFC9F85}" dt="2022-02-16T18:31:10.434" v="10876" actId="2696"/>
      <pc:docMkLst>
        <pc:docMk/>
      </pc:docMkLst>
      <pc:sldChg chg="modSp mod">
        <pc:chgData name="Antonio-Marius Tricolici" userId="4ca5b4ffc4fcfb59" providerId="LiveId" clId="{E11BC0CB-AC8E-4B9B-ACA3-56DA1DFC9F85}" dt="2022-02-13T09:14:49.641" v="27" actId="20577"/>
        <pc:sldMkLst>
          <pc:docMk/>
          <pc:sldMk cId="0" sldId="256"/>
        </pc:sldMkLst>
        <pc:spChg chg="mod">
          <ac:chgData name="Antonio-Marius Tricolici" userId="4ca5b4ffc4fcfb59" providerId="LiveId" clId="{E11BC0CB-AC8E-4B9B-ACA3-56DA1DFC9F85}" dt="2022-02-13T09:14:49.641" v="27" actId="20577"/>
          <ac:spMkLst>
            <pc:docMk/>
            <pc:sldMk cId="0" sldId="256"/>
            <ac:spMk id="67" creationId="{00000000-0000-0000-0000-000000000000}"/>
          </ac:spMkLst>
        </pc:spChg>
      </pc:sldChg>
      <pc:sldChg chg="addSp delSp modSp mod">
        <pc:chgData name="Antonio-Marius Tricolici" userId="4ca5b4ffc4fcfb59" providerId="LiveId" clId="{E11BC0CB-AC8E-4B9B-ACA3-56DA1DFC9F85}" dt="2022-02-13T09:46:15.669" v="963" actId="20577"/>
        <pc:sldMkLst>
          <pc:docMk/>
          <pc:sldMk cId="3565427431" sldId="282"/>
        </pc:sldMkLst>
        <pc:spChg chg="mod">
          <ac:chgData name="Antonio-Marius Tricolici" userId="4ca5b4ffc4fcfb59" providerId="LiveId" clId="{E11BC0CB-AC8E-4B9B-ACA3-56DA1DFC9F85}" dt="2022-02-13T09:19:46.821" v="94" actId="20577"/>
          <ac:spMkLst>
            <pc:docMk/>
            <pc:sldMk cId="3565427431" sldId="282"/>
            <ac:spMk id="2" creationId="{F8954939-D47E-4164-B497-4BC9863734AE}"/>
          </ac:spMkLst>
        </pc:spChg>
        <pc:spChg chg="del">
          <ac:chgData name="Antonio-Marius Tricolici" userId="4ca5b4ffc4fcfb59" providerId="LiveId" clId="{E11BC0CB-AC8E-4B9B-ACA3-56DA1DFC9F85}" dt="2022-02-13T09:19:49.579" v="95" actId="478"/>
          <ac:spMkLst>
            <pc:docMk/>
            <pc:sldMk cId="3565427431" sldId="282"/>
            <ac:spMk id="3" creationId="{C36B375D-819E-40EA-93FD-95B37CF2A798}"/>
          </ac:spMkLst>
        </pc:spChg>
        <pc:spChg chg="add mod">
          <ac:chgData name="Antonio-Marius Tricolici" userId="4ca5b4ffc4fcfb59" providerId="LiveId" clId="{E11BC0CB-AC8E-4B9B-ACA3-56DA1DFC9F85}" dt="2022-02-13T09:46:15.669" v="963" actId="20577"/>
          <ac:spMkLst>
            <pc:docMk/>
            <pc:sldMk cId="3565427431" sldId="282"/>
            <ac:spMk id="4" creationId="{D1B77018-C03D-4A7E-9E85-FF9BD41E9A77}"/>
          </ac:spMkLst>
        </pc:spChg>
        <pc:spChg chg="add del">
          <ac:chgData name="Antonio-Marius Tricolici" userId="4ca5b4ffc4fcfb59" providerId="LiveId" clId="{E11BC0CB-AC8E-4B9B-ACA3-56DA1DFC9F85}" dt="2022-02-13T09:38:53.792" v="424"/>
          <ac:spMkLst>
            <pc:docMk/>
            <pc:sldMk cId="3565427431" sldId="282"/>
            <ac:spMk id="5" creationId="{B709E90F-F3CC-4060-B760-B12D85E9B435}"/>
          </ac:spMkLst>
        </pc:spChg>
        <pc:spChg chg="add del mod">
          <ac:chgData name="Antonio-Marius Tricolici" userId="4ca5b4ffc4fcfb59" providerId="LiveId" clId="{E11BC0CB-AC8E-4B9B-ACA3-56DA1DFC9F85}" dt="2022-02-13T09:39:43.238" v="455" actId="478"/>
          <ac:spMkLst>
            <pc:docMk/>
            <pc:sldMk cId="3565427431" sldId="282"/>
            <ac:spMk id="6" creationId="{42D8A7FE-C3B0-4701-935A-B2741E4D4EDB}"/>
          </ac:spMkLst>
        </pc:spChg>
        <pc:spChg chg="add mod">
          <ac:chgData name="Antonio-Marius Tricolici" userId="4ca5b4ffc4fcfb59" providerId="LiveId" clId="{E11BC0CB-AC8E-4B9B-ACA3-56DA1DFC9F85}" dt="2022-02-13T09:39:54.475" v="470" actId="403"/>
          <ac:spMkLst>
            <pc:docMk/>
            <pc:sldMk cId="3565427431" sldId="282"/>
            <ac:spMk id="7" creationId="{FA8C40BD-5A7D-4FC8-9C6E-F574E868CE2D}"/>
          </ac:spMkLst>
        </pc:spChg>
        <pc:spChg chg="del">
          <ac:chgData name="Antonio-Marius Tricolici" userId="4ca5b4ffc4fcfb59" providerId="LiveId" clId="{E11BC0CB-AC8E-4B9B-ACA3-56DA1DFC9F85}" dt="2022-02-13T09:19:51.709" v="96" actId="478"/>
          <ac:spMkLst>
            <pc:docMk/>
            <pc:sldMk cId="3565427431" sldId="282"/>
            <ac:spMk id="8" creationId="{73535584-8075-4AE3-B6ED-3343CCA5443C}"/>
          </ac:spMkLst>
        </pc:spChg>
        <pc:spChg chg="del">
          <ac:chgData name="Antonio-Marius Tricolici" userId="4ca5b4ffc4fcfb59" providerId="LiveId" clId="{E11BC0CB-AC8E-4B9B-ACA3-56DA1DFC9F85}" dt="2022-02-13T09:19:51.709" v="96" actId="478"/>
          <ac:spMkLst>
            <pc:docMk/>
            <pc:sldMk cId="3565427431" sldId="282"/>
            <ac:spMk id="9" creationId="{B47471A9-D7A9-49F8-ACA7-2578F2A68D4C}"/>
          </ac:spMkLst>
        </pc:spChg>
        <pc:spChg chg="add del mod">
          <ac:chgData name="Antonio-Marius Tricolici" userId="4ca5b4ffc4fcfb59" providerId="LiveId" clId="{E11BC0CB-AC8E-4B9B-ACA3-56DA1DFC9F85}" dt="2022-02-13T09:40:37.704" v="480" actId="478"/>
          <ac:spMkLst>
            <pc:docMk/>
            <pc:sldMk cId="3565427431" sldId="282"/>
            <ac:spMk id="10" creationId="{CF68B7B6-4A67-4F18-9BB8-755B3F1A3C1E}"/>
          </ac:spMkLst>
        </pc:spChg>
        <pc:spChg chg="add mod">
          <ac:chgData name="Antonio-Marius Tricolici" userId="4ca5b4ffc4fcfb59" providerId="LiveId" clId="{E11BC0CB-AC8E-4B9B-ACA3-56DA1DFC9F85}" dt="2022-02-13T09:40:51.519" v="491" actId="339"/>
          <ac:spMkLst>
            <pc:docMk/>
            <pc:sldMk cId="3565427431" sldId="282"/>
            <ac:spMk id="11" creationId="{9A4DA0D7-EF09-4B13-AFB1-08D81F9454C8}"/>
          </ac:spMkLst>
        </pc:spChg>
      </pc:sldChg>
      <pc:sldChg chg="modSp mod">
        <pc:chgData name="Antonio-Marius Tricolici" userId="4ca5b4ffc4fcfb59" providerId="LiveId" clId="{E11BC0CB-AC8E-4B9B-ACA3-56DA1DFC9F85}" dt="2022-02-16T16:27:19.669" v="10874" actId="20577"/>
        <pc:sldMkLst>
          <pc:docMk/>
          <pc:sldMk cId="1307481501" sldId="289"/>
        </pc:sldMkLst>
        <pc:spChg chg="mod">
          <ac:chgData name="Antonio-Marius Tricolici" userId="4ca5b4ffc4fcfb59" providerId="LiveId" clId="{E11BC0CB-AC8E-4B9B-ACA3-56DA1DFC9F85}" dt="2022-02-16T16:27:19.669" v="10874" actId="20577"/>
          <ac:spMkLst>
            <pc:docMk/>
            <pc:sldMk cId="1307481501" sldId="289"/>
            <ac:spMk id="5" creationId="{42C08766-A9DA-4EED-9F54-812EA62FCA30}"/>
          </ac:spMkLst>
        </pc:spChg>
      </pc:sldChg>
      <pc:sldChg chg="del">
        <pc:chgData name="Antonio-Marius Tricolici" userId="4ca5b4ffc4fcfb59" providerId="LiveId" clId="{E11BC0CB-AC8E-4B9B-ACA3-56DA1DFC9F85}" dt="2022-02-16T12:29:31.652" v="10856" actId="2696"/>
        <pc:sldMkLst>
          <pc:docMk/>
          <pc:sldMk cId="2663951972" sldId="302"/>
        </pc:sldMkLst>
      </pc:sldChg>
      <pc:sldChg chg="addSp modSp new mod modNotes">
        <pc:chgData name="Antonio-Marius Tricolici" userId="4ca5b4ffc4fcfb59" providerId="LiveId" clId="{E11BC0CB-AC8E-4B9B-ACA3-56DA1DFC9F85}" dt="2022-02-13T09:48:06.826" v="1122" actId="339"/>
        <pc:sldMkLst>
          <pc:docMk/>
          <pc:sldMk cId="189084801" sldId="303"/>
        </pc:sldMkLst>
        <pc:spChg chg="mod">
          <ac:chgData name="Antonio-Marius Tricolici" userId="4ca5b4ffc4fcfb59" providerId="LiveId" clId="{E11BC0CB-AC8E-4B9B-ACA3-56DA1DFC9F85}" dt="2022-02-13T09:41:02.306" v="527" actId="20577"/>
          <ac:spMkLst>
            <pc:docMk/>
            <pc:sldMk cId="189084801" sldId="303"/>
            <ac:spMk id="2" creationId="{2092FA46-344B-43E6-9830-D510532E2EF2}"/>
          </ac:spMkLst>
        </pc:spChg>
        <pc:spChg chg="add mod">
          <ac:chgData name="Antonio-Marius Tricolici" userId="4ca5b4ffc4fcfb59" providerId="LiveId" clId="{E11BC0CB-AC8E-4B9B-ACA3-56DA1DFC9F85}" dt="2022-02-13T09:43:22.001" v="832" actId="20577"/>
          <ac:spMkLst>
            <pc:docMk/>
            <pc:sldMk cId="189084801" sldId="303"/>
            <ac:spMk id="3" creationId="{C349FF4A-1036-4476-B572-7CADFEB8C380}"/>
          </ac:spMkLst>
        </pc:spChg>
        <pc:spChg chg="add mod">
          <ac:chgData name="Antonio-Marius Tricolici" userId="4ca5b4ffc4fcfb59" providerId="LiveId" clId="{E11BC0CB-AC8E-4B9B-ACA3-56DA1DFC9F85}" dt="2022-02-13T09:46:21.584" v="964" actId="1076"/>
          <ac:spMkLst>
            <pc:docMk/>
            <pc:sldMk cId="189084801" sldId="303"/>
            <ac:spMk id="4" creationId="{F8721340-D099-43FC-9485-C361B428E9DA}"/>
          </ac:spMkLst>
        </pc:spChg>
        <pc:spChg chg="add mod">
          <ac:chgData name="Antonio-Marius Tricolici" userId="4ca5b4ffc4fcfb59" providerId="LiveId" clId="{E11BC0CB-AC8E-4B9B-ACA3-56DA1DFC9F85}" dt="2022-02-13T09:47:16.100" v="1108" actId="20577"/>
          <ac:spMkLst>
            <pc:docMk/>
            <pc:sldMk cId="189084801" sldId="303"/>
            <ac:spMk id="5" creationId="{518A4882-0A6B-4660-9136-F3B05C098802}"/>
          </ac:spMkLst>
        </pc:spChg>
        <pc:spChg chg="add mod">
          <ac:chgData name="Antonio-Marius Tricolici" userId="4ca5b4ffc4fcfb59" providerId="LiveId" clId="{E11BC0CB-AC8E-4B9B-ACA3-56DA1DFC9F85}" dt="2022-02-13T09:48:06.826" v="1122" actId="339"/>
          <ac:spMkLst>
            <pc:docMk/>
            <pc:sldMk cId="189084801" sldId="303"/>
            <ac:spMk id="6" creationId="{D13798AC-D3E5-432A-ACA5-925D4E62DDEE}"/>
          </ac:spMkLst>
        </pc:spChg>
      </pc:sldChg>
      <pc:sldChg chg="addSp modSp new mod">
        <pc:chgData name="Antonio-Marius Tricolici" userId="4ca5b4ffc4fcfb59" providerId="LiveId" clId="{E11BC0CB-AC8E-4B9B-ACA3-56DA1DFC9F85}" dt="2022-02-15T15:14:00.738" v="7420" actId="1076"/>
        <pc:sldMkLst>
          <pc:docMk/>
          <pc:sldMk cId="2655103441" sldId="304"/>
        </pc:sldMkLst>
        <pc:spChg chg="mod">
          <ac:chgData name="Antonio-Marius Tricolici" userId="4ca5b4ffc4fcfb59" providerId="LiveId" clId="{E11BC0CB-AC8E-4B9B-ACA3-56DA1DFC9F85}" dt="2022-02-13T09:48:15.627" v="1160" actId="20577"/>
          <ac:spMkLst>
            <pc:docMk/>
            <pc:sldMk cId="2655103441" sldId="304"/>
            <ac:spMk id="2" creationId="{06EE97B0-59CB-457E-BC52-C55BE84AF17E}"/>
          </ac:spMkLst>
        </pc:spChg>
        <pc:spChg chg="add mod">
          <ac:chgData name="Antonio-Marius Tricolici" userId="4ca5b4ffc4fcfb59" providerId="LiveId" clId="{E11BC0CB-AC8E-4B9B-ACA3-56DA1DFC9F85}" dt="2022-02-15T15:12:43.687" v="7317" actId="20577"/>
          <ac:spMkLst>
            <pc:docMk/>
            <pc:sldMk cId="2655103441" sldId="304"/>
            <ac:spMk id="3" creationId="{4217E18D-6AC4-436C-8FB5-E6DC43F56A73}"/>
          </ac:spMkLst>
        </pc:spChg>
        <pc:spChg chg="add mod">
          <ac:chgData name="Antonio-Marius Tricolici" userId="4ca5b4ffc4fcfb59" providerId="LiveId" clId="{E11BC0CB-AC8E-4B9B-ACA3-56DA1DFC9F85}" dt="2022-02-13T14:18:58.189" v="1450" actId="1076"/>
          <ac:spMkLst>
            <pc:docMk/>
            <pc:sldMk cId="2655103441" sldId="304"/>
            <ac:spMk id="4" creationId="{63D82913-F3C1-40E3-AE33-D857D462250D}"/>
          </ac:spMkLst>
        </pc:spChg>
        <pc:spChg chg="add mod">
          <ac:chgData name="Antonio-Marius Tricolici" userId="4ca5b4ffc4fcfb59" providerId="LiveId" clId="{E11BC0CB-AC8E-4B9B-ACA3-56DA1DFC9F85}" dt="2022-02-13T14:19:00.031" v="1451" actId="1076"/>
          <ac:spMkLst>
            <pc:docMk/>
            <pc:sldMk cId="2655103441" sldId="304"/>
            <ac:spMk id="5" creationId="{702432F6-A40F-4352-B2B5-0FCB2120B35C}"/>
          </ac:spMkLst>
        </pc:spChg>
        <pc:spChg chg="add mod">
          <ac:chgData name="Antonio-Marius Tricolici" userId="4ca5b4ffc4fcfb59" providerId="LiveId" clId="{E11BC0CB-AC8E-4B9B-ACA3-56DA1DFC9F85}" dt="2022-02-15T15:13:57.226" v="7419" actId="339"/>
          <ac:spMkLst>
            <pc:docMk/>
            <pc:sldMk cId="2655103441" sldId="304"/>
            <ac:spMk id="6" creationId="{B35FC6CA-5787-4244-8E4A-93A7615B3C9B}"/>
          </ac:spMkLst>
        </pc:spChg>
        <pc:spChg chg="add mod">
          <ac:chgData name="Antonio-Marius Tricolici" userId="4ca5b4ffc4fcfb59" providerId="LiveId" clId="{E11BC0CB-AC8E-4B9B-ACA3-56DA1DFC9F85}" dt="2022-02-15T15:14:00.738" v="7420" actId="1076"/>
          <ac:spMkLst>
            <pc:docMk/>
            <pc:sldMk cId="2655103441" sldId="304"/>
            <ac:spMk id="7" creationId="{D82795C3-4736-4C26-9793-5E38547E0420}"/>
          </ac:spMkLst>
        </pc:spChg>
      </pc:sldChg>
      <pc:sldChg chg="addSp modSp new mod">
        <pc:chgData name="Antonio-Marius Tricolici" userId="4ca5b4ffc4fcfb59" providerId="LiveId" clId="{E11BC0CB-AC8E-4B9B-ACA3-56DA1DFC9F85}" dt="2022-02-13T14:17:26.538" v="1322" actId="1076"/>
        <pc:sldMkLst>
          <pc:docMk/>
          <pc:sldMk cId="1895015613" sldId="305"/>
        </pc:sldMkLst>
        <pc:spChg chg="mod">
          <ac:chgData name="Antonio-Marius Tricolici" userId="4ca5b4ffc4fcfb59" providerId="LiveId" clId="{E11BC0CB-AC8E-4B9B-ACA3-56DA1DFC9F85}" dt="2022-02-13T09:51:50.031" v="1291" actId="20577"/>
          <ac:spMkLst>
            <pc:docMk/>
            <pc:sldMk cId="1895015613" sldId="305"/>
            <ac:spMk id="2" creationId="{1C8636EE-B3EE-44B6-B15A-5B03C98F5842}"/>
          </ac:spMkLst>
        </pc:spChg>
        <pc:spChg chg="add mod">
          <ac:chgData name="Antonio-Marius Tricolici" userId="4ca5b4ffc4fcfb59" providerId="LiveId" clId="{E11BC0CB-AC8E-4B9B-ACA3-56DA1DFC9F85}" dt="2022-02-13T14:11:20.685" v="1307" actId="1076"/>
          <ac:spMkLst>
            <pc:docMk/>
            <pc:sldMk cId="1895015613" sldId="305"/>
            <ac:spMk id="3" creationId="{B38317B9-6BDB-46CE-82FB-DF7E1B0F36AF}"/>
          </ac:spMkLst>
        </pc:spChg>
        <pc:spChg chg="add mod">
          <ac:chgData name="Antonio-Marius Tricolici" userId="4ca5b4ffc4fcfb59" providerId="LiveId" clId="{E11BC0CB-AC8E-4B9B-ACA3-56DA1DFC9F85}" dt="2022-02-13T14:17:26.538" v="1322" actId="1076"/>
          <ac:spMkLst>
            <pc:docMk/>
            <pc:sldMk cId="1895015613" sldId="305"/>
            <ac:spMk id="4" creationId="{EF32E569-AFBD-4FBE-A7AF-0DDBBEEB72E8}"/>
          </ac:spMkLst>
        </pc:spChg>
      </pc:sldChg>
      <pc:sldChg chg="addSp modSp new mod">
        <pc:chgData name="Antonio-Marius Tricolici" userId="4ca5b4ffc4fcfb59" providerId="LiveId" clId="{E11BC0CB-AC8E-4B9B-ACA3-56DA1DFC9F85}" dt="2022-02-13T16:19:27.084" v="3880" actId="1076"/>
        <pc:sldMkLst>
          <pc:docMk/>
          <pc:sldMk cId="1877553395" sldId="306"/>
        </pc:sldMkLst>
        <pc:spChg chg="mod">
          <ac:chgData name="Antonio-Marius Tricolici" userId="4ca5b4ffc4fcfb59" providerId="LiveId" clId="{E11BC0CB-AC8E-4B9B-ACA3-56DA1DFC9F85}" dt="2022-02-13T14:19:09.971" v="1479" actId="20577"/>
          <ac:spMkLst>
            <pc:docMk/>
            <pc:sldMk cId="1877553395" sldId="306"/>
            <ac:spMk id="2" creationId="{6404AF53-D212-4EB7-86F6-B856CE001FB9}"/>
          </ac:spMkLst>
        </pc:spChg>
        <pc:spChg chg="add mod">
          <ac:chgData name="Antonio-Marius Tricolici" userId="4ca5b4ffc4fcfb59" providerId="LiveId" clId="{E11BC0CB-AC8E-4B9B-ACA3-56DA1DFC9F85}" dt="2022-02-13T14:23:19.533" v="1715" actId="20577"/>
          <ac:spMkLst>
            <pc:docMk/>
            <pc:sldMk cId="1877553395" sldId="306"/>
            <ac:spMk id="3" creationId="{58589655-698C-4D4B-84CB-9C5A94D47D86}"/>
          </ac:spMkLst>
        </pc:spChg>
        <pc:spChg chg="add mod">
          <ac:chgData name="Antonio-Marius Tricolici" userId="4ca5b4ffc4fcfb59" providerId="LiveId" clId="{E11BC0CB-AC8E-4B9B-ACA3-56DA1DFC9F85}" dt="2022-02-13T16:19:27.084" v="3880" actId="1076"/>
          <ac:spMkLst>
            <pc:docMk/>
            <pc:sldMk cId="1877553395" sldId="306"/>
            <ac:spMk id="4" creationId="{C933C221-33F7-4E65-97BE-DF46999BDB9B}"/>
          </ac:spMkLst>
        </pc:spChg>
      </pc:sldChg>
      <pc:sldChg chg="addSp modSp new mod">
        <pc:chgData name="Antonio-Marius Tricolici" userId="4ca5b4ffc4fcfb59" providerId="LiveId" clId="{E11BC0CB-AC8E-4B9B-ACA3-56DA1DFC9F85}" dt="2022-02-13T15:00:33.744" v="1934" actId="1076"/>
        <pc:sldMkLst>
          <pc:docMk/>
          <pc:sldMk cId="4067216105" sldId="307"/>
        </pc:sldMkLst>
        <pc:spChg chg="mod">
          <ac:chgData name="Antonio-Marius Tricolici" userId="4ca5b4ffc4fcfb59" providerId="LiveId" clId="{E11BC0CB-AC8E-4B9B-ACA3-56DA1DFC9F85}" dt="2022-02-13T14:40:02.223" v="1759" actId="20577"/>
          <ac:spMkLst>
            <pc:docMk/>
            <pc:sldMk cId="4067216105" sldId="307"/>
            <ac:spMk id="2" creationId="{B1672D2D-A9CE-4135-919D-336C6EEE48D6}"/>
          </ac:spMkLst>
        </pc:spChg>
        <pc:spChg chg="add mod">
          <ac:chgData name="Antonio-Marius Tricolici" userId="4ca5b4ffc4fcfb59" providerId="LiveId" clId="{E11BC0CB-AC8E-4B9B-ACA3-56DA1DFC9F85}" dt="2022-02-13T15:00:15.187" v="1918" actId="20577"/>
          <ac:spMkLst>
            <pc:docMk/>
            <pc:sldMk cId="4067216105" sldId="307"/>
            <ac:spMk id="3" creationId="{63A080B7-516C-45BA-909D-57E89270318D}"/>
          </ac:spMkLst>
        </pc:spChg>
        <pc:spChg chg="add mod">
          <ac:chgData name="Antonio-Marius Tricolici" userId="4ca5b4ffc4fcfb59" providerId="LiveId" clId="{E11BC0CB-AC8E-4B9B-ACA3-56DA1DFC9F85}" dt="2022-02-13T15:00:33.744" v="1934" actId="1076"/>
          <ac:spMkLst>
            <pc:docMk/>
            <pc:sldMk cId="4067216105" sldId="307"/>
            <ac:spMk id="4" creationId="{74794E93-2E23-4541-BAC7-29158397859E}"/>
          </ac:spMkLst>
        </pc:spChg>
      </pc:sldChg>
      <pc:sldChg chg="addSp delSp modSp new mod modAnim">
        <pc:chgData name="Antonio-Marius Tricolici" userId="4ca5b4ffc4fcfb59" providerId="LiveId" clId="{E11BC0CB-AC8E-4B9B-ACA3-56DA1DFC9F85}" dt="2022-02-13T16:22:49.855" v="3896" actId="20577"/>
        <pc:sldMkLst>
          <pc:docMk/>
          <pc:sldMk cId="3563470443" sldId="308"/>
        </pc:sldMkLst>
        <pc:spChg chg="mod">
          <ac:chgData name="Antonio-Marius Tricolici" userId="4ca5b4ffc4fcfb59" providerId="LiveId" clId="{E11BC0CB-AC8E-4B9B-ACA3-56DA1DFC9F85}" dt="2022-02-13T15:02:05.429" v="1954" actId="20577"/>
          <ac:spMkLst>
            <pc:docMk/>
            <pc:sldMk cId="3563470443" sldId="308"/>
            <ac:spMk id="2" creationId="{39799385-4D9D-44AA-8767-D97DD11948F5}"/>
          </ac:spMkLst>
        </pc:spChg>
        <pc:spChg chg="add mod">
          <ac:chgData name="Antonio-Marius Tricolici" userId="4ca5b4ffc4fcfb59" providerId="LiveId" clId="{E11BC0CB-AC8E-4B9B-ACA3-56DA1DFC9F85}" dt="2022-02-13T15:16:29.096" v="2239" actId="20577"/>
          <ac:spMkLst>
            <pc:docMk/>
            <pc:sldMk cId="3563470443" sldId="308"/>
            <ac:spMk id="3" creationId="{329B2393-C584-4BCF-9FAB-CEE48326A8E3}"/>
          </ac:spMkLst>
        </pc:spChg>
        <pc:spChg chg="add del mod">
          <ac:chgData name="Antonio-Marius Tricolici" userId="4ca5b4ffc4fcfb59" providerId="LiveId" clId="{E11BC0CB-AC8E-4B9B-ACA3-56DA1DFC9F85}" dt="2022-02-13T15:02:59.345" v="1968"/>
          <ac:spMkLst>
            <pc:docMk/>
            <pc:sldMk cId="3563470443" sldId="308"/>
            <ac:spMk id="4" creationId="{68EE46EA-CDC4-468D-831E-203FF2894CDC}"/>
          </ac:spMkLst>
        </pc:spChg>
        <pc:spChg chg="add mod">
          <ac:chgData name="Antonio-Marius Tricolici" userId="4ca5b4ffc4fcfb59" providerId="LiveId" clId="{E11BC0CB-AC8E-4B9B-ACA3-56DA1DFC9F85}" dt="2022-02-13T15:18:27.713" v="2265" actId="14100"/>
          <ac:spMkLst>
            <pc:docMk/>
            <pc:sldMk cId="3563470443" sldId="308"/>
            <ac:spMk id="7" creationId="{3E088F70-EB1C-4741-8EF1-9E75D9D244E0}"/>
          </ac:spMkLst>
        </pc:spChg>
        <pc:spChg chg="add mod">
          <ac:chgData name="Antonio-Marius Tricolici" userId="4ca5b4ffc4fcfb59" providerId="LiveId" clId="{E11BC0CB-AC8E-4B9B-ACA3-56DA1DFC9F85}" dt="2022-02-13T16:22:49.855" v="3896" actId="20577"/>
          <ac:spMkLst>
            <pc:docMk/>
            <pc:sldMk cId="3563470443" sldId="308"/>
            <ac:spMk id="8" creationId="{278BDCB2-8EB4-40CB-8FA6-6A12B1D10F01}"/>
          </ac:spMkLst>
        </pc:spChg>
        <pc:spChg chg="add del">
          <ac:chgData name="Antonio-Marius Tricolici" userId="4ca5b4ffc4fcfb59" providerId="LiveId" clId="{E11BC0CB-AC8E-4B9B-ACA3-56DA1DFC9F85}" dt="2022-02-13T15:04:04.849" v="1993"/>
          <ac:spMkLst>
            <pc:docMk/>
            <pc:sldMk cId="3563470443" sldId="308"/>
            <ac:spMk id="9" creationId="{C517BA30-D205-4F68-8500-B7F196A72294}"/>
          </ac:spMkLst>
        </pc:spChg>
        <pc:spChg chg="add mod">
          <ac:chgData name="Antonio-Marius Tricolici" userId="4ca5b4ffc4fcfb59" providerId="LiveId" clId="{E11BC0CB-AC8E-4B9B-ACA3-56DA1DFC9F85}" dt="2022-02-13T15:06:38.645" v="2176" actId="1076"/>
          <ac:spMkLst>
            <pc:docMk/>
            <pc:sldMk cId="3563470443" sldId="308"/>
            <ac:spMk id="10" creationId="{DC2A87BE-E041-478A-9A66-456F7FF773A0}"/>
          </ac:spMkLst>
        </pc:spChg>
        <pc:spChg chg="add mod">
          <ac:chgData name="Antonio-Marius Tricolici" userId="4ca5b4ffc4fcfb59" providerId="LiveId" clId="{E11BC0CB-AC8E-4B9B-ACA3-56DA1DFC9F85}" dt="2022-02-13T15:17:52.683" v="2258" actId="1076"/>
          <ac:spMkLst>
            <pc:docMk/>
            <pc:sldMk cId="3563470443" sldId="308"/>
            <ac:spMk id="11" creationId="{0D703026-0E07-4D8E-99B9-A77283A1FA33}"/>
          </ac:spMkLst>
        </pc:spChg>
        <pc:spChg chg="add mod">
          <ac:chgData name="Antonio-Marius Tricolici" userId="4ca5b4ffc4fcfb59" providerId="LiveId" clId="{E11BC0CB-AC8E-4B9B-ACA3-56DA1DFC9F85}" dt="2022-02-13T15:07:03.142" v="2223" actId="20577"/>
          <ac:spMkLst>
            <pc:docMk/>
            <pc:sldMk cId="3563470443" sldId="308"/>
            <ac:spMk id="14" creationId="{A6029C5A-E85E-4A03-84A2-64915AC4F412}"/>
          </ac:spMkLst>
        </pc:spChg>
        <pc:spChg chg="add del mod">
          <ac:chgData name="Antonio-Marius Tricolici" userId="4ca5b4ffc4fcfb59" providerId="LiveId" clId="{E11BC0CB-AC8E-4B9B-ACA3-56DA1DFC9F85}" dt="2022-02-13T15:16:32.141" v="2240" actId="478"/>
          <ac:spMkLst>
            <pc:docMk/>
            <pc:sldMk cId="3563470443" sldId="308"/>
            <ac:spMk id="17" creationId="{98D7B13B-2D20-4BA2-A997-667D02484E9E}"/>
          </ac:spMkLst>
        </pc:spChg>
        <pc:spChg chg="add mod">
          <ac:chgData name="Antonio-Marius Tricolici" userId="4ca5b4ffc4fcfb59" providerId="LiveId" clId="{E11BC0CB-AC8E-4B9B-ACA3-56DA1DFC9F85}" dt="2022-02-13T15:20:18.421" v="2267" actId="13822"/>
          <ac:spMkLst>
            <pc:docMk/>
            <pc:sldMk cId="3563470443" sldId="308"/>
            <ac:spMk id="18" creationId="{306A0E43-468C-4C2B-AD5D-9B711F5F5961}"/>
          </ac:spMkLst>
        </pc:spChg>
        <pc:spChg chg="add del mod">
          <ac:chgData name="Antonio-Marius Tricolici" userId="4ca5b4ffc4fcfb59" providerId="LiveId" clId="{E11BC0CB-AC8E-4B9B-ACA3-56DA1DFC9F85}" dt="2022-02-13T15:17:02.021" v="2248" actId="478"/>
          <ac:spMkLst>
            <pc:docMk/>
            <pc:sldMk cId="3563470443" sldId="308"/>
            <ac:spMk id="21" creationId="{6358782A-F59F-466D-8B35-EADA20ED46C3}"/>
          </ac:spMkLst>
        </pc:spChg>
        <pc:spChg chg="add mod">
          <ac:chgData name="Antonio-Marius Tricolici" userId="4ca5b4ffc4fcfb59" providerId="LiveId" clId="{E11BC0CB-AC8E-4B9B-ACA3-56DA1DFC9F85}" dt="2022-02-13T15:18:21.081" v="2264" actId="20577"/>
          <ac:spMkLst>
            <pc:docMk/>
            <pc:sldMk cId="3563470443" sldId="308"/>
            <ac:spMk id="33" creationId="{1497EF5E-7C5E-45F2-8AC9-6C56BB109B18}"/>
          </ac:spMkLst>
        </pc:spChg>
        <pc:cxnChg chg="add del mod">
          <ac:chgData name="Antonio-Marius Tricolici" userId="4ca5b4ffc4fcfb59" providerId="LiveId" clId="{E11BC0CB-AC8E-4B9B-ACA3-56DA1DFC9F85}" dt="2022-02-13T15:18:01.950" v="2260" actId="478"/>
          <ac:cxnSpMkLst>
            <pc:docMk/>
            <pc:sldMk cId="3563470443" sldId="308"/>
            <ac:cxnSpMk id="6" creationId="{D3ACF804-6BC8-454F-A578-D7ED3F341ECD}"/>
          </ac:cxnSpMkLst>
        </pc:cxnChg>
        <pc:cxnChg chg="add del mod">
          <ac:chgData name="Antonio-Marius Tricolici" userId="4ca5b4ffc4fcfb59" providerId="LiveId" clId="{E11BC0CB-AC8E-4B9B-ACA3-56DA1DFC9F85}" dt="2022-02-13T15:16:46.049" v="2244" actId="478"/>
          <ac:cxnSpMkLst>
            <pc:docMk/>
            <pc:sldMk cId="3563470443" sldId="308"/>
            <ac:cxnSpMk id="13" creationId="{1053E7D8-9061-49DC-B752-815E330B1686}"/>
          </ac:cxnSpMkLst>
        </pc:cxnChg>
        <pc:cxnChg chg="add del mod">
          <ac:chgData name="Antonio-Marius Tricolici" userId="4ca5b4ffc4fcfb59" providerId="LiveId" clId="{E11BC0CB-AC8E-4B9B-ACA3-56DA1DFC9F85}" dt="2022-02-13T15:16:37.378" v="2241" actId="478"/>
          <ac:cxnSpMkLst>
            <pc:docMk/>
            <pc:sldMk cId="3563470443" sldId="308"/>
            <ac:cxnSpMk id="16" creationId="{0296CEDE-E0BE-4EEF-9538-AEC2A33C7749}"/>
          </ac:cxnSpMkLst>
        </pc:cxnChg>
        <pc:cxnChg chg="add del mod">
          <ac:chgData name="Antonio-Marius Tricolici" userId="4ca5b4ffc4fcfb59" providerId="LiveId" clId="{E11BC0CB-AC8E-4B9B-ACA3-56DA1DFC9F85}" dt="2022-02-13T15:17:49.580" v="2257" actId="478"/>
          <ac:cxnSpMkLst>
            <pc:docMk/>
            <pc:sldMk cId="3563470443" sldId="308"/>
            <ac:cxnSpMk id="20" creationId="{36F0E684-3879-470D-9FDA-A5ED98CF5B0C}"/>
          </ac:cxnSpMkLst>
        </pc:cxnChg>
        <pc:cxnChg chg="add mod">
          <ac:chgData name="Antonio-Marius Tricolici" userId="4ca5b4ffc4fcfb59" providerId="LiveId" clId="{E11BC0CB-AC8E-4B9B-ACA3-56DA1DFC9F85}" dt="2022-02-13T15:18:09.488" v="2262" actId="13822"/>
          <ac:cxnSpMkLst>
            <pc:docMk/>
            <pc:sldMk cId="3563470443" sldId="308"/>
            <ac:cxnSpMk id="24" creationId="{7CCC33EF-A927-4030-AC5A-C670253418C7}"/>
          </ac:cxnSpMkLst>
        </pc:cxnChg>
        <pc:cxnChg chg="add">
          <ac:chgData name="Antonio-Marius Tricolici" userId="4ca5b4ffc4fcfb59" providerId="LiveId" clId="{E11BC0CB-AC8E-4B9B-ACA3-56DA1DFC9F85}" dt="2022-02-13T15:17:58.453" v="2259" actId="11529"/>
          <ac:cxnSpMkLst>
            <pc:docMk/>
            <pc:sldMk cId="3563470443" sldId="308"/>
            <ac:cxnSpMk id="30" creationId="{0C308AA6-059E-4E4A-883E-1A76465C6863}"/>
          </ac:cxnSpMkLst>
        </pc:cxnChg>
        <pc:cxnChg chg="add mod">
          <ac:chgData name="Antonio-Marius Tricolici" userId="4ca5b4ffc4fcfb59" providerId="LiveId" clId="{E11BC0CB-AC8E-4B9B-ACA3-56DA1DFC9F85}" dt="2022-02-13T15:18:27.713" v="2265" actId="14100"/>
          <ac:cxnSpMkLst>
            <pc:docMk/>
            <pc:sldMk cId="3563470443" sldId="308"/>
            <ac:cxnSpMk id="32" creationId="{956F2DC8-6276-4CAF-9BE8-62159647593E}"/>
          </ac:cxnSpMkLst>
        </pc:cxnChg>
      </pc:sldChg>
      <pc:sldChg chg="addSp modSp new mod">
        <pc:chgData name="Antonio-Marius Tricolici" userId="4ca5b4ffc4fcfb59" providerId="LiveId" clId="{E11BC0CB-AC8E-4B9B-ACA3-56DA1DFC9F85}" dt="2022-02-13T15:25:02.144" v="2513" actId="339"/>
        <pc:sldMkLst>
          <pc:docMk/>
          <pc:sldMk cId="791583450" sldId="309"/>
        </pc:sldMkLst>
        <pc:spChg chg="mod">
          <ac:chgData name="Antonio-Marius Tricolici" userId="4ca5b4ffc4fcfb59" providerId="LiveId" clId="{E11BC0CB-AC8E-4B9B-ACA3-56DA1DFC9F85}" dt="2022-02-13T15:21:49.990" v="2283" actId="20577"/>
          <ac:spMkLst>
            <pc:docMk/>
            <pc:sldMk cId="791583450" sldId="309"/>
            <ac:spMk id="2" creationId="{0886DB61-EB0F-4D49-8CBD-4DAA7A954D6E}"/>
          </ac:spMkLst>
        </pc:spChg>
        <pc:spChg chg="add mod">
          <ac:chgData name="Antonio-Marius Tricolici" userId="4ca5b4ffc4fcfb59" providerId="LiveId" clId="{E11BC0CB-AC8E-4B9B-ACA3-56DA1DFC9F85}" dt="2022-02-13T15:24:21.842" v="2415" actId="14100"/>
          <ac:spMkLst>
            <pc:docMk/>
            <pc:sldMk cId="791583450" sldId="309"/>
            <ac:spMk id="3" creationId="{41EFEC56-33D4-4E40-B760-57CC5BB7F7E2}"/>
          </ac:spMkLst>
        </pc:spChg>
        <pc:spChg chg="add mod">
          <ac:chgData name="Antonio-Marius Tricolici" userId="4ca5b4ffc4fcfb59" providerId="LiveId" clId="{E11BC0CB-AC8E-4B9B-ACA3-56DA1DFC9F85}" dt="2022-02-13T15:25:00.411" v="2512" actId="339"/>
          <ac:spMkLst>
            <pc:docMk/>
            <pc:sldMk cId="791583450" sldId="309"/>
            <ac:spMk id="4" creationId="{63BF20C5-3E19-4C23-99C4-289561EE2BD2}"/>
          </ac:spMkLst>
        </pc:spChg>
        <pc:spChg chg="add mod">
          <ac:chgData name="Antonio-Marius Tricolici" userId="4ca5b4ffc4fcfb59" providerId="LiveId" clId="{E11BC0CB-AC8E-4B9B-ACA3-56DA1DFC9F85}" dt="2022-02-13T15:25:02.144" v="2513" actId="339"/>
          <ac:spMkLst>
            <pc:docMk/>
            <pc:sldMk cId="791583450" sldId="309"/>
            <ac:spMk id="5" creationId="{AE1AFAFF-34DE-4318-8DD7-A4D0E790EA83}"/>
          </ac:spMkLst>
        </pc:spChg>
        <pc:spChg chg="add mod">
          <ac:chgData name="Antonio-Marius Tricolici" userId="4ca5b4ffc4fcfb59" providerId="LiveId" clId="{E11BC0CB-AC8E-4B9B-ACA3-56DA1DFC9F85}" dt="2022-02-13T15:24:49.342" v="2510" actId="1076"/>
          <ac:spMkLst>
            <pc:docMk/>
            <pc:sldMk cId="791583450" sldId="309"/>
            <ac:spMk id="6" creationId="{D7F26E5B-4DDA-4C33-B729-B95F7D0408B6}"/>
          </ac:spMkLst>
        </pc:spChg>
      </pc:sldChg>
      <pc:sldChg chg="addSp modSp new mod">
        <pc:chgData name="Antonio-Marius Tricolici" userId="4ca5b4ffc4fcfb59" providerId="LiveId" clId="{E11BC0CB-AC8E-4B9B-ACA3-56DA1DFC9F85}" dt="2022-02-13T16:32:50.521" v="3981" actId="1076"/>
        <pc:sldMkLst>
          <pc:docMk/>
          <pc:sldMk cId="2235768257" sldId="310"/>
        </pc:sldMkLst>
        <pc:spChg chg="mod">
          <ac:chgData name="Antonio-Marius Tricolici" userId="4ca5b4ffc4fcfb59" providerId="LiveId" clId="{E11BC0CB-AC8E-4B9B-ACA3-56DA1DFC9F85}" dt="2022-02-13T15:25:21.685" v="2535" actId="20577"/>
          <ac:spMkLst>
            <pc:docMk/>
            <pc:sldMk cId="2235768257" sldId="310"/>
            <ac:spMk id="2" creationId="{D6175100-D944-4385-B9BB-9E453F0C2511}"/>
          </ac:spMkLst>
        </pc:spChg>
        <pc:spChg chg="add mod">
          <ac:chgData name="Antonio-Marius Tricolici" userId="4ca5b4ffc4fcfb59" providerId="LiveId" clId="{E11BC0CB-AC8E-4B9B-ACA3-56DA1DFC9F85}" dt="2022-02-13T15:25:48.835" v="2640" actId="1076"/>
          <ac:spMkLst>
            <pc:docMk/>
            <pc:sldMk cId="2235768257" sldId="310"/>
            <ac:spMk id="3" creationId="{6FFF4DA1-0129-4634-9E6A-39199324BF3C}"/>
          </ac:spMkLst>
        </pc:spChg>
        <pc:graphicFrameChg chg="add mod modGraphic">
          <ac:chgData name="Antonio-Marius Tricolici" userId="4ca5b4ffc4fcfb59" providerId="LiveId" clId="{E11BC0CB-AC8E-4B9B-ACA3-56DA1DFC9F85}" dt="2022-02-13T16:32:50.521" v="3981" actId="1076"/>
          <ac:graphicFrameMkLst>
            <pc:docMk/>
            <pc:sldMk cId="2235768257" sldId="310"/>
            <ac:graphicFrameMk id="4" creationId="{6C645A1C-D7EA-4472-8864-5FCD1A22B10C}"/>
          </ac:graphicFrameMkLst>
        </pc:graphicFrameChg>
      </pc:sldChg>
      <pc:sldChg chg="addSp modSp new mod">
        <pc:chgData name="Antonio-Marius Tricolici" userId="4ca5b4ffc4fcfb59" providerId="LiveId" clId="{E11BC0CB-AC8E-4B9B-ACA3-56DA1DFC9F85}" dt="2022-02-13T15:38:01.660" v="3680" actId="113"/>
        <pc:sldMkLst>
          <pc:docMk/>
          <pc:sldMk cId="1902135315" sldId="311"/>
        </pc:sldMkLst>
        <pc:spChg chg="mod">
          <ac:chgData name="Antonio-Marius Tricolici" userId="4ca5b4ffc4fcfb59" providerId="LiveId" clId="{E11BC0CB-AC8E-4B9B-ACA3-56DA1DFC9F85}" dt="2022-02-13T15:32:39.331" v="3378" actId="20577"/>
          <ac:spMkLst>
            <pc:docMk/>
            <pc:sldMk cId="1902135315" sldId="311"/>
            <ac:spMk id="2" creationId="{C792264B-D02B-427C-9CDC-D6D8740CE694}"/>
          </ac:spMkLst>
        </pc:spChg>
        <pc:spChg chg="add mod">
          <ac:chgData name="Antonio-Marius Tricolici" userId="4ca5b4ffc4fcfb59" providerId="LiveId" clId="{E11BC0CB-AC8E-4B9B-ACA3-56DA1DFC9F85}" dt="2022-02-13T15:32:58.828" v="3459" actId="20577"/>
          <ac:spMkLst>
            <pc:docMk/>
            <pc:sldMk cId="1902135315" sldId="311"/>
            <ac:spMk id="3" creationId="{DB4C9C3D-3CE2-4C08-A2F8-3C38168FF6A5}"/>
          </ac:spMkLst>
        </pc:spChg>
        <pc:spChg chg="add mod">
          <ac:chgData name="Antonio-Marius Tricolici" userId="4ca5b4ffc4fcfb59" providerId="LiveId" clId="{E11BC0CB-AC8E-4B9B-ACA3-56DA1DFC9F85}" dt="2022-02-13T15:34:21.165" v="3472" actId="1076"/>
          <ac:spMkLst>
            <pc:docMk/>
            <pc:sldMk cId="1902135315" sldId="311"/>
            <ac:spMk id="4" creationId="{D156692E-955F-4D6C-A4F4-3B734AA07A10}"/>
          </ac:spMkLst>
        </pc:spChg>
        <pc:spChg chg="add mod">
          <ac:chgData name="Antonio-Marius Tricolici" userId="4ca5b4ffc4fcfb59" providerId="LiveId" clId="{E11BC0CB-AC8E-4B9B-ACA3-56DA1DFC9F85}" dt="2022-02-13T15:35:18.761" v="3494" actId="339"/>
          <ac:spMkLst>
            <pc:docMk/>
            <pc:sldMk cId="1902135315" sldId="311"/>
            <ac:spMk id="5" creationId="{8E05F755-2B5B-49BC-95AA-CE2D15CFEEE7}"/>
          </ac:spMkLst>
        </pc:spChg>
        <pc:spChg chg="add mod">
          <ac:chgData name="Antonio-Marius Tricolici" userId="4ca5b4ffc4fcfb59" providerId="LiveId" clId="{E11BC0CB-AC8E-4B9B-ACA3-56DA1DFC9F85}" dt="2022-02-13T15:35:52.452" v="3507" actId="1076"/>
          <ac:spMkLst>
            <pc:docMk/>
            <pc:sldMk cId="1902135315" sldId="311"/>
            <ac:spMk id="6" creationId="{C6CBD0FB-F755-4193-BF0E-A529AD0A5BD9}"/>
          </ac:spMkLst>
        </pc:spChg>
        <pc:spChg chg="add mod">
          <ac:chgData name="Antonio-Marius Tricolici" userId="4ca5b4ffc4fcfb59" providerId="LiveId" clId="{E11BC0CB-AC8E-4B9B-ACA3-56DA1DFC9F85}" dt="2022-02-13T15:36:39.658" v="3520" actId="1076"/>
          <ac:spMkLst>
            <pc:docMk/>
            <pc:sldMk cId="1902135315" sldId="311"/>
            <ac:spMk id="7" creationId="{A2C407D2-9E6F-4EA3-B236-2F199F157EC9}"/>
          </ac:spMkLst>
        </pc:spChg>
        <pc:spChg chg="add mod">
          <ac:chgData name="Antonio-Marius Tricolici" userId="4ca5b4ffc4fcfb59" providerId="LiveId" clId="{E11BC0CB-AC8E-4B9B-ACA3-56DA1DFC9F85}" dt="2022-02-13T15:36:00.957" v="3519" actId="1076"/>
          <ac:spMkLst>
            <pc:docMk/>
            <pc:sldMk cId="1902135315" sldId="311"/>
            <ac:spMk id="8" creationId="{8154D600-FE4C-4E3F-88B8-439D1EEBE093}"/>
          </ac:spMkLst>
        </pc:spChg>
        <pc:spChg chg="add mod">
          <ac:chgData name="Antonio-Marius Tricolici" userId="4ca5b4ffc4fcfb59" providerId="LiveId" clId="{E11BC0CB-AC8E-4B9B-ACA3-56DA1DFC9F85}" dt="2022-02-13T15:37:22.923" v="3546" actId="1076"/>
          <ac:spMkLst>
            <pc:docMk/>
            <pc:sldMk cId="1902135315" sldId="311"/>
            <ac:spMk id="9" creationId="{987BB09B-AF28-48F4-A2AB-DA2AA8BBD351}"/>
          </ac:spMkLst>
        </pc:spChg>
        <pc:spChg chg="add mod">
          <ac:chgData name="Antonio-Marius Tricolici" userId="4ca5b4ffc4fcfb59" providerId="LiveId" clId="{E11BC0CB-AC8E-4B9B-ACA3-56DA1DFC9F85}" dt="2022-02-13T15:37:25.592" v="3547" actId="1076"/>
          <ac:spMkLst>
            <pc:docMk/>
            <pc:sldMk cId="1902135315" sldId="311"/>
            <ac:spMk id="10" creationId="{9AAF4D4D-8DC8-45BF-94C1-2DBC9977263F}"/>
          </ac:spMkLst>
        </pc:spChg>
        <pc:spChg chg="add mod">
          <ac:chgData name="Antonio-Marius Tricolici" userId="4ca5b4ffc4fcfb59" providerId="LiveId" clId="{E11BC0CB-AC8E-4B9B-ACA3-56DA1DFC9F85}" dt="2022-02-13T15:38:01.660" v="3680" actId="113"/>
          <ac:spMkLst>
            <pc:docMk/>
            <pc:sldMk cId="1902135315" sldId="311"/>
            <ac:spMk id="11" creationId="{91F3AB35-527E-412E-857C-54DCF71CDB15}"/>
          </ac:spMkLst>
        </pc:spChg>
      </pc:sldChg>
      <pc:sldChg chg="addSp delSp modSp new mod">
        <pc:chgData name="Antonio-Marius Tricolici" userId="4ca5b4ffc4fcfb59" providerId="LiveId" clId="{E11BC0CB-AC8E-4B9B-ACA3-56DA1DFC9F85}" dt="2022-02-15T15:16:00.906" v="7421" actId="1076"/>
        <pc:sldMkLst>
          <pc:docMk/>
          <pc:sldMk cId="58128394" sldId="312"/>
        </pc:sldMkLst>
        <pc:spChg chg="mod">
          <ac:chgData name="Antonio-Marius Tricolici" userId="4ca5b4ffc4fcfb59" providerId="LiveId" clId="{E11BC0CB-AC8E-4B9B-ACA3-56DA1DFC9F85}" dt="2022-02-13T15:38:12.889" v="3705" actId="20577"/>
          <ac:spMkLst>
            <pc:docMk/>
            <pc:sldMk cId="58128394" sldId="312"/>
            <ac:spMk id="2" creationId="{75F2AF56-1C96-4F10-A727-331B9AF56608}"/>
          </ac:spMkLst>
        </pc:spChg>
        <pc:spChg chg="add del mod">
          <ac:chgData name="Antonio-Marius Tricolici" userId="4ca5b4ffc4fcfb59" providerId="LiveId" clId="{E11BC0CB-AC8E-4B9B-ACA3-56DA1DFC9F85}" dt="2022-02-13T15:38:53.794" v="3709" actId="478"/>
          <ac:spMkLst>
            <pc:docMk/>
            <pc:sldMk cId="58128394" sldId="312"/>
            <ac:spMk id="3" creationId="{C5CC0772-33B1-4136-B7F1-8E3433F20AC5}"/>
          </ac:spMkLst>
        </pc:spChg>
        <pc:spChg chg="add del">
          <ac:chgData name="Antonio-Marius Tricolici" userId="4ca5b4ffc4fcfb59" providerId="LiveId" clId="{E11BC0CB-AC8E-4B9B-ACA3-56DA1DFC9F85}" dt="2022-02-13T15:38:51.600" v="3708"/>
          <ac:spMkLst>
            <pc:docMk/>
            <pc:sldMk cId="58128394" sldId="312"/>
            <ac:spMk id="4" creationId="{BE154B79-B6E7-4BAC-8886-202C66170B3F}"/>
          </ac:spMkLst>
        </pc:spChg>
        <pc:spChg chg="add mod">
          <ac:chgData name="Antonio-Marius Tricolici" userId="4ca5b4ffc4fcfb59" providerId="LiveId" clId="{E11BC0CB-AC8E-4B9B-ACA3-56DA1DFC9F85}" dt="2022-02-15T15:16:00.906" v="7421" actId="1076"/>
          <ac:spMkLst>
            <pc:docMk/>
            <pc:sldMk cId="58128394" sldId="312"/>
            <ac:spMk id="5" creationId="{468C4B3E-549E-4F9C-A538-86445B687C57}"/>
          </ac:spMkLst>
        </pc:spChg>
      </pc:sldChg>
      <pc:sldChg chg="addSp modSp new mod">
        <pc:chgData name="Antonio-Marius Tricolici" userId="4ca5b4ffc4fcfb59" providerId="LiveId" clId="{E11BC0CB-AC8E-4B9B-ACA3-56DA1DFC9F85}" dt="2022-02-13T15:42:30.465" v="3877" actId="1076"/>
        <pc:sldMkLst>
          <pc:docMk/>
          <pc:sldMk cId="3754821651" sldId="313"/>
        </pc:sldMkLst>
        <pc:spChg chg="mod">
          <ac:chgData name="Antonio-Marius Tricolici" userId="4ca5b4ffc4fcfb59" providerId="LiveId" clId="{E11BC0CB-AC8E-4B9B-ACA3-56DA1DFC9F85}" dt="2022-02-13T15:39:45.081" v="3740" actId="20577"/>
          <ac:spMkLst>
            <pc:docMk/>
            <pc:sldMk cId="3754821651" sldId="313"/>
            <ac:spMk id="2" creationId="{7AE36FA6-7E84-476E-9313-CFA293721E74}"/>
          </ac:spMkLst>
        </pc:spChg>
        <pc:spChg chg="add mod">
          <ac:chgData name="Antonio-Marius Tricolici" userId="4ca5b4ffc4fcfb59" providerId="LiveId" clId="{E11BC0CB-AC8E-4B9B-ACA3-56DA1DFC9F85}" dt="2022-02-13T15:40:27.061" v="3863" actId="14100"/>
          <ac:spMkLst>
            <pc:docMk/>
            <pc:sldMk cId="3754821651" sldId="313"/>
            <ac:spMk id="3" creationId="{E74C01AB-B7A9-4BD2-AA95-8894D46B585D}"/>
          </ac:spMkLst>
        </pc:spChg>
        <pc:spChg chg="add mod">
          <ac:chgData name="Antonio-Marius Tricolici" userId="4ca5b4ffc4fcfb59" providerId="LiveId" clId="{E11BC0CB-AC8E-4B9B-ACA3-56DA1DFC9F85}" dt="2022-02-13T15:42:30.465" v="3877" actId="1076"/>
          <ac:spMkLst>
            <pc:docMk/>
            <pc:sldMk cId="3754821651" sldId="313"/>
            <ac:spMk id="4" creationId="{AC6FFAAD-FBF8-4FB8-944E-3E50736E3099}"/>
          </ac:spMkLst>
        </pc:spChg>
        <pc:spChg chg="add mod">
          <ac:chgData name="Antonio-Marius Tricolici" userId="4ca5b4ffc4fcfb59" providerId="LiveId" clId="{E11BC0CB-AC8E-4B9B-ACA3-56DA1DFC9F85}" dt="2022-02-13T15:42:22.907" v="3873" actId="571"/>
          <ac:spMkLst>
            <pc:docMk/>
            <pc:sldMk cId="3754821651" sldId="313"/>
            <ac:spMk id="5" creationId="{B06A51C1-38F3-4F94-8CEB-8C5C5FCA4EDA}"/>
          </ac:spMkLst>
        </pc:spChg>
      </pc:sldChg>
      <pc:sldChg chg="addSp modSp new mod ord">
        <pc:chgData name="Antonio-Marius Tricolici" userId="4ca5b4ffc4fcfb59" providerId="LiveId" clId="{E11BC0CB-AC8E-4B9B-ACA3-56DA1DFC9F85}" dt="2022-02-15T15:16:04.651" v="7422" actId="1076"/>
        <pc:sldMkLst>
          <pc:docMk/>
          <pc:sldMk cId="772428119" sldId="314"/>
        </pc:sldMkLst>
        <pc:spChg chg="mod">
          <ac:chgData name="Antonio-Marius Tricolici" userId="4ca5b4ffc4fcfb59" providerId="LiveId" clId="{E11BC0CB-AC8E-4B9B-ACA3-56DA1DFC9F85}" dt="2022-02-13T16:33:47.581" v="4001" actId="20577"/>
          <ac:spMkLst>
            <pc:docMk/>
            <pc:sldMk cId="772428119" sldId="314"/>
            <ac:spMk id="2" creationId="{17779CD1-AC64-4515-9679-2E30F63A64E6}"/>
          </ac:spMkLst>
        </pc:spChg>
        <pc:spChg chg="add mod">
          <ac:chgData name="Antonio-Marius Tricolici" userId="4ca5b4ffc4fcfb59" providerId="LiveId" clId="{E11BC0CB-AC8E-4B9B-ACA3-56DA1DFC9F85}" dt="2022-02-15T15:16:04.651" v="7422" actId="1076"/>
          <ac:spMkLst>
            <pc:docMk/>
            <pc:sldMk cId="772428119" sldId="314"/>
            <ac:spMk id="3" creationId="{A02A8112-C38D-4A07-9CB3-1F820B4CF987}"/>
          </ac:spMkLst>
        </pc:spChg>
      </pc:sldChg>
      <pc:sldChg chg="addSp modSp new mod">
        <pc:chgData name="Antonio-Marius Tricolici" userId="4ca5b4ffc4fcfb59" providerId="LiveId" clId="{E11BC0CB-AC8E-4B9B-ACA3-56DA1DFC9F85}" dt="2022-02-13T16:47:22.691" v="4565" actId="20577"/>
        <pc:sldMkLst>
          <pc:docMk/>
          <pc:sldMk cId="1431103393" sldId="315"/>
        </pc:sldMkLst>
        <pc:spChg chg="mod">
          <ac:chgData name="Antonio-Marius Tricolici" userId="4ca5b4ffc4fcfb59" providerId="LiveId" clId="{E11BC0CB-AC8E-4B9B-ACA3-56DA1DFC9F85}" dt="2022-02-13T16:45:30.545" v="4478" actId="20577"/>
          <ac:spMkLst>
            <pc:docMk/>
            <pc:sldMk cId="1431103393" sldId="315"/>
            <ac:spMk id="2" creationId="{2BF76227-F43D-42A0-9D78-47832A25E9B3}"/>
          </ac:spMkLst>
        </pc:spChg>
        <pc:spChg chg="add mod">
          <ac:chgData name="Antonio-Marius Tricolici" userId="4ca5b4ffc4fcfb59" providerId="LiveId" clId="{E11BC0CB-AC8E-4B9B-ACA3-56DA1DFC9F85}" dt="2022-02-13T16:47:22.691" v="4565" actId="20577"/>
          <ac:spMkLst>
            <pc:docMk/>
            <pc:sldMk cId="1431103393" sldId="315"/>
            <ac:spMk id="3" creationId="{A30EDC36-5EF4-414E-B968-015430840AC9}"/>
          </ac:spMkLst>
        </pc:spChg>
        <pc:spChg chg="add mod">
          <ac:chgData name="Antonio-Marius Tricolici" userId="4ca5b4ffc4fcfb59" providerId="LiveId" clId="{E11BC0CB-AC8E-4B9B-ACA3-56DA1DFC9F85}" dt="2022-02-13T16:46:21.524" v="4493" actId="1076"/>
          <ac:spMkLst>
            <pc:docMk/>
            <pc:sldMk cId="1431103393" sldId="315"/>
            <ac:spMk id="4" creationId="{C7A93A9F-6E3E-427A-83ED-37C876F3A5B0}"/>
          </ac:spMkLst>
        </pc:spChg>
      </pc:sldChg>
      <pc:sldChg chg="addSp delSp modSp new mod">
        <pc:chgData name="Antonio-Marius Tricolici" userId="4ca5b4ffc4fcfb59" providerId="LiveId" clId="{E11BC0CB-AC8E-4B9B-ACA3-56DA1DFC9F85}" dt="2022-02-13T16:52:41.597" v="4962" actId="403"/>
        <pc:sldMkLst>
          <pc:docMk/>
          <pc:sldMk cId="408788532" sldId="316"/>
        </pc:sldMkLst>
        <pc:spChg chg="mod">
          <ac:chgData name="Antonio-Marius Tricolici" userId="4ca5b4ffc4fcfb59" providerId="LiveId" clId="{E11BC0CB-AC8E-4B9B-ACA3-56DA1DFC9F85}" dt="2022-02-13T16:48:20.761" v="4583" actId="20577"/>
          <ac:spMkLst>
            <pc:docMk/>
            <pc:sldMk cId="408788532" sldId="316"/>
            <ac:spMk id="2" creationId="{5D6109DF-68FC-4E53-B1A3-B81D7EC9CD6F}"/>
          </ac:spMkLst>
        </pc:spChg>
        <pc:spChg chg="add mod">
          <ac:chgData name="Antonio-Marius Tricolici" userId="4ca5b4ffc4fcfb59" providerId="LiveId" clId="{E11BC0CB-AC8E-4B9B-ACA3-56DA1DFC9F85}" dt="2022-02-13T16:49:21.511" v="4819" actId="20577"/>
          <ac:spMkLst>
            <pc:docMk/>
            <pc:sldMk cId="408788532" sldId="316"/>
            <ac:spMk id="3" creationId="{15EBBD10-151A-48F5-8429-EB83FF4D605F}"/>
          </ac:spMkLst>
        </pc:spChg>
        <pc:spChg chg="add mod">
          <ac:chgData name="Antonio-Marius Tricolici" userId="4ca5b4ffc4fcfb59" providerId="LiveId" clId="{E11BC0CB-AC8E-4B9B-ACA3-56DA1DFC9F85}" dt="2022-02-13T16:50:14.204" v="4832" actId="1076"/>
          <ac:spMkLst>
            <pc:docMk/>
            <pc:sldMk cId="408788532" sldId="316"/>
            <ac:spMk id="4" creationId="{486698AA-C788-41ED-AFB7-24DFCD054C05}"/>
          </ac:spMkLst>
        </pc:spChg>
        <pc:spChg chg="add mod">
          <ac:chgData name="Antonio-Marius Tricolici" userId="4ca5b4ffc4fcfb59" providerId="LiveId" clId="{E11BC0CB-AC8E-4B9B-ACA3-56DA1DFC9F85}" dt="2022-02-13T16:50:45.004" v="4948" actId="1076"/>
          <ac:spMkLst>
            <pc:docMk/>
            <pc:sldMk cId="408788532" sldId="316"/>
            <ac:spMk id="5" creationId="{CF286BE1-3F52-48EE-A321-AA5E4236B627}"/>
          </ac:spMkLst>
        </pc:spChg>
        <pc:spChg chg="add del mod">
          <ac:chgData name="Antonio-Marius Tricolici" userId="4ca5b4ffc4fcfb59" providerId="LiveId" clId="{E11BC0CB-AC8E-4B9B-ACA3-56DA1DFC9F85}" dt="2022-02-13T16:52:25.954" v="4957" actId="478"/>
          <ac:spMkLst>
            <pc:docMk/>
            <pc:sldMk cId="408788532" sldId="316"/>
            <ac:spMk id="6" creationId="{3528630A-0D56-45F6-869F-880469B644B3}"/>
          </ac:spMkLst>
        </pc:spChg>
        <pc:spChg chg="add mod">
          <ac:chgData name="Antonio-Marius Tricolici" userId="4ca5b4ffc4fcfb59" providerId="LiveId" clId="{E11BC0CB-AC8E-4B9B-ACA3-56DA1DFC9F85}" dt="2022-02-13T16:52:41.597" v="4962" actId="403"/>
          <ac:spMkLst>
            <pc:docMk/>
            <pc:sldMk cId="408788532" sldId="316"/>
            <ac:spMk id="7" creationId="{C65F3CA3-0EA9-486B-84BC-33276D9E8B83}"/>
          </ac:spMkLst>
        </pc:spChg>
      </pc:sldChg>
      <pc:sldChg chg="addSp modSp new mod">
        <pc:chgData name="Antonio-Marius Tricolici" userId="4ca5b4ffc4fcfb59" providerId="LiveId" clId="{E11BC0CB-AC8E-4B9B-ACA3-56DA1DFC9F85}" dt="2022-02-13T17:10:59.909" v="5631" actId="20577"/>
        <pc:sldMkLst>
          <pc:docMk/>
          <pc:sldMk cId="1133089890" sldId="317"/>
        </pc:sldMkLst>
        <pc:spChg chg="mod">
          <ac:chgData name="Antonio-Marius Tricolici" userId="4ca5b4ffc4fcfb59" providerId="LiveId" clId="{E11BC0CB-AC8E-4B9B-ACA3-56DA1DFC9F85}" dt="2022-02-13T17:03:24.157" v="5453" actId="20577"/>
          <ac:spMkLst>
            <pc:docMk/>
            <pc:sldMk cId="1133089890" sldId="317"/>
            <ac:spMk id="2" creationId="{AB09D64F-6079-4970-94C4-31C1865D64F5}"/>
          </ac:spMkLst>
        </pc:spChg>
        <pc:spChg chg="add mod">
          <ac:chgData name="Antonio-Marius Tricolici" userId="4ca5b4ffc4fcfb59" providerId="LiveId" clId="{E11BC0CB-AC8E-4B9B-ACA3-56DA1DFC9F85}" dt="2022-02-13T17:10:59.909" v="5631" actId="20577"/>
          <ac:spMkLst>
            <pc:docMk/>
            <pc:sldMk cId="1133089890" sldId="317"/>
            <ac:spMk id="3" creationId="{8F99086A-EE2C-4D0E-8D1F-CAA98EF97984}"/>
          </ac:spMkLst>
        </pc:spChg>
      </pc:sldChg>
      <pc:sldChg chg="addSp modSp new mod">
        <pc:chgData name="Antonio-Marius Tricolici" userId="4ca5b4ffc4fcfb59" providerId="LiveId" clId="{E11BC0CB-AC8E-4B9B-ACA3-56DA1DFC9F85}" dt="2022-02-13T16:57:19.493" v="4992" actId="1076"/>
        <pc:sldMkLst>
          <pc:docMk/>
          <pc:sldMk cId="1887460969" sldId="318"/>
        </pc:sldMkLst>
        <pc:spChg chg="mod">
          <ac:chgData name="Antonio-Marius Tricolici" userId="4ca5b4ffc4fcfb59" providerId="LiveId" clId="{E11BC0CB-AC8E-4B9B-ACA3-56DA1DFC9F85}" dt="2022-02-13T16:53:41.781" v="4974" actId="20577"/>
          <ac:spMkLst>
            <pc:docMk/>
            <pc:sldMk cId="1887460969" sldId="318"/>
            <ac:spMk id="2" creationId="{5355A5EE-8C0C-40C4-B756-C17590FC1DB0}"/>
          </ac:spMkLst>
        </pc:spChg>
        <pc:spChg chg="add mod">
          <ac:chgData name="Antonio-Marius Tricolici" userId="4ca5b4ffc4fcfb59" providerId="LiveId" clId="{E11BC0CB-AC8E-4B9B-ACA3-56DA1DFC9F85}" dt="2022-02-13T16:57:19.493" v="4992" actId="1076"/>
          <ac:spMkLst>
            <pc:docMk/>
            <pc:sldMk cId="1887460969" sldId="318"/>
            <ac:spMk id="3" creationId="{EB716798-F72E-47FA-8D68-3D6AA79CCA0C}"/>
          </ac:spMkLst>
        </pc:spChg>
      </pc:sldChg>
      <pc:sldChg chg="addSp delSp modSp new mod">
        <pc:chgData name="Antonio-Marius Tricolici" userId="4ca5b4ffc4fcfb59" providerId="LiveId" clId="{E11BC0CB-AC8E-4B9B-ACA3-56DA1DFC9F85}" dt="2022-02-13T17:00:30.717" v="5014" actId="339"/>
        <pc:sldMkLst>
          <pc:docMk/>
          <pc:sldMk cId="4230243996" sldId="319"/>
        </pc:sldMkLst>
        <pc:spChg chg="add del mod">
          <ac:chgData name="Antonio-Marius Tricolici" userId="4ca5b4ffc4fcfb59" providerId="LiveId" clId="{E11BC0CB-AC8E-4B9B-ACA3-56DA1DFC9F85}" dt="2022-02-13T17:00:18.857" v="5003" actId="478"/>
          <ac:spMkLst>
            <pc:docMk/>
            <pc:sldMk cId="4230243996" sldId="319"/>
            <ac:spMk id="3" creationId="{837C7E81-9686-496C-88EE-883DB2D749A3}"/>
          </ac:spMkLst>
        </pc:spChg>
        <pc:spChg chg="add mod">
          <ac:chgData name="Antonio-Marius Tricolici" userId="4ca5b4ffc4fcfb59" providerId="LiveId" clId="{E11BC0CB-AC8E-4B9B-ACA3-56DA1DFC9F85}" dt="2022-02-13T17:00:30.717" v="5014" actId="339"/>
          <ac:spMkLst>
            <pc:docMk/>
            <pc:sldMk cId="4230243996" sldId="319"/>
            <ac:spMk id="4" creationId="{F0DBB152-3707-484F-8E1B-63D34562A85C}"/>
          </ac:spMkLst>
        </pc:spChg>
      </pc:sldChg>
      <pc:sldChg chg="modSp new del mod">
        <pc:chgData name="Antonio-Marius Tricolici" userId="4ca5b4ffc4fcfb59" providerId="LiveId" clId="{E11BC0CB-AC8E-4B9B-ACA3-56DA1DFC9F85}" dt="2022-02-13T17:12:59.511" v="5668" actId="2696"/>
        <pc:sldMkLst>
          <pc:docMk/>
          <pc:sldMk cId="1799663991" sldId="320"/>
        </pc:sldMkLst>
        <pc:spChg chg="mod">
          <ac:chgData name="Antonio-Marius Tricolici" userId="4ca5b4ffc4fcfb59" providerId="LiveId" clId="{E11BC0CB-AC8E-4B9B-ACA3-56DA1DFC9F85}" dt="2022-02-13T17:12:55.911" v="5667" actId="20577"/>
          <ac:spMkLst>
            <pc:docMk/>
            <pc:sldMk cId="1799663991" sldId="320"/>
            <ac:spMk id="2" creationId="{58D4A64E-A23C-4C15-BC70-DAE24A315816}"/>
          </ac:spMkLst>
        </pc:spChg>
      </pc:sldChg>
      <pc:sldChg chg="addSp delSp modSp new add del mod modAnim">
        <pc:chgData name="Antonio-Marius Tricolici" userId="4ca5b4ffc4fcfb59" providerId="LiveId" clId="{E11BC0CB-AC8E-4B9B-ACA3-56DA1DFC9F85}" dt="2022-02-16T18:31:10.434" v="10876" actId="2696"/>
        <pc:sldMkLst>
          <pc:docMk/>
          <pc:sldMk cId="4039160169" sldId="320"/>
        </pc:sldMkLst>
        <pc:spChg chg="mod">
          <ac:chgData name="Antonio-Marius Tricolici" userId="4ca5b4ffc4fcfb59" providerId="LiveId" clId="{E11BC0CB-AC8E-4B9B-ACA3-56DA1DFC9F85}" dt="2022-02-13T19:00:33.839" v="5822"/>
          <ac:spMkLst>
            <pc:docMk/>
            <pc:sldMk cId="4039160169" sldId="320"/>
            <ac:spMk id="2" creationId="{57167A7A-1E93-4B75-80EC-167918A71C4D}"/>
          </ac:spMkLst>
        </pc:spChg>
        <pc:spChg chg="add mod">
          <ac:chgData name="Antonio-Marius Tricolici" userId="4ca5b4ffc4fcfb59" providerId="LiveId" clId="{E11BC0CB-AC8E-4B9B-ACA3-56DA1DFC9F85}" dt="2022-02-13T19:00:46.828" v="5827" actId="20577"/>
          <ac:spMkLst>
            <pc:docMk/>
            <pc:sldMk cId="4039160169" sldId="320"/>
            <ac:spMk id="3" creationId="{F6D1ACD4-B570-459A-8948-1341BD72C14D}"/>
          </ac:spMkLst>
        </pc:spChg>
        <pc:spChg chg="add mod">
          <ac:chgData name="Antonio-Marius Tricolici" userId="4ca5b4ffc4fcfb59" providerId="LiveId" clId="{E11BC0CB-AC8E-4B9B-ACA3-56DA1DFC9F85}" dt="2022-02-13T19:01:16.891" v="5837" actId="339"/>
          <ac:spMkLst>
            <pc:docMk/>
            <pc:sldMk cId="4039160169" sldId="320"/>
            <ac:spMk id="4" creationId="{4B455D00-D7B4-458B-B266-D462EDFD5657}"/>
          </ac:spMkLst>
        </pc:spChg>
        <pc:spChg chg="add del mod">
          <ac:chgData name="Antonio-Marius Tricolici" userId="4ca5b4ffc4fcfb59" providerId="LiveId" clId="{E11BC0CB-AC8E-4B9B-ACA3-56DA1DFC9F85}" dt="2022-02-13T19:01:56.679" v="5908" actId="478"/>
          <ac:spMkLst>
            <pc:docMk/>
            <pc:sldMk cId="4039160169" sldId="320"/>
            <ac:spMk id="5" creationId="{67FB34AA-903E-4798-BE23-400B4F2B13F9}"/>
          </ac:spMkLst>
        </pc:spChg>
        <pc:spChg chg="add mod">
          <ac:chgData name="Antonio-Marius Tricolici" userId="4ca5b4ffc4fcfb59" providerId="LiveId" clId="{E11BC0CB-AC8E-4B9B-ACA3-56DA1DFC9F85}" dt="2022-02-13T19:02:19.687" v="6024" actId="14100"/>
          <ac:spMkLst>
            <pc:docMk/>
            <pc:sldMk cId="4039160169" sldId="320"/>
            <ac:spMk id="6" creationId="{D31EF8C8-B50C-4271-9F2F-3F58CA0B3CF2}"/>
          </ac:spMkLst>
        </pc:spChg>
        <pc:spChg chg="add mod">
          <ac:chgData name="Antonio-Marius Tricolici" userId="4ca5b4ffc4fcfb59" providerId="LiveId" clId="{E11BC0CB-AC8E-4B9B-ACA3-56DA1DFC9F85}" dt="2022-02-13T19:03:55.725" v="6135" actId="1076"/>
          <ac:spMkLst>
            <pc:docMk/>
            <pc:sldMk cId="4039160169" sldId="320"/>
            <ac:spMk id="7" creationId="{CFB5B00D-99A3-4E5F-89C3-E830940DC65B}"/>
          </ac:spMkLst>
        </pc:spChg>
        <pc:spChg chg="add mod">
          <ac:chgData name="Antonio-Marius Tricolici" userId="4ca5b4ffc4fcfb59" providerId="LiveId" clId="{E11BC0CB-AC8E-4B9B-ACA3-56DA1DFC9F85}" dt="2022-02-13T19:04:02.985" v="6138" actId="339"/>
          <ac:spMkLst>
            <pc:docMk/>
            <pc:sldMk cId="4039160169" sldId="320"/>
            <ac:spMk id="8" creationId="{98D3D06C-5C70-4D47-BE69-8DDF5BE867A5}"/>
          </ac:spMkLst>
        </pc:spChg>
      </pc:sldChg>
      <pc:sldChg chg="addSp modSp new add del mod">
        <pc:chgData name="Antonio-Marius Tricolici" userId="4ca5b4ffc4fcfb59" providerId="LiveId" clId="{E11BC0CB-AC8E-4B9B-ACA3-56DA1DFC9F85}" dt="2022-02-16T18:31:10.434" v="10876" actId="2696"/>
        <pc:sldMkLst>
          <pc:docMk/>
          <pc:sldMk cId="2262800066" sldId="321"/>
        </pc:sldMkLst>
        <pc:spChg chg="mod">
          <ac:chgData name="Antonio-Marius Tricolici" userId="4ca5b4ffc4fcfb59" providerId="LiveId" clId="{E11BC0CB-AC8E-4B9B-ACA3-56DA1DFC9F85}" dt="2022-02-13T19:08:13.905" v="6243" actId="20577"/>
          <ac:spMkLst>
            <pc:docMk/>
            <pc:sldMk cId="2262800066" sldId="321"/>
            <ac:spMk id="2" creationId="{05C5A8B8-F60E-442D-A86E-B962F7DA6F5D}"/>
          </ac:spMkLst>
        </pc:spChg>
        <pc:spChg chg="add mod">
          <ac:chgData name="Antonio-Marius Tricolici" userId="4ca5b4ffc4fcfb59" providerId="LiveId" clId="{E11BC0CB-AC8E-4B9B-ACA3-56DA1DFC9F85}" dt="2022-02-13T19:08:24.581" v="6249" actId="1076"/>
          <ac:spMkLst>
            <pc:docMk/>
            <pc:sldMk cId="2262800066" sldId="321"/>
            <ac:spMk id="3" creationId="{CFC291A1-B7D1-45E8-9EFE-4C581004E73E}"/>
          </ac:spMkLst>
        </pc:spChg>
      </pc:sldChg>
      <pc:sldChg chg="addSp modSp new add del mod">
        <pc:chgData name="Antonio-Marius Tricolici" userId="4ca5b4ffc4fcfb59" providerId="LiveId" clId="{E11BC0CB-AC8E-4B9B-ACA3-56DA1DFC9F85}" dt="2022-02-16T18:31:10.434" v="10876" actId="2696"/>
        <pc:sldMkLst>
          <pc:docMk/>
          <pc:sldMk cId="1149539328" sldId="322"/>
        </pc:sldMkLst>
        <pc:spChg chg="mod">
          <ac:chgData name="Antonio-Marius Tricolici" userId="4ca5b4ffc4fcfb59" providerId="LiveId" clId="{E11BC0CB-AC8E-4B9B-ACA3-56DA1DFC9F85}" dt="2022-02-13T19:08:53.096" v="6263" actId="20577"/>
          <ac:spMkLst>
            <pc:docMk/>
            <pc:sldMk cId="1149539328" sldId="322"/>
            <ac:spMk id="2" creationId="{F3E5432E-92D2-4D46-941F-40C8C2C14E07}"/>
          </ac:spMkLst>
        </pc:spChg>
        <pc:spChg chg="add mod">
          <ac:chgData name="Antonio-Marius Tricolici" userId="4ca5b4ffc4fcfb59" providerId="LiveId" clId="{E11BC0CB-AC8E-4B9B-ACA3-56DA1DFC9F85}" dt="2022-02-13T19:09:51.027" v="6422" actId="20577"/>
          <ac:spMkLst>
            <pc:docMk/>
            <pc:sldMk cId="1149539328" sldId="322"/>
            <ac:spMk id="3" creationId="{1528369F-D469-4A8B-98DC-DFBEFFDEB1AE}"/>
          </ac:spMkLst>
        </pc:spChg>
        <pc:spChg chg="add mod">
          <ac:chgData name="Antonio-Marius Tricolici" userId="4ca5b4ffc4fcfb59" providerId="LiveId" clId="{E11BC0CB-AC8E-4B9B-ACA3-56DA1DFC9F85}" dt="2022-02-13T19:10:09.733" v="6429" actId="1076"/>
          <ac:spMkLst>
            <pc:docMk/>
            <pc:sldMk cId="1149539328" sldId="322"/>
            <ac:spMk id="4" creationId="{7E916FAF-BA8B-4964-9A3F-D1E01F0D4CDF}"/>
          </ac:spMkLst>
        </pc:spChg>
        <pc:spChg chg="add mod">
          <ac:chgData name="Antonio-Marius Tricolici" userId="4ca5b4ffc4fcfb59" providerId="LiveId" clId="{E11BC0CB-AC8E-4B9B-ACA3-56DA1DFC9F85}" dt="2022-02-13T19:10:12.382" v="6434" actId="20577"/>
          <ac:spMkLst>
            <pc:docMk/>
            <pc:sldMk cId="1149539328" sldId="322"/>
            <ac:spMk id="5" creationId="{B8158F89-1E10-4B5D-B90B-DA28431F7FE1}"/>
          </ac:spMkLst>
        </pc:spChg>
      </pc:sldChg>
      <pc:sldChg chg="addSp delSp modSp new add del mod">
        <pc:chgData name="Antonio-Marius Tricolici" userId="4ca5b4ffc4fcfb59" providerId="LiveId" clId="{E11BC0CB-AC8E-4B9B-ACA3-56DA1DFC9F85}" dt="2022-02-16T18:31:10.434" v="10876" actId="2696"/>
        <pc:sldMkLst>
          <pc:docMk/>
          <pc:sldMk cId="4148337094" sldId="323"/>
        </pc:sldMkLst>
        <pc:spChg chg="mod">
          <ac:chgData name="Antonio-Marius Tricolici" userId="4ca5b4ffc4fcfb59" providerId="LiveId" clId="{E11BC0CB-AC8E-4B9B-ACA3-56DA1DFC9F85}" dt="2022-02-13T19:10:58.096" v="6464" actId="20577"/>
          <ac:spMkLst>
            <pc:docMk/>
            <pc:sldMk cId="4148337094" sldId="323"/>
            <ac:spMk id="2" creationId="{9AA79B64-07A7-4815-98D3-48B99FC3EF9B}"/>
          </ac:spMkLst>
        </pc:spChg>
        <pc:spChg chg="add mod">
          <ac:chgData name="Antonio-Marius Tricolici" userId="4ca5b4ffc4fcfb59" providerId="LiveId" clId="{E11BC0CB-AC8E-4B9B-ACA3-56DA1DFC9F85}" dt="2022-02-13T19:11:30.771" v="6574" actId="20577"/>
          <ac:spMkLst>
            <pc:docMk/>
            <pc:sldMk cId="4148337094" sldId="323"/>
            <ac:spMk id="3" creationId="{F69FD3E1-EA7B-423D-9F60-A35BD2B7C758}"/>
          </ac:spMkLst>
        </pc:spChg>
        <pc:spChg chg="add del mod">
          <ac:chgData name="Antonio-Marius Tricolici" userId="4ca5b4ffc4fcfb59" providerId="LiveId" clId="{E11BC0CB-AC8E-4B9B-ACA3-56DA1DFC9F85}" dt="2022-02-13T19:13:00.010" v="6589" actId="478"/>
          <ac:spMkLst>
            <pc:docMk/>
            <pc:sldMk cId="4148337094" sldId="323"/>
            <ac:spMk id="4" creationId="{FDB19050-4890-4B58-B58A-A7412FA29402}"/>
          </ac:spMkLst>
        </pc:spChg>
        <pc:spChg chg="add del mod">
          <ac:chgData name="Antonio-Marius Tricolici" userId="4ca5b4ffc4fcfb59" providerId="LiveId" clId="{E11BC0CB-AC8E-4B9B-ACA3-56DA1DFC9F85}" dt="2022-02-13T19:13:02.406" v="6591" actId="403"/>
          <ac:spMkLst>
            <pc:docMk/>
            <pc:sldMk cId="4148337094" sldId="323"/>
            <ac:spMk id="5" creationId="{ED25CF28-66C2-412C-B53A-6E49B78905BE}"/>
          </ac:spMkLst>
        </pc:spChg>
        <pc:spChg chg="add mod">
          <ac:chgData name="Antonio-Marius Tricolici" userId="4ca5b4ffc4fcfb59" providerId="LiveId" clId="{E11BC0CB-AC8E-4B9B-ACA3-56DA1DFC9F85}" dt="2022-02-13T19:14:03.435" v="6797" actId="20577"/>
          <ac:spMkLst>
            <pc:docMk/>
            <pc:sldMk cId="4148337094" sldId="323"/>
            <ac:spMk id="6" creationId="{ED861CCB-ABB8-4B44-B6A4-73C930DDF9B2}"/>
          </ac:spMkLst>
        </pc:spChg>
        <pc:spChg chg="add mod">
          <ac:chgData name="Antonio-Marius Tricolici" userId="4ca5b4ffc4fcfb59" providerId="LiveId" clId="{E11BC0CB-AC8E-4B9B-ACA3-56DA1DFC9F85}" dt="2022-02-13T19:14:48.749" v="6952" actId="20577"/>
          <ac:spMkLst>
            <pc:docMk/>
            <pc:sldMk cId="4148337094" sldId="323"/>
            <ac:spMk id="7" creationId="{A44AE60C-45B9-4483-B568-E2197574D39E}"/>
          </ac:spMkLst>
        </pc:spChg>
        <pc:spChg chg="add del mod">
          <ac:chgData name="Antonio-Marius Tricolici" userId="4ca5b4ffc4fcfb59" providerId="LiveId" clId="{E11BC0CB-AC8E-4B9B-ACA3-56DA1DFC9F85}" dt="2022-02-13T19:15:25.717" v="6964"/>
          <ac:spMkLst>
            <pc:docMk/>
            <pc:sldMk cId="4148337094" sldId="323"/>
            <ac:spMk id="8" creationId="{5FD0DA06-0843-48DE-AF65-D97CA6776865}"/>
          </ac:spMkLst>
        </pc:spChg>
        <pc:spChg chg="add mod">
          <ac:chgData name="Antonio-Marius Tricolici" userId="4ca5b4ffc4fcfb59" providerId="LiveId" clId="{E11BC0CB-AC8E-4B9B-ACA3-56DA1DFC9F85}" dt="2022-02-13T19:16:30.879" v="6976" actId="403"/>
          <ac:spMkLst>
            <pc:docMk/>
            <pc:sldMk cId="4148337094" sldId="323"/>
            <ac:spMk id="9" creationId="{89E82A69-B7BC-46DD-A6CA-15C2B2CD66A7}"/>
          </ac:spMkLst>
        </pc:spChg>
      </pc:sldChg>
      <pc:sldChg chg="addSp delSp modSp new add del mod">
        <pc:chgData name="Antonio-Marius Tricolici" userId="4ca5b4ffc4fcfb59" providerId="LiveId" clId="{E11BC0CB-AC8E-4B9B-ACA3-56DA1DFC9F85}" dt="2022-02-16T18:31:10.434" v="10876" actId="2696"/>
        <pc:sldMkLst>
          <pc:docMk/>
          <pc:sldMk cId="2753888884" sldId="324"/>
        </pc:sldMkLst>
        <pc:spChg chg="mod">
          <ac:chgData name="Antonio-Marius Tricolici" userId="4ca5b4ffc4fcfb59" providerId="LiveId" clId="{E11BC0CB-AC8E-4B9B-ACA3-56DA1DFC9F85}" dt="2022-02-13T19:17:00.424" v="6999" actId="20577"/>
          <ac:spMkLst>
            <pc:docMk/>
            <pc:sldMk cId="2753888884" sldId="324"/>
            <ac:spMk id="2" creationId="{898311B5-468E-4A83-B4EB-11CA882C03EA}"/>
          </ac:spMkLst>
        </pc:spChg>
        <pc:spChg chg="add mod">
          <ac:chgData name="Antonio-Marius Tricolici" userId="4ca5b4ffc4fcfb59" providerId="LiveId" clId="{E11BC0CB-AC8E-4B9B-ACA3-56DA1DFC9F85}" dt="2022-02-13T19:18:11.578" v="7304" actId="20577"/>
          <ac:spMkLst>
            <pc:docMk/>
            <pc:sldMk cId="2753888884" sldId="324"/>
            <ac:spMk id="3" creationId="{14EC05EB-6723-4020-B44D-A485A4AFE40B}"/>
          </ac:spMkLst>
        </pc:spChg>
        <pc:spChg chg="add del mod">
          <ac:chgData name="Antonio-Marius Tricolici" userId="4ca5b4ffc4fcfb59" providerId="LiveId" clId="{E11BC0CB-AC8E-4B9B-ACA3-56DA1DFC9F85}" dt="2022-02-13T19:18:16.545" v="7306"/>
          <ac:spMkLst>
            <pc:docMk/>
            <pc:sldMk cId="2753888884" sldId="324"/>
            <ac:spMk id="4" creationId="{302A745A-9749-4A67-8DCB-242E96B1671D}"/>
          </ac:spMkLst>
        </pc:spChg>
        <pc:spChg chg="add mod">
          <ac:chgData name="Antonio-Marius Tricolici" userId="4ca5b4ffc4fcfb59" providerId="LiveId" clId="{E11BC0CB-AC8E-4B9B-ACA3-56DA1DFC9F85}" dt="2022-02-13T19:18:21.952" v="7310" actId="1076"/>
          <ac:spMkLst>
            <pc:docMk/>
            <pc:sldMk cId="2753888884" sldId="324"/>
            <ac:spMk id="5" creationId="{C1511915-ABAF-4C1F-801D-958806EA3F50}"/>
          </ac:spMkLst>
        </pc:spChg>
        <pc:spChg chg="add mod">
          <ac:chgData name="Antonio-Marius Tricolici" userId="4ca5b4ffc4fcfb59" providerId="LiveId" clId="{E11BC0CB-AC8E-4B9B-ACA3-56DA1DFC9F85}" dt="2022-02-13T19:18:24.852" v="7315" actId="20577"/>
          <ac:spMkLst>
            <pc:docMk/>
            <pc:sldMk cId="2753888884" sldId="324"/>
            <ac:spMk id="6" creationId="{454332F2-C6F7-441F-809F-B70483377850}"/>
          </ac:spMkLst>
        </pc:spChg>
      </pc:sldChg>
      <pc:sldChg chg="delSp modSp add mod ord">
        <pc:chgData name="Antonio-Marius Tricolici" userId="4ca5b4ffc4fcfb59" providerId="LiveId" clId="{E11BC0CB-AC8E-4B9B-ACA3-56DA1DFC9F85}" dt="2022-02-16T15:33:12.306" v="10860"/>
        <pc:sldMkLst>
          <pc:docMk/>
          <pc:sldMk cId="3370937408" sldId="325"/>
        </pc:sldMkLst>
        <pc:spChg chg="mod">
          <ac:chgData name="Antonio-Marius Tricolici" userId="4ca5b4ffc4fcfb59" providerId="LiveId" clId="{E11BC0CB-AC8E-4B9B-ACA3-56DA1DFC9F85}" dt="2022-02-15T17:08:54.986" v="7768" actId="20577"/>
          <ac:spMkLst>
            <pc:docMk/>
            <pc:sldMk cId="3370937408" sldId="325"/>
            <ac:spMk id="3" creationId="{A30EDC36-5EF4-414E-B968-015430840AC9}"/>
          </ac:spMkLst>
        </pc:spChg>
        <pc:spChg chg="del">
          <ac:chgData name="Antonio-Marius Tricolici" userId="4ca5b4ffc4fcfb59" providerId="LiveId" clId="{E11BC0CB-AC8E-4B9B-ACA3-56DA1DFC9F85}" dt="2022-02-15T17:07:22.812" v="7426" actId="478"/>
          <ac:spMkLst>
            <pc:docMk/>
            <pc:sldMk cId="3370937408" sldId="325"/>
            <ac:spMk id="4" creationId="{C7A93A9F-6E3E-427A-83ED-37C876F3A5B0}"/>
          </ac:spMkLst>
        </pc:spChg>
      </pc:sldChg>
      <pc:sldChg chg="addSp modSp new mod">
        <pc:chgData name="Antonio-Marius Tricolici" userId="4ca5b4ffc4fcfb59" providerId="LiveId" clId="{E11BC0CB-AC8E-4B9B-ACA3-56DA1DFC9F85}" dt="2022-02-15T18:41:42.883" v="8083" actId="20577"/>
        <pc:sldMkLst>
          <pc:docMk/>
          <pc:sldMk cId="1768971870" sldId="326"/>
        </pc:sldMkLst>
        <pc:spChg chg="mod">
          <ac:chgData name="Antonio-Marius Tricolici" userId="4ca5b4ffc4fcfb59" providerId="LiveId" clId="{E11BC0CB-AC8E-4B9B-ACA3-56DA1DFC9F85}" dt="2022-02-15T18:17:49.317" v="7781" actId="20577"/>
          <ac:spMkLst>
            <pc:docMk/>
            <pc:sldMk cId="1768971870" sldId="326"/>
            <ac:spMk id="2" creationId="{B2238CFC-F78F-41EA-B77C-9DD7E17C9A3A}"/>
          </ac:spMkLst>
        </pc:spChg>
        <pc:spChg chg="add mod">
          <ac:chgData name="Antonio-Marius Tricolici" userId="4ca5b4ffc4fcfb59" providerId="LiveId" clId="{E11BC0CB-AC8E-4B9B-ACA3-56DA1DFC9F85}" dt="2022-02-15T18:39:30.767" v="7793" actId="339"/>
          <ac:spMkLst>
            <pc:docMk/>
            <pc:sldMk cId="1768971870" sldId="326"/>
            <ac:spMk id="3" creationId="{CAF1FAF6-6E50-451B-A5A7-128C83D27D1A}"/>
          </ac:spMkLst>
        </pc:spChg>
        <pc:spChg chg="add mod">
          <ac:chgData name="Antonio-Marius Tricolici" userId="4ca5b4ffc4fcfb59" providerId="LiveId" clId="{E11BC0CB-AC8E-4B9B-ACA3-56DA1DFC9F85}" dt="2022-02-15T18:40:59.496" v="7966" actId="1076"/>
          <ac:spMkLst>
            <pc:docMk/>
            <pc:sldMk cId="1768971870" sldId="326"/>
            <ac:spMk id="4" creationId="{E8F87D6D-04A0-478F-87FC-EB63C8B8795B}"/>
          </ac:spMkLst>
        </pc:spChg>
        <pc:spChg chg="add mod">
          <ac:chgData name="Antonio-Marius Tricolici" userId="4ca5b4ffc4fcfb59" providerId="LiveId" clId="{E11BC0CB-AC8E-4B9B-ACA3-56DA1DFC9F85}" dt="2022-02-15T18:41:26.235" v="7996" actId="339"/>
          <ac:spMkLst>
            <pc:docMk/>
            <pc:sldMk cId="1768971870" sldId="326"/>
            <ac:spMk id="5" creationId="{3E3354F7-6F3E-46F1-835C-53AB299361F4}"/>
          </ac:spMkLst>
        </pc:spChg>
        <pc:spChg chg="add mod">
          <ac:chgData name="Antonio-Marius Tricolici" userId="4ca5b4ffc4fcfb59" providerId="LiveId" clId="{E11BC0CB-AC8E-4B9B-ACA3-56DA1DFC9F85}" dt="2022-02-15T18:41:12.693" v="7993" actId="20577"/>
          <ac:spMkLst>
            <pc:docMk/>
            <pc:sldMk cId="1768971870" sldId="326"/>
            <ac:spMk id="6" creationId="{38270467-1F15-4C08-80CB-6A67F8141A3D}"/>
          </ac:spMkLst>
        </pc:spChg>
        <pc:spChg chg="add mod">
          <ac:chgData name="Antonio-Marius Tricolici" userId="4ca5b4ffc4fcfb59" providerId="LiveId" clId="{E11BC0CB-AC8E-4B9B-ACA3-56DA1DFC9F85}" dt="2022-02-15T18:41:42.883" v="8083" actId="20577"/>
          <ac:spMkLst>
            <pc:docMk/>
            <pc:sldMk cId="1768971870" sldId="326"/>
            <ac:spMk id="7" creationId="{DD1EC96E-1B2A-4EB6-A47A-E1C6FE45DB21}"/>
          </ac:spMkLst>
        </pc:spChg>
      </pc:sldChg>
      <pc:sldChg chg="addSp modSp new del mod">
        <pc:chgData name="Antonio-Marius Tricolici" userId="4ca5b4ffc4fcfb59" providerId="LiveId" clId="{E11BC0CB-AC8E-4B9B-ACA3-56DA1DFC9F85}" dt="2022-02-16T15:34:58.059" v="10861" actId="2696"/>
        <pc:sldMkLst>
          <pc:docMk/>
          <pc:sldMk cId="2869707129" sldId="327"/>
        </pc:sldMkLst>
        <pc:spChg chg="mod">
          <ac:chgData name="Antonio-Marius Tricolici" userId="4ca5b4ffc4fcfb59" providerId="LiveId" clId="{E11BC0CB-AC8E-4B9B-ACA3-56DA1DFC9F85}" dt="2022-02-15T18:42:39.408" v="8100" actId="20577"/>
          <ac:spMkLst>
            <pc:docMk/>
            <pc:sldMk cId="2869707129" sldId="327"/>
            <ac:spMk id="2" creationId="{DF685EA4-3239-472C-BC56-7F3E63037175}"/>
          </ac:spMkLst>
        </pc:spChg>
        <pc:spChg chg="add mod">
          <ac:chgData name="Antonio-Marius Tricolici" userId="4ca5b4ffc4fcfb59" providerId="LiveId" clId="{E11BC0CB-AC8E-4B9B-ACA3-56DA1DFC9F85}" dt="2022-02-15T18:44:39.391" v="8184" actId="20577"/>
          <ac:spMkLst>
            <pc:docMk/>
            <pc:sldMk cId="2869707129" sldId="327"/>
            <ac:spMk id="3" creationId="{72AA3B1A-EF2E-4B96-AD2B-F6FB6A0725E1}"/>
          </ac:spMkLst>
        </pc:spChg>
        <pc:spChg chg="add mod">
          <ac:chgData name="Antonio-Marius Tricolici" userId="4ca5b4ffc4fcfb59" providerId="LiveId" clId="{E11BC0CB-AC8E-4B9B-ACA3-56DA1DFC9F85}" dt="2022-02-15T18:44:04.816" v="8153" actId="2711"/>
          <ac:spMkLst>
            <pc:docMk/>
            <pc:sldMk cId="2869707129" sldId="327"/>
            <ac:spMk id="4" creationId="{5D531777-90B9-49B8-87D9-577207A70DF8}"/>
          </ac:spMkLst>
        </pc:spChg>
      </pc:sldChg>
      <pc:sldChg chg="add">
        <pc:chgData name="Antonio-Marius Tricolici" userId="4ca5b4ffc4fcfb59" providerId="LiveId" clId="{E11BC0CB-AC8E-4B9B-ACA3-56DA1DFC9F85}" dt="2022-02-16T15:35:12.301" v="10862"/>
        <pc:sldMkLst>
          <pc:docMk/>
          <pc:sldMk cId="3033204444" sldId="327"/>
        </pc:sldMkLst>
      </pc:sldChg>
      <pc:sldChg chg="addSp modSp new add del mod">
        <pc:chgData name="Antonio-Marius Tricolici" userId="4ca5b4ffc4fcfb59" providerId="LiveId" clId="{E11BC0CB-AC8E-4B9B-ACA3-56DA1DFC9F85}" dt="2022-02-16T18:31:10.434" v="10876" actId="2696"/>
        <pc:sldMkLst>
          <pc:docMk/>
          <pc:sldMk cId="1327562434" sldId="328"/>
        </pc:sldMkLst>
        <pc:spChg chg="mod">
          <ac:chgData name="Antonio-Marius Tricolici" userId="4ca5b4ffc4fcfb59" providerId="LiveId" clId="{E11BC0CB-AC8E-4B9B-ACA3-56DA1DFC9F85}" dt="2022-02-16T06:12:57.724" v="8190" actId="20577"/>
          <ac:spMkLst>
            <pc:docMk/>
            <pc:sldMk cId="1327562434" sldId="328"/>
            <ac:spMk id="2" creationId="{794B6F43-1C46-47E0-AAEE-98EBEC5A90D0}"/>
          </ac:spMkLst>
        </pc:spChg>
        <pc:spChg chg="add mod">
          <ac:chgData name="Antonio-Marius Tricolici" userId="4ca5b4ffc4fcfb59" providerId="LiveId" clId="{E11BC0CB-AC8E-4B9B-ACA3-56DA1DFC9F85}" dt="2022-02-16T06:16:39.263" v="8412" actId="20577"/>
          <ac:spMkLst>
            <pc:docMk/>
            <pc:sldMk cId="1327562434" sldId="328"/>
            <ac:spMk id="3" creationId="{70F70440-02F2-4B16-882F-0D76ACE4B1B9}"/>
          </ac:spMkLst>
        </pc:spChg>
        <pc:spChg chg="add mod">
          <ac:chgData name="Antonio-Marius Tricolici" userId="4ca5b4ffc4fcfb59" providerId="LiveId" clId="{E11BC0CB-AC8E-4B9B-ACA3-56DA1DFC9F85}" dt="2022-02-16T06:19:03.319" v="8414" actId="1076"/>
          <ac:spMkLst>
            <pc:docMk/>
            <pc:sldMk cId="1327562434" sldId="328"/>
            <ac:spMk id="4" creationId="{BE4D70F9-0184-4A04-9771-7C0320AAFDF9}"/>
          </ac:spMkLst>
        </pc:spChg>
      </pc:sldChg>
      <pc:sldChg chg="addSp modSp new add del mod">
        <pc:chgData name="Antonio-Marius Tricolici" userId="4ca5b4ffc4fcfb59" providerId="LiveId" clId="{E11BC0CB-AC8E-4B9B-ACA3-56DA1DFC9F85}" dt="2022-02-16T18:31:10.434" v="10876" actId="2696"/>
        <pc:sldMkLst>
          <pc:docMk/>
          <pc:sldMk cId="31313238" sldId="329"/>
        </pc:sldMkLst>
        <pc:spChg chg="mod">
          <ac:chgData name="Antonio-Marius Tricolici" userId="4ca5b4ffc4fcfb59" providerId="LiveId" clId="{E11BC0CB-AC8E-4B9B-ACA3-56DA1DFC9F85}" dt="2022-02-16T06:21:31.287" v="8436" actId="20577"/>
          <ac:spMkLst>
            <pc:docMk/>
            <pc:sldMk cId="31313238" sldId="329"/>
            <ac:spMk id="2" creationId="{86263E67-47A5-4C93-BB13-8D8C811FCFAA}"/>
          </ac:spMkLst>
        </pc:spChg>
        <pc:spChg chg="add mod">
          <ac:chgData name="Antonio-Marius Tricolici" userId="4ca5b4ffc4fcfb59" providerId="LiveId" clId="{E11BC0CB-AC8E-4B9B-ACA3-56DA1DFC9F85}" dt="2022-02-16T06:21:09.387" v="8429" actId="339"/>
          <ac:spMkLst>
            <pc:docMk/>
            <pc:sldMk cId="31313238" sldId="329"/>
            <ac:spMk id="3" creationId="{1A740223-33EB-458A-8748-7118F3A7FB8B}"/>
          </ac:spMkLst>
        </pc:spChg>
      </pc:sldChg>
      <pc:sldChg chg="addSp modSp new del mod">
        <pc:chgData name="Antonio-Marius Tricolici" userId="4ca5b4ffc4fcfb59" providerId="LiveId" clId="{E11BC0CB-AC8E-4B9B-ACA3-56DA1DFC9F85}" dt="2022-02-16T07:26:47.056" v="9375" actId="47"/>
        <pc:sldMkLst>
          <pc:docMk/>
          <pc:sldMk cId="300890697" sldId="330"/>
        </pc:sldMkLst>
        <pc:spChg chg="mod">
          <ac:chgData name="Antonio-Marius Tricolici" userId="4ca5b4ffc4fcfb59" providerId="LiveId" clId="{E11BC0CB-AC8E-4B9B-ACA3-56DA1DFC9F85}" dt="2022-02-16T07:13:32.078" v="8462" actId="20577"/>
          <ac:spMkLst>
            <pc:docMk/>
            <pc:sldMk cId="300890697" sldId="330"/>
            <ac:spMk id="2" creationId="{10B2E1BC-3611-49A6-A6CA-D3D3693D8349}"/>
          </ac:spMkLst>
        </pc:spChg>
        <pc:picChg chg="add mod">
          <ac:chgData name="Antonio-Marius Tricolici" userId="4ca5b4ffc4fcfb59" providerId="LiveId" clId="{E11BC0CB-AC8E-4B9B-ACA3-56DA1DFC9F85}" dt="2022-02-16T07:13:42.852" v="8465" actId="1076"/>
          <ac:picMkLst>
            <pc:docMk/>
            <pc:sldMk cId="300890697" sldId="330"/>
            <ac:picMk id="3074" creationId="{6CF574F9-0804-460C-A797-7027156DBB77}"/>
          </ac:picMkLst>
        </pc:picChg>
      </pc:sldChg>
      <pc:sldChg chg="addSp modSp new add del mod">
        <pc:chgData name="Antonio-Marius Tricolici" userId="4ca5b4ffc4fcfb59" providerId="LiveId" clId="{E11BC0CB-AC8E-4B9B-ACA3-56DA1DFC9F85}" dt="2022-02-16T18:31:10.434" v="10876" actId="2696"/>
        <pc:sldMkLst>
          <pc:docMk/>
          <pc:sldMk cId="1624422981" sldId="331"/>
        </pc:sldMkLst>
        <pc:spChg chg="mod">
          <ac:chgData name="Antonio-Marius Tricolici" userId="4ca5b4ffc4fcfb59" providerId="LiveId" clId="{E11BC0CB-AC8E-4B9B-ACA3-56DA1DFC9F85}" dt="2022-02-16T07:17:32.294" v="8877" actId="20577"/>
          <ac:spMkLst>
            <pc:docMk/>
            <pc:sldMk cId="1624422981" sldId="331"/>
            <ac:spMk id="2" creationId="{A4B5302F-59AD-49EB-BCA0-4F3A95F0AEC6}"/>
          </ac:spMkLst>
        </pc:spChg>
        <pc:spChg chg="add mod">
          <ac:chgData name="Antonio-Marius Tricolici" userId="4ca5b4ffc4fcfb59" providerId="LiveId" clId="{E11BC0CB-AC8E-4B9B-ACA3-56DA1DFC9F85}" dt="2022-02-16T07:17:28.052" v="8874" actId="20577"/>
          <ac:spMkLst>
            <pc:docMk/>
            <pc:sldMk cId="1624422981" sldId="331"/>
            <ac:spMk id="3" creationId="{EB8C9149-2571-4B0B-B12C-0DC5F2980950}"/>
          </ac:spMkLst>
        </pc:spChg>
      </pc:sldChg>
      <pc:sldChg chg="addSp delSp modSp new del mod">
        <pc:chgData name="Antonio-Marius Tricolici" userId="4ca5b4ffc4fcfb59" providerId="LiveId" clId="{E11BC0CB-AC8E-4B9B-ACA3-56DA1DFC9F85}" dt="2022-02-16T07:26:47.056" v="9375" actId="47"/>
        <pc:sldMkLst>
          <pc:docMk/>
          <pc:sldMk cId="421514552" sldId="332"/>
        </pc:sldMkLst>
        <pc:spChg chg="mod">
          <ac:chgData name="Antonio-Marius Tricolici" userId="4ca5b4ffc4fcfb59" providerId="LiveId" clId="{E11BC0CB-AC8E-4B9B-ACA3-56DA1DFC9F85}" dt="2022-02-16T07:18:54.868" v="8893" actId="20577"/>
          <ac:spMkLst>
            <pc:docMk/>
            <pc:sldMk cId="421514552" sldId="332"/>
            <ac:spMk id="2" creationId="{CF0B618F-20E6-4107-94B5-4FD1F2827566}"/>
          </ac:spMkLst>
        </pc:spChg>
        <pc:spChg chg="add mod">
          <ac:chgData name="Antonio-Marius Tricolici" userId="4ca5b4ffc4fcfb59" providerId="LiveId" clId="{E11BC0CB-AC8E-4B9B-ACA3-56DA1DFC9F85}" dt="2022-02-16T07:20:09.245" v="9098" actId="20577"/>
          <ac:spMkLst>
            <pc:docMk/>
            <pc:sldMk cId="421514552" sldId="332"/>
            <ac:spMk id="3" creationId="{F7B07DF1-4702-4254-96FB-6606BFB7A8A7}"/>
          </ac:spMkLst>
        </pc:spChg>
        <pc:spChg chg="add del mod">
          <ac:chgData name="Antonio-Marius Tricolici" userId="4ca5b4ffc4fcfb59" providerId="LiveId" clId="{E11BC0CB-AC8E-4B9B-ACA3-56DA1DFC9F85}" dt="2022-02-16T07:21:05.890" v="9100" actId="478"/>
          <ac:spMkLst>
            <pc:docMk/>
            <pc:sldMk cId="421514552" sldId="332"/>
            <ac:spMk id="4" creationId="{3E800B62-AB78-4C50-84D3-4BCC3DA2FC82}"/>
          </ac:spMkLst>
        </pc:spChg>
        <pc:graphicFrameChg chg="add mod modGraphic">
          <ac:chgData name="Antonio-Marius Tricolici" userId="4ca5b4ffc4fcfb59" providerId="LiveId" clId="{E11BC0CB-AC8E-4B9B-ACA3-56DA1DFC9F85}" dt="2022-02-16T07:25:54.061" v="9374" actId="20577"/>
          <ac:graphicFrameMkLst>
            <pc:docMk/>
            <pc:sldMk cId="421514552" sldId="332"/>
            <ac:graphicFrameMk id="5" creationId="{F2EC4714-0D72-49D8-9996-7BB6374C2C68}"/>
          </ac:graphicFrameMkLst>
        </pc:graphicFrameChg>
      </pc:sldChg>
      <pc:sldChg chg="addSp modSp new add del mod modAnim">
        <pc:chgData name="Antonio-Marius Tricolici" userId="4ca5b4ffc4fcfb59" providerId="LiveId" clId="{E11BC0CB-AC8E-4B9B-ACA3-56DA1DFC9F85}" dt="2022-02-16T18:31:10.434" v="10876" actId="2696"/>
        <pc:sldMkLst>
          <pc:docMk/>
          <pc:sldMk cId="2452926291" sldId="332"/>
        </pc:sldMkLst>
        <pc:spChg chg="mod">
          <ac:chgData name="Antonio-Marius Tricolici" userId="4ca5b4ffc4fcfb59" providerId="LiveId" clId="{E11BC0CB-AC8E-4B9B-ACA3-56DA1DFC9F85}" dt="2022-02-16T11:51:56.936" v="9385" actId="20577"/>
          <ac:spMkLst>
            <pc:docMk/>
            <pc:sldMk cId="2452926291" sldId="332"/>
            <ac:spMk id="2" creationId="{4440F411-C926-4007-99FE-2729B6DEA7F3}"/>
          </ac:spMkLst>
        </pc:spChg>
        <pc:spChg chg="add mod">
          <ac:chgData name="Antonio-Marius Tricolici" userId="4ca5b4ffc4fcfb59" providerId="LiveId" clId="{E11BC0CB-AC8E-4B9B-ACA3-56DA1DFC9F85}" dt="2022-02-16T11:53:19.229" v="9635" actId="20577"/>
          <ac:spMkLst>
            <pc:docMk/>
            <pc:sldMk cId="2452926291" sldId="332"/>
            <ac:spMk id="3" creationId="{FCA32681-B534-4B80-98C8-B6A142C23F40}"/>
          </ac:spMkLst>
        </pc:spChg>
        <pc:spChg chg="add mod">
          <ac:chgData name="Antonio-Marius Tricolici" userId="4ca5b4ffc4fcfb59" providerId="LiveId" clId="{E11BC0CB-AC8E-4B9B-ACA3-56DA1DFC9F85}" dt="2022-02-16T11:54:24.942" v="9669" actId="1076"/>
          <ac:spMkLst>
            <pc:docMk/>
            <pc:sldMk cId="2452926291" sldId="332"/>
            <ac:spMk id="4" creationId="{E10462DD-C27E-42F9-8658-FCE7AF945F5B}"/>
          </ac:spMkLst>
        </pc:spChg>
        <pc:spChg chg="add mod">
          <ac:chgData name="Antonio-Marius Tricolici" userId="4ca5b4ffc4fcfb59" providerId="LiveId" clId="{E11BC0CB-AC8E-4B9B-ACA3-56DA1DFC9F85}" dt="2022-02-16T11:54:22.885" v="9668" actId="1076"/>
          <ac:spMkLst>
            <pc:docMk/>
            <pc:sldMk cId="2452926291" sldId="332"/>
            <ac:spMk id="5" creationId="{0C871C90-F50A-4F78-9EFE-60AAF0E3993E}"/>
          </ac:spMkLst>
        </pc:spChg>
        <pc:spChg chg="add mod">
          <ac:chgData name="Antonio-Marius Tricolici" userId="4ca5b4ffc4fcfb59" providerId="LiveId" clId="{E11BC0CB-AC8E-4B9B-ACA3-56DA1DFC9F85}" dt="2022-02-16T11:55:03.770" v="9682" actId="1076"/>
          <ac:spMkLst>
            <pc:docMk/>
            <pc:sldMk cId="2452926291" sldId="332"/>
            <ac:spMk id="6" creationId="{3ECD62FA-81EB-483F-90A6-29ACBCFF12E0}"/>
          </ac:spMkLst>
        </pc:spChg>
      </pc:sldChg>
      <pc:sldChg chg="addSp modSp new add del mod">
        <pc:chgData name="Antonio-Marius Tricolici" userId="4ca5b4ffc4fcfb59" providerId="LiveId" clId="{E11BC0CB-AC8E-4B9B-ACA3-56DA1DFC9F85}" dt="2022-02-16T18:31:10.434" v="10876" actId="2696"/>
        <pc:sldMkLst>
          <pc:docMk/>
          <pc:sldMk cId="4242774536" sldId="333"/>
        </pc:sldMkLst>
        <pc:spChg chg="mod">
          <ac:chgData name="Antonio-Marius Tricolici" userId="4ca5b4ffc4fcfb59" providerId="LiveId" clId="{E11BC0CB-AC8E-4B9B-ACA3-56DA1DFC9F85}" dt="2022-02-16T11:55:16.157" v="9691" actId="20577"/>
          <ac:spMkLst>
            <pc:docMk/>
            <pc:sldMk cId="4242774536" sldId="333"/>
            <ac:spMk id="2" creationId="{A0EFD268-D5F9-46B7-A1AC-A5DF02371914}"/>
          </ac:spMkLst>
        </pc:spChg>
        <pc:spChg chg="add mod">
          <ac:chgData name="Antonio-Marius Tricolici" userId="4ca5b4ffc4fcfb59" providerId="LiveId" clId="{E11BC0CB-AC8E-4B9B-ACA3-56DA1DFC9F85}" dt="2022-02-16T11:55:40.996" v="9703" actId="339"/>
          <ac:spMkLst>
            <pc:docMk/>
            <pc:sldMk cId="4242774536" sldId="333"/>
            <ac:spMk id="3" creationId="{7E12D009-E85E-46AC-9614-83D190C1998E}"/>
          </ac:spMkLst>
        </pc:spChg>
      </pc:sldChg>
      <pc:sldChg chg="addSp delSp modSp new add del mod">
        <pc:chgData name="Antonio-Marius Tricolici" userId="4ca5b4ffc4fcfb59" providerId="LiveId" clId="{E11BC0CB-AC8E-4B9B-ACA3-56DA1DFC9F85}" dt="2022-02-16T18:31:10.434" v="10876" actId="2696"/>
        <pc:sldMkLst>
          <pc:docMk/>
          <pc:sldMk cId="2768201109" sldId="334"/>
        </pc:sldMkLst>
        <pc:spChg chg="mod">
          <ac:chgData name="Antonio-Marius Tricolici" userId="4ca5b4ffc4fcfb59" providerId="LiveId" clId="{E11BC0CB-AC8E-4B9B-ACA3-56DA1DFC9F85}" dt="2022-02-16T11:55:48.258" v="9724" actId="20577"/>
          <ac:spMkLst>
            <pc:docMk/>
            <pc:sldMk cId="2768201109" sldId="334"/>
            <ac:spMk id="2" creationId="{8FD4D3C6-9519-4307-994F-1B3A6DCB8AD4}"/>
          </ac:spMkLst>
        </pc:spChg>
        <pc:spChg chg="add mod">
          <ac:chgData name="Antonio-Marius Tricolici" userId="4ca5b4ffc4fcfb59" providerId="LiveId" clId="{E11BC0CB-AC8E-4B9B-ACA3-56DA1DFC9F85}" dt="2022-02-16T12:07:20.928" v="10045" actId="20577"/>
          <ac:spMkLst>
            <pc:docMk/>
            <pc:sldMk cId="2768201109" sldId="334"/>
            <ac:spMk id="3" creationId="{A2D31379-6841-4F6C-8F31-4C6B2F0EE6AF}"/>
          </ac:spMkLst>
        </pc:spChg>
        <pc:spChg chg="add del mod">
          <ac:chgData name="Antonio-Marius Tricolici" userId="4ca5b4ffc4fcfb59" providerId="LiveId" clId="{E11BC0CB-AC8E-4B9B-ACA3-56DA1DFC9F85}" dt="2022-02-16T12:08:21.324" v="10048"/>
          <ac:spMkLst>
            <pc:docMk/>
            <pc:sldMk cId="2768201109" sldId="334"/>
            <ac:spMk id="4" creationId="{A4145C7B-C934-4B23-9D0E-7EF60ED466B5}"/>
          </ac:spMkLst>
        </pc:spChg>
        <pc:spChg chg="add mod">
          <ac:chgData name="Antonio-Marius Tricolici" userId="4ca5b4ffc4fcfb59" providerId="LiveId" clId="{E11BC0CB-AC8E-4B9B-ACA3-56DA1DFC9F85}" dt="2022-02-16T12:08:47.177" v="10062" actId="1076"/>
          <ac:spMkLst>
            <pc:docMk/>
            <pc:sldMk cId="2768201109" sldId="334"/>
            <ac:spMk id="5" creationId="{C783E399-569D-4F13-B107-69934A20CB1C}"/>
          </ac:spMkLst>
        </pc:spChg>
      </pc:sldChg>
      <pc:sldChg chg="addSp modSp new add del mod">
        <pc:chgData name="Antonio-Marius Tricolici" userId="4ca5b4ffc4fcfb59" providerId="LiveId" clId="{E11BC0CB-AC8E-4B9B-ACA3-56DA1DFC9F85}" dt="2022-02-16T18:31:10.434" v="10876" actId="2696"/>
        <pc:sldMkLst>
          <pc:docMk/>
          <pc:sldMk cId="3532705857" sldId="335"/>
        </pc:sldMkLst>
        <pc:spChg chg="mod">
          <ac:chgData name="Antonio-Marius Tricolici" userId="4ca5b4ffc4fcfb59" providerId="LiveId" clId="{E11BC0CB-AC8E-4B9B-ACA3-56DA1DFC9F85}" dt="2022-02-16T12:08:52.325" v="10081" actId="20577"/>
          <ac:spMkLst>
            <pc:docMk/>
            <pc:sldMk cId="3532705857" sldId="335"/>
            <ac:spMk id="2" creationId="{DB39450A-E5E7-4FC9-86DE-5ECCE23A018F}"/>
          </ac:spMkLst>
        </pc:spChg>
        <pc:spChg chg="add mod">
          <ac:chgData name="Antonio-Marius Tricolici" userId="4ca5b4ffc4fcfb59" providerId="LiveId" clId="{E11BC0CB-AC8E-4B9B-ACA3-56DA1DFC9F85}" dt="2022-02-16T12:09:24.384" v="10096" actId="1076"/>
          <ac:spMkLst>
            <pc:docMk/>
            <pc:sldMk cId="3532705857" sldId="335"/>
            <ac:spMk id="3" creationId="{66D2E517-1FA7-42A9-88D6-118A89032B0F}"/>
          </ac:spMkLst>
        </pc:spChg>
      </pc:sldChg>
      <pc:sldChg chg="addSp modSp new add del mod">
        <pc:chgData name="Antonio-Marius Tricolici" userId="4ca5b4ffc4fcfb59" providerId="LiveId" clId="{E11BC0CB-AC8E-4B9B-ACA3-56DA1DFC9F85}" dt="2022-02-16T18:31:10.434" v="10876" actId="2696"/>
        <pc:sldMkLst>
          <pc:docMk/>
          <pc:sldMk cId="469233166" sldId="336"/>
        </pc:sldMkLst>
        <pc:spChg chg="mod">
          <ac:chgData name="Antonio-Marius Tricolici" userId="4ca5b4ffc4fcfb59" providerId="LiveId" clId="{E11BC0CB-AC8E-4B9B-ACA3-56DA1DFC9F85}" dt="2022-02-16T12:09:29.814" v="10105" actId="20577"/>
          <ac:spMkLst>
            <pc:docMk/>
            <pc:sldMk cId="469233166" sldId="336"/>
            <ac:spMk id="2" creationId="{11D85E01-99FC-40D2-BB08-09B0E1E2A7BD}"/>
          </ac:spMkLst>
        </pc:spChg>
        <pc:spChg chg="add mod">
          <ac:chgData name="Antonio-Marius Tricolici" userId="4ca5b4ffc4fcfb59" providerId="LiveId" clId="{E11BC0CB-AC8E-4B9B-ACA3-56DA1DFC9F85}" dt="2022-02-16T12:29:47.549" v="10858" actId="113"/>
          <ac:spMkLst>
            <pc:docMk/>
            <pc:sldMk cId="469233166" sldId="336"/>
            <ac:spMk id="3" creationId="{B73DE751-2129-4BD6-9AB4-7E58E79DD4E4}"/>
          </ac:spMkLst>
        </pc:spChg>
        <pc:spChg chg="add mod">
          <ac:chgData name="Antonio-Marius Tricolici" userId="4ca5b4ffc4fcfb59" providerId="LiveId" clId="{E11BC0CB-AC8E-4B9B-ACA3-56DA1DFC9F85}" dt="2022-02-16T12:27:45.680" v="10855" actId="1076"/>
          <ac:spMkLst>
            <pc:docMk/>
            <pc:sldMk cId="469233166" sldId="336"/>
            <ac:spMk id="4" creationId="{138D062C-CF1E-4675-BDF9-39ABB9E36B92}"/>
          </ac:spMkLst>
        </pc:spChg>
      </pc:sldChg>
    </pc:docChg>
  </pc:docChgLst>
  <pc:docChgLst>
    <pc:chgData name="Antonio-Marius Tricolici" userId="4ca5b4ffc4fcfb59" providerId="LiveId" clId="{76A66AB3-5E65-4EEC-A004-D0AF7458A85D}"/>
    <pc:docChg chg="custSel delSld modSld sldOrd modSection">
      <pc:chgData name="Antonio-Marius Tricolici" userId="4ca5b4ffc4fcfb59" providerId="LiveId" clId="{76A66AB3-5E65-4EEC-A004-D0AF7458A85D}" dt="2022-02-12T07:32:55.959" v="154" actId="20577"/>
      <pc:docMkLst>
        <pc:docMk/>
      </pc:docMkLst>
      <pc:sldChg chg="modSp mod">
        <pc:chgData name="Antonio-Marius Tricolici" userId="4ca5b4ffc4fcfb59" providerId="LiveId" clId="{76A66AB3-5E65-4EEC-A004-D0AF7458A85D}" dt="2022-02-12T07:32:23.160" v="38" actId="20577"/>
        <pc:sldMkLst>
          <pc:docMk/>
          <pc:sldMk cId="0" sldId="256"/>
        </pc:sldMkLst>
        <pc:spChg chg="mod">
          <ac:chgData name="Antonio-Marius Tricolici" userId="4ca5b4ffc4fcfb59" providerId="LiveId" clId="{76A66AB3-5E65-4EEC-A004-D0AF7458A85D}" dt="2022-02-12T07:32:23.160" v="38" actId="20577"/>
          <ac:spMkLst>
            <pc:docMk/>
            <pc:sldMk cId="0" sldId="256"/>
            <ac:spMk id="67" creationId="{00000000-0000-0000-0000-000000000000}"/>
          </ac:spMkLst>
        </pc:spChg>
      </pc:sldChg>
      <pc:sldChg chg="modSp mod ord">
        <pc:chgData name="Antonio-Marius Tricolici" userId="4ca5b4ffc4fcfb59" providerId="LiveId" clId="{76A66AB3-5E65-4EEC-A004-D0AF7458A85D}" dt="2022-02-12T07:32:55.959" v="154" actId="20577"/>
        <pc:sldMkLst>
          <pc:docMk/>
          <pc:sldMk cId="1307481501" sldId="289"/>
        </pc:sldMkLst>
        <pc:spChg chg="mod">
          <ac:chgData name="Antonio-Marius Tricolici" userId="4ca5b4ffc4fcfb59" providerId="LiveId" clId="{76A66AB3-5E65-4EEC-A004-D0AF7458A85D}" dt="2022-02-12T07:32:55.959" v="154" actId="20577"/>
          <ac:spMkLst>
            <pc:docMk/>
            <pc:sldMk cId="1307481501" sldId="289"/>
            <ac:spMk id="5" creationId="{42C08766-A9DA-4EED-9F54-812EA62FCA30}"/>
          </ac:spMkLst>
        </pc:spChg>
      </pc:sldChg>
      <pc:sldChg chg="del">
        <pc:chgData name="Antonio-Marius Tricolici" userId="4ca5b4ffc4fcfb59" providerId="LiveId" clId="{76A66AB3-5E65-4EEC-A004-D0AF7458A85D}" dt="2022-02-12T07:32:11.541" v="2" actId="47"/>
        <pc:sldMkLst>
          <pc:docMk/>
          <pc:sldMk cId="2496624720" sldId="303"/>
        </pc:sldMkLst>
      </pc:sldChg>
      <pc:sldChg chg="del">
        <pc:chgData name="Antonio-Marius Tricolici" userId="4ca5b4ffc4fcfb59" providerId="LiveId" clId="{76A66AB3-5E65-4EEC-A004-D0AF7458A85D}" dt="2022-02-12T07:32:11.541" v="2" actId="47"/>
        <pc:sldMkLst>
          <pc:docMk/>
          <pc:sldMk cId="3997255581" sldId="304"/>
        </pc:sldMkLst>
      </pc:sldChg>
      <pc:sldChg chg="del">
        <pc:chgData name="Antonio-Marius Tricolici" userId="4ca5b4ffc4fcfb59" providerId="LiveId" clId="{76A66AB3-5E65-4EEC-A004-D0AF7458A85D}" dt="2022-02-12T07:32:11.541" v="2" actId="47"/>
        <pc:sldMkLst>
          <pc:docMk/>
          <pc:sldMk cId="2397199203" sldId="305"/>
        </pc:sldMkLst>
      </pc:sldChg>
      <pc:sldChg chg="del">
        <pc:chgData name="Antonio-Marius Tricolici" userId="4ca5b4ffc4fcfb59" providerId="LiveId" clId="{76A66AB3-5E65-4EEC-A004-D0AF7458A85D}" dt="2022-02-12T07:32:11.541" v="2" actId="47"/>
        <pc:sldMkLst>
          <pc:docMk/>
          <pc:sldMk cId="3016857261" sldId="306"/>
        </pc:sldMkLst>
      </pc:sldChg>
      <pc:sldChg chg="del">
        <pc:chgData name="Antonio-Marius Tricolici" userId="4ca5b4ffc4fcfb59" providerId="LiveId" clId="{76A66AB3-5E65-4EEC-A004-D0AF7458A85D}" dt="2022-02-12T07:32:11.541" v="2" actId="47"/>
        <pc:sldMkLst>
          <pc:docMk/>
          <pc:sldMk cId="2353686569" sldId="307"/>
        </pc:sldMkLst>
      </pc:sldChg>
      <pc:sldChg chg="del">
        <pc:chgData name="Antonio-Marius Tricolici" userId="4ca5b4ffc4fcfb59" providerId="LiveId" clId="{76A66AB3-5E65-4EEC-A004-D0AF7458A85D}" dt="2022-02-12T07:32:11.541" v="2" actId="47"/>
        <pc:sldMkLst>
          <pc:docMk/>
          <pc:sldMk cId="679912243" sldId="308"/>
        </pc:sldMkLst>
      </pc:sldChg>
      <pc:sldChg chg="del">
        <pc:chgData name="Antonio-Marius Tricolici" userId="4ca5b4ffc4fcfb59" providerId="LiveId" clId="{76A66AB3-5E65-4EEC-A004-D0AF7458A85D}" dt="2022-02-12T07:32:11.541" v="2" actId="47"/>
        <pc:sldMkLst>
          <pc:docMk/>
          <pc:sldMk cId="2872050178" sldId="310"/>
        </pc:sldMkLst>
      </pc:sldChg>
      <pc:sldChg chg="del">
        <pc:chgData name="Antonio-Marius Tricolici" userId="4ca5b4ffc4fcfb59" providerId="LiveId" clId="{76A66AB3-5E65-4EEC-A004-D0AF7458A85D}" dt="2022-02-12T07:32:11.541" v="2" actId="47"/>
        <pc:sldMkLst>
          <pc:docMk/>
          <pc:sldMk cId="1484601142" sldId="311"/>
        </pc:sldMkLst>
      </pc:sldChg>
      <pc:sldChg chg="del">
        <pc:chgData name="Antonio-Marius Tricolici" userId="4ca5b4ffc4fcfb59" providerId="LiveId" clId="{76A66AB3-5E65-4EEC-A004-D0AF7458A85D}" dt="2022-02-12T07:32:11.541" v="2" actId="47"/>
        <pc:sldMkLst>
          <pc:docMk/>
          <pc:sldMk cId="3151221228" sldId="312"/>
        </pc:sldMkLst>
      </pc:sldChg>
      <pc:sldChg chg="del">
        <pc:chgData name="Antonio-Marius Tricolici" userId="4ca5b4ffc4fcfb59" providerId="LiveId" clId="{76A66AB3-5E65-4EEC-A004-D0AF7458A85D}" dt="2022-02-12T07:32:11.541" v="2" actId="47"/>
        <pc:sldMkLst>
          <pc:docMk/>
          <pc:sldMk cId="1961997739" sldId="314"/>
        </pc:sldMkLst>
      </pc:sldChg>
      <pc:sldChg chg="del">
        <pc:chgData name="Antonio-Marius Tricolici" userId="4ca5b4ffc4fcfb59" providerId="LiveId" clId="{76A66AB3-5E65-4EEC-A004-D0AF7458A85D}" dt="2022-02-12T07:32:11.541" v="2" actId="47"/>
        <pc:sldMkLst>
          <pc:docMk/>
          <pc:sldMk cId="240876497" sldId="315"/>
        </pc:sldMkLst>
      </pc:sldChg>
      <pc:sldChg chg="del">
        <pc:chgData name="Antonio-Marius Tricolici" userId="4ca5b4ffc4fcfb59" providerId="LiveId" clId="{76A66AB3-5E65-4EEC-A004-D0AF7458A85D}" dt="2022-02-12T07:32:11.541" v="2" actId="47"/>
        <pc:sldMkLst>
          <pc:docMk/>
          <pc:sldMk cId="1589959573" sldId="316"/>
        </pc:sldMkLst>
      </pc:sldChg>
      <pc:sldChg chg="del">
        <pc:chgData name="Antonio-Marius Tricolici" userId="4ca5b4ffc4fcfb59" providerId="LiveId" clId="{76A66AB3-5E65-4EEC-A004-D0AF7458A85D}" dt="2022-02-12T07:32:11.541" v="2" actId="47"/>
        <pc:sldMkLst>
          <pc:docMk/>
          <pc:sldMk cId="3943101496" sldId="317"/>
        </pc:sldMkLst>
      </pc:sldChg>
      <pc:sldChg chg="del">
        <pc:chgData name="Antonio-Marius Tricolici" userId="4ca5b4ffc4fcfb59" providerId="LiveId" clId="{76A66AB3-5E65-4EEC-A004-D0AF7458A85D}" dt="2022-02-12T07:32:11.541" v="2" actId="47"/>
        <pc:sldMkLst>
          <pc:docMk/>
          <pc:sldMk cId="1363479942" sldId="318"/>
        </pc:sldMkLst>
      </pc:sldChg>
      <pc:sldChg chg="del">
        <pc:chgData name="Antonio-Marius Tricolici" userId="4ca5b4ffc4fcfb59" providerId="LiveId" clId="{76A66AB3-5E65-4EEC-A004-D0AF7458A85D}" dt="2022-02-12T07:32:11.541" v="2" actId="47"/>
        <pc:sldMkLst>
          <pc:docMk/>
          <pc:sldMk cId="973162927" sldId="319"/>
        </pc:sldMkLst>
      </pc:sldChg>
      <pc:sldChg chg="del">
        <pc:chgData name="Antonio-Marius Tricolici" userId="4ca5b4ffc4fcfb59" providerId="LiveId" clId="{76A66AB3-5E65-4EEC-A004-D0AF7458A85D}" dt="2022-02-12T07:32:11.541" v="2" actId="47"/>
        <pc:sldMkLst>
          <pc:docMk/>
          <pc:sldMk cId="432897407" sldId="321"/>
        </pc:sldMkLst>
      </pc:sldChg>
      <pc:sldChg chg="del">
        <pc:chgData name="Antonio-Marius Tricolici" userId="4ca5b4ffc4fcfb59" providerId="LiveId" clId="{76A66AB3-5E65-4EEC-A004-D0AF7458A85D}" dt="2022-02-12T07:32:11.541" v="2" actId="47"/>
        <pc:sldMkLst>
          <pc:docMk/>
          <pc:sldMk cId="2316226069" sldId="322"/>
        </pc:sldMkLst>
      </pc:sldChg>
      <pc:sldChg chg="del">
        <pc:chgData name="Antonio-Marius Tricolici" userId="4ca5b4ffc4fcfb59" providerId="LiveId" clId="{76A66AB3-5E65-4EEC-A004-D0AF7458A85D}" dt="2022-02-12T07:32:11.541" v="2" actId="47"/>
        <pc:sldMkLst>
          <pc:docMk/>
          <pc:sldMk cId="228747729" sldId="323"/>
        </pc:sldMkLst>
      </pc:sldChg>
      <pc:sldChg chg="del">
        <pc:chgData name="Antonio-Marius Tricolici" userId="4ca5b4ffc4fcfb59" providerId="LiveId" clId="{76A66AB3-5E65-4EEC-A004-D0AF7458A85D}" dt="2022-02-12T07:32:11.541" v="2" actId="47"/>
        <pc:sldMkLst>
          <pc:docMk/>
          <pc:sldMk cId="3650755568" sldId="324"/>
        </pc:sldMkLst>
      </pc:sldChg>
      <pc:sldChg chg="del">
        <pc:chgData name="Antonio-Marius Tricolici" userId="4ca5b4ffc4fcfb59" providerId="LiveId" clId="{76A66AB3-5E65-4EEC-A004-D0AF7458A85D}" dt="2022-02-12T07:32:11.541" v="2" actId="47"/>
        <pc:sldMkLst>
          <pc:docMk/>
          <pc:sldMk cId="2043564537" sldId="325"/>
        </pc:sldMkLst>
      </pc:sldChg>
      <pc:sldChg chg="del">
        <pc:chgData name="Antonio-Marius Tricolici" userId="4ca5b4ffc4fcfb59" providerId="LiveId" clId="{76A66AB3-5E65-4EEC-A004-D0AF7458A85D}" dt="2022-02-12T07:32:11.541" v="2" actId="47"/>
        <pc:sldMkLst>
          <pc:docMk/>
          <pc:sldMk cId="2236274001" sldId="326"/>
        </pc:sldMkLst>
      </pc:sldChg>
      <pc:sldChg chg="del">
        <pc:chgData name="Antonio-Marius Tricolici" userId="4ca5b4ffc4fcfb59" providerId="LiveId" clId="{76A66AB3-5E65-4EEC-A004-D0AF7458A85D}" dt="2022-02-12T07:32:11.541" v="2" actId="47"/>
        <pc:sldMkLst>
          <pc:docMk/>
          <pc:sldMk cId="2410309233" sldId="327"/>
        </pc:sldMkLst>
      </pc:sldChg>
      <pc:sldChg chg="del">
        <pc:chgData name="Antonio-Marius Tricolici" userId="4ca5b4ffc4fcfb59" providerId="LiveId" clId="{76A66AB3-5E65-4EEC-A004-D0AF7458A85D}" dt="2022-02-12T07:32:11.541" v="2" actId="47"/>
        <pc:sldMkLst>
          <pc:docMk/>
          <pc:sldMk cId="2006282509" sldId="328"/>
        </pc:sldMkLst>
      </pc:sldChg>
      <pc:sldChg chg="del">
        <pc:chgData name="Antonio-Marius Tricolici" userId="4ca5b4ffc4fcfb59" providerId="LiveId" clId="{76A66AB3-5E65-4EEC-A004-D0AF7458A85D}" dt="2022-02-12T07:32:11.541" v="2" actId="47"/>
        <pc:sldMkLst>
          <pc:docMk/>
          <pc:sldMk cId="2685299264" sldId="329"/>
        </pc:sldMkLst>
      </pc:sldChg>
      <pc:sldChg chg="del">
        <pc:chgData name="Antonio-Marius Tricolici" userId="4ca5b4ffc4fcfb59" providerId="LiveId" clId="{76A66AB3-5E65-4EEC-A004-D0AF7458A85D}" dt="2022-02-12T07:32:11.541" v="2" actId="47"/>
        <pc:sldMkLst>
          <pc:docMk/>
          <pc:sldMk cId="4230152416" sldId="330"/>
        </pc:sldMkLst>
      </pc:sldChg>
      <pc:sldChg chg="del">
        <pc:chgData name="Antonio-Marius Tricolici" userId="4ca5b4ffc4fcfb59" providerId="LiveId" clId="{76A66AB3-5E65-4EEC-A004-D0AF7458A85D}" dt="2022-02-12T07:32:11.541" v="2" actId="47"/>
        <pc:sldMkLst>
          <pc:docMk/>
          <pc:sldMk cId="3363618148" sldId="331"/>
        </pc:sldMkLst>
      </pc:sldChg>
      <pc:sldChg chg="del">
        <pc:chgData name="Antonio-Marius Tricolici" userId="4ca5b4ffc4fcfb59" providerId="LiveId" clId="{76A66AB3-5E65-4EEC-A004-D0AF7458A85D}" dt="2022-02-12T07:32:11.541" v="2" actId="47"/>
        <pc:sldMkLst>
          <pc:docMk/>
          <pc:sldMk cId="2578846951" sldId="332"/>
        </pc:sldMkLst>
      </pc:sldChg>
      <pc:sldChg chg="del">
        <pc:chgData name="Antonio-Marius Tricolici" userId="4ca5b4ffc4fcfb59" providerId="LiveId" clId="{76A66AB3-5E65-4EEC-A004-D0AF7458A85D}" dt="2022-02-12T07:32:11.541" v="2" actId="47"/>
        <pc:sldMkLst>
          <pc:docMk/>
          <pc:sldMk cId="3101465304" sldId="333"/>
        </pc:sldMkLst>
      </pc:sldChg>
      <pc:sldChg chg="del">
        <pc:chgData name="Antonio-Marius Tricolici" userId="4ca5b4ffc4fcfb59" providerId="LiveId" clId="{76A66AB3-5E65-4EEC-A004-D0AF7458A85D}" dt="2022-02-12T07:32:11.541" v="2" actId="47"/>
        <pc:sldMkLst>
          <pc:docMk/>
          <pc:sldMk cId="2722885909" sldId="334"/>
        </pc:sldMkLst>
      </pc:sldChg>
      <pc:sldChg chg="del">
        <pc:chgData name="Antonio-Marius Tricolici" userId="4ca5b4ffc4fcfb59" providerId="LiveId" clId="{76A66AB3-5E65-4EEC-A004-D0AF7458A85D}" dt="2022-02-12T07:32:11.541" v="2" actId="47"/>
        <pc:sldMkLst>
          <pc:docMk/>
          <pc:sldMk cId="2808670631" sldId="336"/>
        </pc:sldMkLst>
      </pc:sldChg>
      <pc:sldChg chg="del">
        <pc:chgData name="Antonio-Marius Tricolici" userId="4ca5b4ffc4fcfb59" providerId="LiveId" clId="{76A66AB3-5E65-4EEC-A004-D0AF7458A85D}" dt="2022-02-12T07:32:11.541" v="2" actId="47"/>
        <pc:sldMkLst>
          <pc:docMk/>
          <pc:sldMk cId="2844066262" sldId="337"/>
        </pc:sldMkLst>
      </pc:sldChg>
      <pc:sldChg chg="del">
        <pc:chgData name="Antonio-Marius Tricolici" userId="4ca5b4ffc4fcfb59" providerId="LiveId" clId="{76A66AB3-5E65-4EEC-A004-D0AF7458A85D}" dt="2022-02-12T07:32:11.541" v="2" actId="47"/>
        <pc:sldMkLst>
          <pc:docMk/>
          <pc:sldMk cId="3598767436" sldId="338"/>
        </pc:sldMkLst>
      </pc:sldChg>
      <pc:sldChg chg="del">
        <pc:chgData name="Antonio-Marius Tricolici" userId="4ca5b4ffc4fcfb59" providerId="LiveId" clId="{76A66AB3-5E65-4EEC-A004-D0AF7458A85D}" dt="2022-02-12T07:32:11.541" v="2" actId="47"/>
        <pc:sldMkLst>
          <pc:docMk/>
          <pc:sldMk cId="1733897433" sldId="3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can this class do ? Absolutely nothing</a:t>
            </a:r>
          </a:p>
        </p:txBody>
      </p:sp>
    </p:spTree>
    <p:extLst>
      <p:ext uri="{BB962C8B-B14F-4D97-AF65-F5344CB8AC3E}">
        <p14:creationId xmlns:p14="http://schemas.microsoft.com/office/powerpoint/2010/main" val="59841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userDrawn="1">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 name="Text Placeholder 2">
            <a:extLst>
              <a:ext uri="{FF2B5EF4-FFF2-40B4-BE49-F238E27FC236}">
                <a16:creationId xmlns:a16="http://schemas.microsoft.com/office/drawing/2014/main" id="{3CCF76C3-A201-43A6-9D1F-F1DF347EE11F}"/>
              </a:ext>
            </a:extLst>
          </p:cNvPr>
          <p:cNvSpPr>
            <a:spLocks noGrp="1"/>
          </p:cNvSpPr>
          <p:nvPr>
            <p:ph type="body" sz="quarter" idx="13"/>
          </p:nvPr>
        </p:nvSpPr>
        <p:spPr>
          <a:xfrm>
            <a:off x="576466" y="1187247"/>
            <a:ext cx="5221287" cy="230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 name="Text Placeholder 2">
            <a:extLst>
              <a:ext uri="{FF2B5EF4-FFF2-40B4-BE49-F238E27FC236}">
                <a16:creationId xmlns:a16="http://schemas.microsoft.com/office/drawing/2014/main" id="{6EF26071-FB6C-4EB1-8913-A79C12D26B2B}"/>
              </a:ext>
            </a:extLst>
          </p:cNvPr>
          <p:cNvSpPr>
            <a:spLocks noGrp="1"/>
          </p:cNvSpPr>
          <p:nvPr>
            <p:ph type="body" sz="quarter" idx="13"/>
          </p:nvPr>
        </p:nvSpPr>
        <p:spPr>
          <a:xfrm>
            <a:off x="310508" y="802250"/>
            <a:ext cx="7413253" cy="34195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o-RO" dirty="0"/>
          </a:p>
        </p:txBody>
      </p:sp>
    </p:spTree>
    <p:extLst>
      <p:ext uri="{BB962C8B-B14F-4D97-AF65-F5344CB8AC3E}">
        <p14:creationId xmlns:p14="http://schemas.microsoft.com/office/powerpoint/2010/main" val="38569338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Objects</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8DCE-A4B3-4066-A0DF-81358173136D}"/>
              </a:ext>
            </a:extLst>
          </p:cNvPr>
          <p:cNvSpPr>
            <a:spLocks noGrp="1"/>
          </p:cNvSpPr>
          <p:nvPr>
            <p:ph type="title"/>
          </p:nvPr>
        </p:nvSpPr>
        <p:spPr/>
        <p:txBody>
          <a:bodyPr/>
          <a:lstStyle/>
          <a:p>
            <a:r>
              <a:rPr lang="en-US" dirty="0"/>
              <a:t>Defining Classes</a:t>
            </a:r>
          </a:p>
        </p:txBody>
      </p:sp>
      <p:sp>
        <p:nvSpPr>
          <p:cNvPr id="4" name="TextBox 3">
            <a:extLst>
              <a:ext uri="{FF2B5EF4-FFF2-40B4-BE49-F238E27FC236}">
                <a16:creationId xmlns:a16="http://schemas.microsoft.com/office/drawing/2014/main" id="{BF054E0F-9920-49FC-9C53-CB2D4B273D9D}"/>
              </a:ext>
            </a:extLst>
          </p:cNvPr>
          <p:cNvSpPr txBox="1"/>
          <p:nvPr/>
        </p:nvSpPr>
        <p:spPr>
          <a:xfrm>
            <a:off x="321469" y="814387"/>
            <a:ext cx="8286750" cy="738664"/>
          </a:xfrm>
          <a:prstGeom prst="rect">
            <a:avLst/>
          </a:prstGeom>
          <a:noFill/>
        </p:spPr>
        <p:txBody>
          <a:bodyPr wrap="square" rtlCol="0">
            <a:spAutoFit/>
          </a:bodyPr>
          <a:lstStyle/>
          <a:p>
            <a:r>
              <a:rPr lang="en-US" dirty="0"/>
              <a:t>Classes are defined using the </a:t>
            </a:r>
            <a:r>
              <a:rPr lang="en-US" b="1" dirty="0"/>
              <a:t>class </a:t>
            </a:r>
            <a:r>
              <a:rPr lang="en-US" dirty="0"/>
              <a:t>keyword, followed by the name of the class.</a:t>
            </a:r>
          </a:p>
          <a:p>
            <a:endParaRPr lang="en-US" dirty="0"/>
          </a:p>
          <a:p>
            <a:endParaRPr lang="en-US" dirty="0"/>
          </a:p>
        </p:txBody>
      </p:sp>
      <p:sp>
        <p:nvSpPr>
          <p:cNvPr id="5" name="Rectangle 1">
            <a:extLst>
              <a:ext uri="{FF2B5EF4-FFF2-40B4-BE49-F238E27FC236}">
                <a16:creationId xmlns:a16="http://schemas.microsoft.com/office/drawing/2014/main" id="{6C8C43E8-DE5A-4A2A-8119-9096380183EF}"/>
              </a:ext>
            </a:extLst>
          </p:cNvPr>
          <p:cNvSpPr>
            <a:spLocks noChangeArrowheads="1"/>
          </p:cNvSpPr>
          <p:nvPr/>
        </p:nvSpPr>
        <p:spPr bwMode="auto">
          <a:xfrm>
            <a:off x="321469" y="1260663"/>
            <a:ext cx="6378669" cy="584775"/>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MyNewClass</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Creating a new class with name </a:t>
            </a:r>
            <a:r>
              <a:rPr kumimoji="0" lang="en-US" altLang="en-US" sz="16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MyNewClass</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pass</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53084E59-4E6E-43C6-A973-112F510AC37C}"/>
              </a:ext>
            </a:extLst>
          </p:cNvPr>
          <p:cNvSpPr txBox="1"/>
          <p:nvPr/>
        </p:nvSpPr>
        <p:spPr>
          <a:xfrm>
            <a:off x="407194" y="2085975"/>
            <a:ext cx="6807994" cy="307777"/>
          </a:xfrm>
          <a:prstGeom prst="rect">
            <a:avLst/>
          </a:prstGeom>
          <a:noFill/>
        </p:spPr>
        <p:txBody>
          <a:bodyPr wrap="square" rtlCol="0">
            <a:spAutoFit/>
          </a:bodyPr>
          <a:lstStyle/>
          <a:p>
            <a:r>
              <a:rPr lang="en-US" dirty="0"/>
              <a:t>Let’s create an animal class</a:t>
            </a:r>
          </a:p>
        </p:txBody>
      </p:sp>
      <p:sp>
        <p:nvSpPr>
          <p:cNvPr id="8" name="Rectangle 3">
            <a:extLst>
              <a:ext uri="{FF2B5EF4-FFF2-40B4-BE49-F238E27FC236}">
                <a16:creationId xmlns:a16="http://schemas.microsoft.com/office/drawing/2014/main" id="{D3C1B4EA-D6F6-4316-87A3-40D426173FC5}"/>
              </a:ext>
            </a:extLst>
          </p:cNvPr>
          <p:cNvSpPr>
            <a:spLocks noChangeArrowheads="1"/>
          </p:cNvSpPr>
          <p:nvPr/>
        </p:nvSpPr>
        <p:spPr bwMode="auto">
          <a:xfrm>
            <a:off x="321469" y="2642027"/>
            <a:ext cx="6040436" cy="132343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pass</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Animal()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Creating an instance of the Animal type</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9" name="Rectangle 4">
            <a:extLst>
              <a:ext uri="{FF2B5EF4-FFF2-40B4-BE49-F238E27FC236}">
                <a16:creationId xmlns:a16="http://schemas.microsoft.com/office/drawing/2014/main" id="{DCCBCA82-A95D-47B9-92CE-07D24B6869C8}"/>
              </a:ext>
            </a:extLst>
          </p:cNvPr>
          <p:cNvSpPr>
            <a:spLocks noChangeArrowheads="1"/>
          </p:cNvSpPr>
          <p:nvPr/>
        </p:nvSpPr>
        <p:spPr bwMode="auto">
          <a:xfrm>
            <a:off x="321469" y="4329113"/>
            <a:ext cx="3257623" cy="707886"/>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2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type</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#&lt;class '__</a:t>
            </a:r>
            <a:r>
              <a:rPr kumimoji="0" lang="en-US" altLang="en-US" sz="20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main__.Animal</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'&gt;</a:t>
            </a:r>
            <a:endParaRPr kumimoji="0" lang="en-US" altLang="en-US" sz="4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576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6596-C8C5-433F-BDC8-4B00300F6782}"/>
              </a:ext>
            </a:extLst>
          </p:cNvPr>
          <p:cNvSpPr>
            <a:spLocks noGrp="1"/>
          </p:cNvSpPr>
          <p:nvPr>
            <p:ph type="title"/>
          </p:nvPr>
        </p:nvSpPr>
        <p:spPr/>
        <p:txBody>
          <a:bodyPr/>
          <a:lstStyle/>
          <a:p>
            <a:r>
              <a:rPr lang="en-US" dirty="0"/>
              <a:t>Defining classes</a:t>
            </a:r>
          </a:p>
        </p:txBody>
      </p:sp>
      <p:sp>
        <p:nvSpPr>
          <p:cNvPr id="7" name="Rectangle 4">
            <a:extLst>
              <a:ext uri="{FF2B5EF4-FFF2-40B4-BE49-F238E27FC236}">
                <a16:creationId xmlns:a16="http://schemas.microsoft.com/office/drawing/2014/main" id="{7B8D8DF8-A7C5-42E7-AB71-6E62F4E2F8FA}"/>
              </a:ext>
            </a:extLst>
          </p:cNvPr>
          <p:cNvSpPr>
            <a:spLocks noChangeArrowheads="1"/>
          </p:cNvSpPr>
          <p:nvPr/>
        </p:nvSpPr>
        <p:spPr bwMode="auto">
          <a:xfrm>
            <a:off x="247401" y="2234178"/>
            <a:ext cx="8528297" cy="224676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name =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  </a:t>
            </a: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All animals start with no name</a:t>
            </a:r>
            <a:b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animal_object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Animal()</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(animal_object.name)  </a:t>
            </a: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Will be none, because all Animal objects have initial value for name of None</a:t>
            </a:r>
            <a:b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None</a:t>
            </a:r>
            <a:b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animal_object.name =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Kuzea</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We modify the internal value of the name inside animal</a:t>
            </a:r>
            <a:b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(animal_object.name)  </a:t>
            </a: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The new value is inside or new animal object.</a:t>
            </a:r>
            <a:b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Marius</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3C443E9C-359E-47E5-AE09-19CEA6E401E0}"/>
              </a:ext>
            </a:extLst>
          </p:cNvPr>
          <p:cNvSpPr txBox="1"/>
          <p:nvPr/>
        </p:nvSpPr>
        <p:spPr>
          <a:xfrm>
            <a:off x="357188" y="742950"/>
            <a:ext cx="6792244" cy="738664"/>
          </a:xfrm>
          <a:prstGeom prst="rect">
            <a:avLst/>
          </a:prstGeom>
          <a:noFill/>
        </p:spPr>
        <p:txBody>
          <a:bodyPr wrap="square" rtlCol="0">
            <a:spAutoFit/>
          </a:bodyPr>
          <a:lstStyle/>
          <a:p>
            <a:r>
              <a:rPr lang="en-US" dirty="0"/>
              <a:t>Let’s add a property (name) to our Animal.</a:t>
            </a:r>
          </a:p>
          <a:p>
            <a:endParaRPr lang="en-US" dirty="0"/>
          </a:p>
          <a:p>
            <a:r>
              <a:rPr lang="en-US" dirty="0"/>
              <a:t>This will define the state of our animal, as having a name</a:t>
            </a:r>
          </a:p>
        </p:txBody>
      </p:sp>
    </p:spTree>
    <p:extLst>
      <p:ext uri="{BB962C8B-B14F-4D97-AF65-F5344CB8AC3E}">
        <p14:creationId xmlns:p14="http://schemas.microsoft.com/office/powerpoint/2010/main" val="425726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8591-BF9E-4DEB-A4A1-C9461D24E054}"/>
              </a:ext>
            </a:extLst>
          </p:cNvPr>
          <p:cNvSpPr>
            <a:spLocks noGrp="1"/>
          </p:cNvSpPr>
          <p:nvPr>
            <p:ph type="title"/>
          </p:nvPr>
        </p:nvSpPr>
        <p:spPr/>
        <p:txBody>
          <a:bodyPr/>
          <a:lstStyle/>
          <a:p>
            <a:r>
              <a:rPr lang="en-US" dirty="0"/>
              <a:t>Adding methods to objects</a:t>
            </a:r>
          </a:p>
        </p:txBody>
      </p:sp>
      <p:sp>
        <p:nvSpPr>
          <p:cNvPr id="5" name="Rectangle 2">
            <a:extLst>
              <a:ext uri="{FF2B5EF4-FFF2-40B4-BE49-F238E27FC236}">
                <a16:creationId xmlns:a16="http://schemas.microsoft.com/office/drawing/2014/main" id="{0B281D6C-0C8F-4618-8AA6-EC323BF15C8F}"/>
              </a:ext>
            </a:extLst>
          </p:cNvPr>
          <p:cNvSpPr>
            <a:spLocks noChangeArrowheads="1"/>
          </p:cNvSpPr>
          <p:nvPr/>
        </p:nvSpPr>
        <p:spPr bwMode="auto">
          <a:xfrm>
            <a:off x="321469" y="2017768"/>
            <a:ext cx="5735866" cy="1384995"/>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name =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def </a:t>
            </a:r>
            <a:r>
              <a:rPr kumimoji="0" lang="en-US" altLang="en-US"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set_name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1" u="none" strike="noStrike" cap="none" normalizeH="0" baseline="0" dirty="0">
                <a:ln>
                  <a:noFill/>
                </a:ln>
                <a:solidFill>
                  <a:srgbClr val="629755"/>
                </a:solidFill>
                <a:effectLst/>
                <a:latin typeface="Roboto" panose="02000000000000000000" pitchFamily="2" charset="0"/>
                <a:ea typeface="Roboto" panose="02000000000000000000" pitchFamily="2" charset="0"/>
              </a:rPr>
              <a:t>"""Method that sets the name on an instance of an animal object."""</a:t>
            </a:r>
            <a:br>
              <a:rPr kumimoji="0" lang="en-US" altLang="en-US" b="0" i="1" u="none" strike="noStrike" cap="none" normalizeH="0" baseline="0" dirty="0">
                <a:ln>
                  <a:noFill/>
                </a:ln>
                <a:solidFill>
                  <a:srgbClr val="629755"/>
                </a:solidFill>
                <a:effectLst/>
                <a:latin typeface="Roboto" panose="02000000000000000000" pitchFamily="2" charset="0"/>
                <a:ea typeface="Roboto" panose="02000000000000000000" pitchFamily="2" charset="0"/>
              </a:rPr>
            </a:br>
            <a:r>
              <a:rPr kumimoji="0" lang="en-US" altLang="en-US" b="0" i="1" u="none" strike="noStrike" cap="none" normalizeH="0" baseline="0" dirty="0">
                <a:ln>
                  <a:noFill/>
                </a:ln>
                <a:solidFill>
                  <a:srgbClr val="629755"/>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 = name</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381FE14-DDE9-406B-AFBC-D11B06BDD121}"/>
              </a:ext>
            </a:extLst>
          </p:cNvPr>
          <p:cNvSpPr txBox="1"/>
          <p:nvPr/>
        </p:nvSpPr>
        <p:spPr>
          <a:xfrm>
            <a:off x="321469" y="778669"/>
            <a:ext cx="7936706" cy="1169551"/>
          </a:xfrm>
          <a:prstGeom prst="rect">
            <a:avLst/>
          </a:prstGeom>
          <a:noFill/>
        </p:spPr>
        <p:txBody>
          <a:bodyPr wrap="square" rtlCol="0">
            <a:spAutoFit/>
          </a:bodyPr>
          <a:lstStyle/>
          <a:p>
            <a:r>
              <a:rPr lang="en-US" dirty="0"/>
              <a:t>Because methods are just functions with a reference to the object, we define methods inside our classes using the </a:t>
            </a:r>
            <a:r>
              <a:rPr lang="en-US" b="1" dirty="0"/>
              <a:t>def </a:t>
            </a:r>
            <a:r>
              <a:rPr lang="en-US" dirty="0"/>
              <a:t>keyword.</a:t>
            </a:r>
          </a:p>
          <a:p>
            <a:endParaRPr lang="en-US" dirty="0"/>
          </a:p>
          <a:p>
            <a:r>
              <a:rPr lang="en-US" dirty="0"/>
              <a:t>The first argument of a method is always </a:t>
            </a:r>
            <a:r>
              <a:rPr lang="en-US" b="1" dirty="0"/>
              <a:t>self</a:t>
            </a:r>
            <a:r>
              <a:rPr lang="en-US" dirty="0"/>
              <a:t>. Self is a reference to</a:t>
            </a:r>
            <a:r>
              <a:rPr lang="en-US" b="1" dirty="0"/>
              <a:t> instance </a:t>
            </a:r>
            <a:r>
              <a:rPr lang="en-US" dirty="0"/>
              <a:t>of that object. </a:t>
            </a:r>
          </a:p>
          <a:p>
            <a:r>
              <a:rPr lang="en-US" dirty="0"/>
              <a:t>That is to say, it’s a reference to the object it</a:t>
            </a:r>
            <a:r>
              <a:rPr lang="en-US" b="1" dirty="0"/>
              <a:t>self</a:t>
            </a:r>
            <a:r>
              <a:rPr lang="en-US" dirty="0"/>
              <a:t>.</a:t>
            </a:r>
          </a:p>
        </p:txBody>
      </p:sp>
      <p:sp>
        <p:nvSpPr>
          <p:cNvPr id="7" name="Rectangle 3">
            <a:extLst>
              <a:ext uri="{FF2B5EF4-FFF2-40B4-BE49-F238E27FC236}">
                <a16:creationId xmlns:a16="http://schemas.microsoft.com/office/drawing/2014/main" id="{81856F67-B1AF-4EF7-B61E-E8828ECE564E}"/>
              </a:ext>
            </a:extLst>
          </p:cNvPr>
          <p:cNvSpPr>
            <a:spLocks noChangeArrowheads="1"/>
          </p:cNvSpPr>
          <p:nvPr/>
        </p:nvSpPr>
        <p:spPr bwMode="auto">
          <a:xfrm>
            <a:off x="321469" y="3802621"/>
            <a:ext cx="6186309" cy="73866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new_animal</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Animal()</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new_animal.set_name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Kuzea</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(new_animal.name)  </a:t>
            </a: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Printing the modified value of our animals name</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2B0630DE-D762-420B-BF5C-FAF757170BE5}"/>
              </a:ext>
            </a:extLst>
          </p:cNvPr>
          <p:cNvSpPr txBox="1"/>
          <p:nvPr/>
        </p:nvSpPr>
        <p:spPr>
          <a:xfrm>
            <a:off x="6779419" y="3802621"/>
            <a:ext cx="2043112" cy="954107"/>
          </a:xfrm>
          <a:prstGeom prst="rect">
            <a:avLst/>
          </a:prstGeom>
          <a:noFill/>
        </p:spPr>
        <p:txBody>
          <a:bodyPr wrap="square" rtlCol="0">
            <a:spAutoFit/>
          </a:bodyPr>
          <a:lstStyle/>
          <a:p>
            <a:r>
              <a:rPr lang="en-US" dirty="0"/>
              <a:t>Self is never passed as an argument. Python adds self to methods automatically</a:t>
            </a:r>
          </a:p>
        </p:txBody>
      </p:sp>
    </p:spTree>
    <p:extLst>
      <p:ext uri="{BB962C8B-B14F-4D97-AF65-F5344CB8AC3E}">
        <p14:creationId xmlns:p14="http://schemas.microsoft.com/office/powerpoint/2010/main" val="30270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766E-C380-4C64-AD15-412EAAF71D45}"/>
              </a:ext>
            </a:extLst>
          </p:cNvPr>
          <p:cNvSpPr>
            <a:spLocks noGrp="1"/>
          </p:cNvSpPr>
          <p:nvPr>
            <p:ph type="title"/>
          </p:nvPr>
        </p:nvSpPr>
        <p:spPr/>
        <p:txBody>
          <a:bodyPr/>
          <a:lstStyle/>
          <a:p>
            <a:r>
              <a:rPr lang="en-US" dirty="0"/>
              <a:t>More methods</a:t>
            </a:r>
          </a:p>
        </p:txBody>
      </p:sp>
      <p:sp>
        <p:nvSpPr>
          <p:cNvPr id="5" name="Rectangle 2">
            <a:extLst>
              <a:ext uri="{FF2B5EF4-FFF2-40B4-BE49-F238E27FC236}">
                <a16:creationId xmlns:a16="http://schemas.microsoft.com/office/drawing/2014/main" id="{3D369109-65AA-4853-8F3F-85A5706B7E83}"/>
              </a:ext>
            </a:extLst>
          </p:cNvPr>
          <p:cNvSpPr>
            <a:spLocks noChangeArrowheads="1"/>
          </p:cNvSpPr>
          <p:nvPr/>
        </p:nvSpPr>
        <p:spPr bwMode="auto">
          <a:xfrm>
            <a:off x="258115" y="806609"/>
            <a:ext cx="2957861" cy="415498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Animal:</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name =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b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b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def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set_name</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name):</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"""Sets the name of the animal"""</a:t>
            </a:r>
            <a:b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b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.name = name</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get_name</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"""Returns the name of the animal"""</a:t>
            </a:r>
            <a:b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b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return </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.name</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set_species</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"""Sets the name of the species"""</a:t>
            </a:r>
            <a:b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b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species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get_species</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"""Returns name of the species"""</a:t>
            </a:r>
            <a:b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br>
            <a:r>
              <a:rPr kumimoji="0" lang="en-US" altLang="en-US" sz="1200" b="0" i="1" u="none" strike="noStrike" cap="none" normalizeH="0" baseline="0">
                <a:ln>
                  <a:noFill/>
                </a:ln>
                <a:solidFill>
                  <a:srgbClr val="629755"/>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return </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200" b="0" i="0" u="none" strike="noStrike" cap="none" normalizeH="0" baseline="0">
                <a:ln>
                  <a:noFill/>
                </a:ln>
                <a:solidFill>
                  <a:srgbClr val="FFC66D"/>
                </a:solidFill>
                <a:effectLst/>
                <a:latin typeface="Roboto" panose="02000000000000000000" pitchFamily="2" charset="0"/>
                <a:ea typeface="Roboto" panose="02000000000000000000" pitchFamily="2" charset="0"/>
              </a:rPr>
              <a:t>is_species</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other_species):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return </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other_species</a:t>
            </a:r>
            <a:endParaRPr kumimoji="0" lang="en-US" altLang="en-US" sz="32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6" name="Rectangle 3">
            <a:extLst>
              <a:ext uri="{FF2B5EF4-FFF2-40B4-BE49-F238E27FC236}">
                <a16:creationId xmlns:a16="http://schemas.microsoft.com/office/drawing/2014/main" id="{DB5671F9-C2F6-4D6D-92C3-4E6563C310DF}"/>
              </a:ext>
            </a:extLst>
          </p:cNvPr>
          <p:cNvSpPr>
            <a:spLocks noChangeArrowheads="1"/>
          </p:cNvSpPr>
          <p:nvPr/>
        </p:nvSpPr>
        <p:spPr bwMode="auto">
          <a:xfrm>
            <a:off x="5335260" y="714276"/>
            <a:ext cx="3679212" cy="433965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animal_1 = Animal()</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animal_1.set_name(</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Kuzea</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animal_1.set_species(</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'Dog’</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endPar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animal_2 = Animal()</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animal_2.set_name(</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Tuzea</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animal_2.set_species(</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'Dog’</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animal_3 = Animal()</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animal_3.set_name(</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Kiskis</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animal_3.set_species(</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'Cat’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endPar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(animal_1.get_name()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animal_1.get_species())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Kuzea</a:t>
            </a: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Dog</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(animal_2.get_name()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animal_2.get_species())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Tuzea</a:t>
            </a: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Dog</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(animal_3.get_name()</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animal_3.get_species())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Kiskis</a:t>
            </a: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Cat</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(animal_1.is_species(animal_2.get_species()))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(animal_2.is_species(animal_3.get_species()))</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 (Dog != Cat)</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50866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896E-9380-46CA-BC58-C527A0397527}"/>
              </a:ext>
            </a:extLst>
          </p:cNvPr>
          <p:cNvSpPr>
            <a:spLocks noGrp="1"/>
          </p:cNvSpPr>
          <p:nvPr>
            <p:ph type="title"/>
          </p:nvPr>
        </p:nvSpPr>
        <p:spPr/>
        <p:txBody>
          <a:bodyPr/>
          <a:lstStyle/>
          <a:p>
            <a:r>
              <a:rPr lang="en-US" dirty="0"/>
              <a:t>Why use methods when you can just access and modify properties</a:t>
            </a:r>
          </a:p>
        </p:txBody>
      </p:sp>
      <p:sp>
        <p:nvSpPr>
          <p:cNvPr id="7" name="TextBox 6">
            <a:extLst>
              <a:ext uri="{FF2B5EF4-FFF2-40B4-BE49-F238E27FC236}">
                <a16:creationId xmlns:a16="http://schemas.microsoft.com/office/drawing/2014/main" id="{21418C92-6037-459F-9C14-C65F39A8DAA4}"/>
              </a:ext>
            </a:extLst>
          </p:cNvPr>
          <p:cNvSpPr txBox="1"/>
          <p:nvPr/>
        </p:nvSpPr>
        <p:spPr>
          <a:xfrm>
            <a:off x="157162" y="829107"/>
            <a:ext cx="2578894" cy="3970318"/>
          </a:xfrm>
          <a:prstGeom prst="rect">
            <a:avLst/>
          </a:prstGeom>
          <a:noFill/>
        </p:spPr>
        <p:txBody>
          <a:bodyPr wrap="square" rtlCol="0">
            <a:spAutoFit/>
          </a:bodyPr>
          <a:lstStyle/>
          <a:p>
            <a:r>
              <a:rPr lang="en-US" dirty="0"/>
              <a:t>Methods allow us to do more than just modify our properties. </a:t>
            </a:r>
          </a:p>
          <a:p>
            <a:endParaRPr lang="en-US" dirty="0"/>
          </a:p>
          <a:p>
            <a:r>
              <a:rPr lang="en-US" dirty="0"/>
              <a:t>We already know from .count() or .index()</a:t>
            </a:r>
          </a:p>
          <a:p>
            <a:endParaRPr lang="en-US" dirty="0"/>
          </a:p>
          <a:p>
            <a:r>
              <a:rPr lang="en-US" dirty="0"/>
              <a:t>Methods also allow us to </a:t>
            </a:r>
            <a:r>
              <a:rPr lang="en-US" b="1" dirty="0"/>
              <a:t>validate </a:t>
            </a:r>
            <a:r>
              <a:rPr lang="en-US" dirty="0"/>
              <a:t>and track what happens to our objects. </a:t>
            </a:r>
          </a:p>
          <a:p>
            <a:endParaRPr lang="en-US" dirty="0"/>
          </a:p>
          <a:p>
            <a:endParaRPr lang="en-US" dirty="0"/>
          </a:p>
          <a:p>
            <a:r>
              <a:rPr lang="en-US" dirty="0"/>
              <a:t>For example: I could easily implement .rename() method to save a history of previous names, so we know what names the animal used to have</a:t>
            </a:r>
          </a:p>
        </p:txBody>
      </p:sp>
      <p:sp>
        <p:nvSpPr>
          <p:cNvPr id="8" name="Rectangle 2">
            <a:extLst>
              <a:ext uri="{FF2B5EF4-FFF2-40B4-BE49-F238E27FC236}">
                <a16:creationId xmlns:a16="http://schemas.microsoft.com/office/drawing/2014/main" id="{43F1EC9F-08DE-4FE9-A674-A9872231BEBB}"/>
              </a:ext>
            </a:extLst>
          </p:cNvPr>
          <p:cNvSpPr>
            <a:spLocks noChangeArrowheads="1"/>
          </p:cNvSpPr>
          <p:nvPr/>
        </p:nvSpPr>
        <p:spPr bwMode="auto">
          <a:xfrm>
            <a:off x="2830688" y="847160"/>
            <a:ext cx="6156150" cy="393954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Animal:</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name =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b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b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    def </a:t>
            </a:r>
            <a:r>
              <a:rPr kumimoji="0" lang="en-US" altLang="en-US" sz="1000" b="0" i="0" u="none" strike="noStrike" cap="none" normalizeH="0" baseline="0">
                <a:ln>
                  <a:noFill/>
                </a:ln>
                <a:solidFill>
                  <a:srgbClr val="FFC66D"/>
                </a:solidFill>
                <a:effectLst/>
                <a:latin typeface="Roboto" panose="02000000000000000000" pitchFamily="2" charset="0"/>
                <a:ea typeface="Roboto" panose="02000000000000000000" pitchFamily="2" charset="0"/>
              </a:rPr>
              <a:t>set_species</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if </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is not None</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t># We don't allow to change the species of our animal</a:t>
            </a:r>
            <a:b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raise </a:t>
            </a:r>
            <a:r>
              <a:rPr kumimoji="0" lang="en-US" altLang="en-US" sz="1000" b="0" i="0" u="none" strike="noStrike" cap="none" normalizeH="0" baseline="0">
                <a:ln>
                  <a:noFill/>
                </a:ln>
                <a:solidFill>
                  <a:srgbClr val="8888C6"/>
                </a:solidFill>
                <a:effectLst/>
                <a:latin typeface="Roboto" panose="02000000000000000000" pitchFamily="2" charset="0"/>
                <a:ea typeface="Roboto" panose="02000000000000000000" pitchFamily="2" charset="0"/>
              </a:rPr>
              <a:t>Exception</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6A8759"/>
                </a:solidFill>
                <a:effectLst/>
                <a:latin typeface="Roboto" panose="02000000000000000000" pitchFamily="2" charset="0"/>
                <a:ea typeface="Roboto" panose="02000000000000000000" pitchFamily="2" charset="0"/>
              </a:rPr>
              <a:t>'Cannot change the species of an animal after it</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6A8759"/>
                </a:solidFill>
                <a:effectLst/>
                <a:latin typeface="Roboto" panose="02000000000000000000" pitchFamily="2" charset="0"/>
                <a:ea typeface="Roboto" panose="02000000000000000000" pitchFamily="2" charset="0"/>
              </a:rPr>
              <a:t>s been assigned'</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if </a:t>
            </a:r>
            <a:r>
              <a:rPr kumimoji="0" lang="en-US" altLang="en-US" sz="1000" b="0" i="0" u="none" strike="noStrike" cap="none" normalizeH="0" baseline="0">
                <a:ln>
                  <a:noFill/>
                </a:ln>
                <a:solidFill>
                  <a:srgbClr val="8888C6"/>
                </a:solidFill>
                <a:effectLst/>
                <a:latin typeface="Roboto" panose="02000000000000000000" pitchFamily="2" charset="0"/>
                <a:ea typeface="Roboto" panose="02000000000000000000" pitchFamily="2" charset="0"/>
              </a:rPr>
              <a:t>type</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a:t>
            </a:r>
            <a:r>
              <a:rPr kumimoji="0" lang="en-US" altLang="en-US" sz="1000" b="0" i="0" u="none" strike="noStrike" cap="none" normalizeH="0" baseline="0">
                <a:ln>
                  <a:noFill/>
                </a:ln>
                <a:solidFill>
                  <a:srgbClr val="8888C6"/>
                </a:solidFill>
                <a:effectLst/>
                <a:latin typeface="Roboto" panose="02000000000000000000" pitchFamily="2" charset="0"/>
                <a:ea typeface="Roboto" panose="02000000000000000000" pitchFamily="2" charset="0"/>
              </a:rPr>
              <a:t>str</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t># We don't allow to set the species to anything but string</a:t>
            </a:r>
            <a:b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raise </a:t>
            </a:r>
            <a:r>
              <a:rPr kumimoji="0" lang="en-US" altLang="en-US" sz="1000" b="0" i="0" u="none" strike="noStrike" cap="none" normalizeH="0" baseline="0">
                <a:ln>
                  <a:noFill/>
                </a:ln>
                <a:solidFill>
                  <a:srgbClr val="8888C6"/>
                </a:solidFill>
                <a:effectLst/>
                <a:latin typeface="Roboto" panose="02000000000000000000" pitchFamily="2" charset="0"/>
                <a:ea typeface="Roboto" panose="02000000000000000000" pitchFamily="2" charset="0"/>
              </a:rPr>
              <a:t>Exception</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6A8759"/>
                </a:solidFill>
                <a:effectLst/>
                <a:latin typeface="Roboto" panose="02000000000000000000" pitchFamily="2" charset="0"/>
                <a:ea typeface="Roboto" panose="02000000000000000000" pitchFamily="2" charset="0"/>
              </a:rPr>
              <a:t>'Species must be a string'</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species  </a:t>
            </a:r>
            <a: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t># We haven't failed above, so we can set our species</a:t>
            </a:r>
            <a:b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br>
            <a:b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000" b="0" i="0" u="none" strike="noStrike" cap="none" normalizeH="0" baseline="0">
                <a:ln>
                  <a:noFill/>
                </a:ln>
                <a:solidFill>
                  <a:srgbClr val="FFC66D"/>
                </a:solidFill>
                <a:effectLst/>
                <a:latin typeface="Roboto" panose="02000000000000000000" pitchFamily="2" charset="0"/>
                <a:ea typeface="Roboto" panose="02000000000000000000" pitchFamily="2" charset="0"/>
              </a:rPr>
              <a:t>get_species</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return </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000" b="0" i="0" u="none" strike="noStrike" cap="none" normalizeH="0" baseline="0">
                <a:ln>
                  <a:noFill/>
                </a:ln>
                <a:solidFill>
                  <a:srgbClr val="FFC66D"/>
                </a:solidFill>
                <a:effectLst/>
                <a:latin typeface="Roboto" panose="02000000000000000000" pitchFamily="2" charset="0"/>
                <a:ea typeface="Roboto" panose="02000000000000000000" pitchFamily="2" charset="0"/>
              </a:rPr>
              <a:t>set_name</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name):</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if </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.name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is not None</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raise </a:t>
            </a:r>
            <a:r>
              <a:rPr kumimoji="0" lang="en-US" altLang="en-US" sz="1000" b="0" i="0" u="none" strike="noStrike" cap="none" normalizeH="0" baseline="0">
                <a:ln>
                  <a:noFill/>
                </a:ln>
                <a:solidFill>
                  <a:srgbClr val="8888C6"/>
                </a:solidFill>
                <a:effectLst/>
                <a:latin typeface="Roboto" panose="02000000000000000000" pitchFamily="2" charset="0"/>
                <a:ea typeface="Roboto" panose="02000000000000000000" pitchFamily="2" charset="0"/>
              </a:rPr>
              <a:t>Exception</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6A8759"/>
                </a:solidFill>
                <a:effectLst/>
                <a:latin typeface="Roboto" panose="02000000000000000000" pitchFamily="2" charset="0"/>
                <a:ea typeface="Roboto" panose="02000000000000000000" pitchFamily="2" charset="0"/>
              </a:rPr>
              <a:t>'Cannot set name, as this animal already has a name, please use rename() method'</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.name = name</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000" b="0" i="0" u="none" strike="noStrike" cap="none" normalizeH="0" baseline="0">
                <a:ln>
                  <a:noFill/>
                </a:ln>
                <a:solidFill>
                  <a:srgbClr val="FFC66D"/>
                </a:solidFill>
                <a:effectLst/>
                <a:latin typeface="Roboto" panose="02000000000000000000" pitchFamily="2" charset="0"/>
                <a:ea typeface="Roboto" panose="02000000000000000000" pitchFamily="2" charset="0"/>
              </a:rPr>
              <a:t>get_name</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return </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.name</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000" b="0" i="0" u="none" strike="noStrike" cap="none" normalizeH="0" baseline="0">
                <a:ln>
                  <a:noFill/>
                </a:ln>
                <a:solidFill>
                  <a:srgbClr val="FFC66D"/>
                </a:solidFill>
                <a:effectLst/>
                <a:latin typeface="Roboto" panose="02000000000000000000" pitchFamily="2" charset="0"/>
                <a:ea typeface="Roboto" panose="02000000000000000000" pitchFamily="2" charset="0"/>
              </a:rPr>
              <a:t>rename</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new_name):</a:t>
            </a:r>
            <a:b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a:ln>
                  <a:noFill/>
                </a:ln>
                <a:solidFill>
                  <a:srgbClr val="A9B7C6"/>
                </a:solidFill>
                <a:effectLst/>
                <a:latin typeface="Roboto" panose="02000000000000000000" pitchFamily="2" charset="0"/>
                <a:ea typeface="Roboto" panose="02000000000000000000" pitchFamily="2" charset="0"/>
              </a:rPr>
              <a:t>.name = new_name</a:t>
            </a:r>
            <a:endParaRPr kumimoji="0" lang="en-US" altLang="en-US" sz="10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4522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D128-42A2-4BE9-B67B-B45E3C481B38}"/>
              </a:ext>
            </a:extLst>
          </p:cNvPr>
          <p:cNvSpPr>
            <a:spLocks noGrp="1"/>
          </p:cNvSpPr>
          <p:nvPr>
            <p:ph type="title"/>
          </p:nvPr>
        </p:nvSpPr>
        <p:spPr/>
        <p:txBody>
          <a:bodyPr/>
          <a:lstStyle/>
          <a:p>
            <a:r>
              <a:rPr lang="en-US" dirty="0"/>
              <a:t>Creating objects with initial values</a:t>
            </a:r>
          </a:p>
        </p:txBody>
      </p:sp>
      <p:sp>
        <p:nvSpPr>
          <p:cNvPr id="4" name="TextBox 3">
            <a:extLst>
              <a:ext uri="{FF2B5EF4-FFF2-40B4-BE49-F238E27FC236}">
                <a16:creationId xmlns:a16="http://schemas.microsoft.com/office/drawing/2014/main" id="{BBC8141A-1F8B-4CAD-AADC-EC88D61FF22D}"/>
              </a:ext>
            </a:extLst>
          </p:cNvPr>
          <p:cNvSpPr txBox="1"/>
          <p:nvPr/>
        </p:nvSpPr>
        <p:spPr>
          <a:xfrm>
            <a:off x="292894" y="807244"/>
            <a:ext cx="8308181" cy="1169551"/>
          </a:xfrm>
          <a:prstGeom prst="rect">
            <a:avLst/>
          </a:prstGeom>
          <a:noFill/>
        </p:spPr>
        <p:txBody>
          <a:bodyPr wrap="square" rtlCol="0">
            <a:spAutoFit/>
          </a:bodyPr>
          <a:lstStyle/>
          <a:p>
            <a:r>
              <a:rPr lang="en-US" dirty="0"/>
              <a:t>For us to be able to create objects with initial values, we need to make use of the </a:t>
            </a:r>
            <a:r>
              <a:rPr lang="en-US" b="1" dirty="0"/>
              <a:t>constructor</a:t>
            </a:r>
            <a:r>
              <a:rPr lang="en-US" dirty="0"/>
              <a:t> of our object.</a:t>
            </a:r>
          </a:p>
          <a:p>
            <a:endParaRPr lang="en-US" dirty="0"/>
          </a:p>
          <a:p>
            <a:r>
              <a:rPr lang="en-US" dirty="0"/>
              <a:t>The constructor function “constructs” our objects using the given arguments.</a:t>
            </a:r>
          </a:p>
          <a:p>
            <a:endParaRPr lang="en-US" b="1" dirty="0"/>
          </a:p>
        </p:txBody>
      </p:sp>
      <p:sp>
        <p:nvSpPr>
          <p:cNvPr id="6" name="Rectangle 2">
            <a:extLst>
              <a:ext uri="{FF2B5EF4-FFF2-40B4-BE49-F238E27FC236}">
                <a16:creationId xmlns:a16="http://schemas.microsoft.com/office/drawing/2014/main" id="{516CBFB2-2188-41B0-A3A4-CC8D782F46B4}"/>
              </a:ext>
            </a:extLst>
          </p:cNvPr>
          <p:cNvSpPr>
            <a:spLocks noChangeArrowheads="1"/>
          </p:cNvSpPr>
          <p:nvPr/>
        </p:nvSpPr>
        <p:spPr bwMode="auto">
          <a:xfrm>
            <a:off x="414338" y="2797003"/>
            <a:ext cx="1919115" cy="1077218"/>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16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600" b="0" i="0" u="none" strike="noStrike" cap="none" normalizeH="0" baseline="0" dirty="0" err="1">
                <a:ln>
                  <a:noFill/>
                </a:ln>
                <a:solidFill>
                  <a:srgbClr val="B200B2"/>
                </a:solidFill>
                <a:effectLst/>
                <a:latin typeface="Roboto" panose="02000000000000000000" pitchFamily="2" charset="0"/>
                <a:ea typeface="Roboto" panose="02000000000000000000" pitchFamily="2" charset="0"/>
              </a:rPr>
              <a:t>init</a:t>
            </a:r>
            <a:r>
              <a:rPr kumimoji="0" lang="en-US" altLang="en-US" sz="16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pass</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7D00B99F-7A7B-48AF-A5AA-BECBF00A19AB}"/>
              </a:ext>
            </a:extLst>
          </p:cNvPr>
          <p:cNvSpPr txBox="1"/>
          <p:nvPr/>
        </p:nvSpPr>
        <p:spPr>
          <a:xfrm>
            <a:off x="2564606" y="2741976"/>
            <a:ext cx="6360244" cy="1169551"/>
          </a:xfrm>
          <a:prstGeom prst="rect">
            <a:avLst/>
          </a:prstGeom>
          <a:noFill/>
        </p:spPr>
        <p:txBody>
          <a:bodyPr wrap="square" rtlCol="0">
            <a:spAutoFit/>
          </a:bodyPr>
          <a:lstStyle/>
          <a:p>
            <a:r>
              <a:rPr lang="en-US" dirty="0"/>
              <a:t>Init function should have 2 underscores before and after the </a:t>
            </a:r>
            <a:r>
              <a:rPr lang="en-US" dirty="0" err="1"/>
              <a:t>init</a:t>
            </a:r>
            <a:r>
              <a:rPr lang="en-US" dirty="0"/>
              <a:t> name.</a:t>
            </a:r>
          </a:p>
          <a:p>
            <a:endParaRPr lang="en-US" dirty="0"/>
          </a:p>
          <a:p>
            <a:r>
              <a:rPr lang="en-US" dirty="0"/>
              <a:t>def __</a:t>
            </a:r>
            <a:r>
              <a:rPr lang="en-US" dirty="0" err="1"/>
              <a:t>init</a:t>
            </a:r>
            <a:r>
              <a:rPr lang="en-US" dirty="0"/>
              <a:t>__(self)</a:t>
            </a:r>
          </a:p>
          <a:p>
            <a:endParaRPr lang="en-US" dirty="0"/>
          </a:p>
          <a:p>
            <a:r>
              <a:rPr lang="en-US" dirty="0"/>
              <a:t>And it has access to the newly created instance of our object.</a:t>
            </a:r>
          </a:p>
        </p:txBody>
      </p:sp>
      <p:sp>
        <p:nvSpPr>
          <p:cNvPr id="9" name="TextBox 8">
            <a:extLst>
              <a:ext uri="{FF2B5EF4-FFF2-40B4-BE49-F238E27FC236}">
                <a16:creationId xmlns:a16="http://schemas.microsoft.com/office/drawing/2014/main" id="{A00D2B38-824A-4DE2-A501-433EFC82BA24}"/>
              </a:ext>
            </a:extLst>
          </p:cNvPr>
          <p:cNvSpPr txBox="1"/>
          <p:nvPr/>
        </p:nvSpPr>
        <p:spPr>
          <a:xfrm>
            <a:off x="292894" y="4099721"/>
            <a:ext cx="8472487" cy="523220"/>
          </a:xfrm>
          <a:prstGeom prst="rect">
            <a:avLst/>
          </a:prstGeom>
          <a:noFill/>
        </p:spPr>
        <p:txBody>
          <a:bodyPr wrap="square" rtlCol="0">
            <a:spAutoFit/>
          </a:bodyPr>
          <a:lstStyle/>
          <a:p>
            <a:r>
              <a:rPr lang="en-US" dirty="0"/>
              <a:t>The __</a:t>
            </a:r>
            <a:r>
              <a:rPr lang="en-US" dirty="0" err="1"/>
              <a:t>init</a:t>
            </a:r>
            <a:r>
              <a:rPr lang="en-US" dirty="0"/>
              <a:t>__ function is called as soon as the object is created, before it’s returned to the caller of the constructor.</a:t>
            </a:r>
          </a:p>
        </p:txBody>
      </p:sp>
      <p:sp>
        <p:nvSpPr>
          <p:cNvPr id="11" name="TextBox 10">
            <a:extLst>
              <a:ext uri="{FF2B5EF4-FFF2-40B4-BE49-F238E27FC236}">
                <a16:creationId xmlns:a16="http://schemas.microsoft.com/office/drawing/2014/main" id="{A344BBAB-2FBC-43CC-9F68-DA6F08D18446}"/>
              </a:ext>
            </a:extLst>
          </p:cNvPr>
          <p:cNvSpPr txBox="1"/>
          <p:nvPr/>
        </p:nvSpPr>
        <p:spPr>
          <a:xfrm>
            <a:off x="292894" y="1832840"/>
            <a:ext cx="8115300" cy="738664"/>
          </a:xfrm>
          <a:prstGeom prst="rect">
            <a:avLst/>
          </a:prstGeom>
          <a:noFill/>
        </p:spPr>
        <p:txBody>
          <a:bodyPr wrap="square">
            <a:spAutoFit/>
          </a:bodyPr>
          <a:lstStyle/>
          <a:p>
            <a:r>
              <a:rPr lang="en-US" dirty="0"/>
              <a:t>The </a:t>
            </a:r>
            <a:r>
              <a:rPr lang="en-US" b="1" dirty="0" err="1"/>
              <a:t>init</a:t>
            </a:r>
            <a:r>
              <a:rPr lang="en-US" dirty="0"/>
              <a:t> method is a method that allows the class to define its initial state.</a:t>
            </a:r>
          </a:p>
          <a:p>
            <a:endParaRPr lang="en-US" dirty="0"/>
          </a:p>
          <a:p>
            <a:r>
              <a:rPr lang="en-US" dirty="0"/>
              <a:t>We can declare the </a:t>
            </a:r>
            <a:r>
              <a:rPr lang="en-US" b="1" dirty="0" err="1"/>
              <a:t>init</a:t>
            </a:r>
            <a:r>
              <a:rPr lang="en-US" b="1" dirty="0"/>
              <a:t> </a:t>
            </a:r>
            <a:r>
              <a:rPr lang="en-US" dirty="0"/>
              <a:t> method like so. </a:t>
            </a:r>
          </a:p>
        </p:txBody>
      </p:sp>
    </p:spTree>
    <p:extLst>
      <p:ext uri="{BB962C8B-B14F-4D97-AF65-F5344CB8AC3E}">
        <p14:creationId xmlns:p14="http://schemas.microsoft.com/office/powerpoint/2010/main" val="18309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1DD1-3D59-4F11-871C-2B4A2DD0AA77}"/>
              </a:ext>
            </a:extLst>
          </p:cNvPr>
          <p:cNvSpPr>
            <a:spLocks noGrp="1"/>
          </p:cNvSpPr>
          <p:nvPr>
            <p:ph type="title"/>
          </p:nvPr>
        </p:nvSpPr>
        <p:spPr/>
        <p:txBody>
          <a:bodyPr/>
          <a:lstStyle/>
          <a:p>
            <a:r>
              <a:rPr lang="en-US" dirty="0"/>
              <a:t>Using the constructor function</a:t>
            </a:r>
          </a:p>
        </p:txBody>
      </p:sp>
      <p:sp>
        <p:nvSpPr>
          <p:cNvPr id="5" name="Rectangle 2">
            <a:extLst>
              <a:ext uri="{FF2B5EF4-FFF2-40B4-BE49-F238E27FC236}">
                <a16:creationId xmlns:a16="http://schemas.microsoft.com/office/drawing/2014/main" id="{EF539CA5-6821-4BB3-B6C3-71CDC4A07A96}"/>
              </a:ext>
            </a:extLst>
          </p:cNvPr>
          <p:cNvSpPr>
            <a:spLocks noChangeArrowheads="1"/>
          </p:cNvSpPr>
          <p:nvPr/>
        </p:nvSpPr>
        <p:spPr bwMode="auto">
          <a:xfrm>
            <a:off x="214313" y="1241765"/>
            <a:ext cx="3698448" cy="2031325"/>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Animal:</a:t>
            </a:r>
            <a:b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    name = </a:t>
            </a: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b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a:t>
            </a: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b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    def </a:t>
            </a:r>
            <a:r>
              <a:rPr kumimoji="0" lang="en-US" altLang="en-US" sz="1800" b="0" i="0" u="none" strike="noStrike" cap="none" normalizeH="0" baseline="0">
                <a:ln>
                  <a:noFill/>
                </a:ln>
                <a:solidFill>
                  <a:srgbClr val="B200B2"/>
                </a:solidFill>
                <a:effectLst/>
                <a:latin typeface="Roboto" panose="02000000000000000000" pitchFamily="2" charset="0"/>
                <a:ea typeface="Roboto" panose="02000000000000000000" pitchFamily="2" charset="0"/>
              </a:rPr>
              <a:t>__init__</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8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name</a:t>
            </a:r>
            <a:r>
              <a:rPr kumimoji="0" lang="en-US" altLang="en-US" sz="18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a:t>
            </a:r>
            <a:b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8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.name = name</a:t>
            </a:r>
            <a:b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8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8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species</a:t>
            </a:r>
            <a:endParaRPr kumimoji="0" lang="en-US" altLang="en-US" sz="44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6" name="Rectangle 3">
            <a:extLst>
              <a:ext uri="{FF2B5EF4-FFF2-40B4-BE49-F238E27FC236}">
                <a16:creationId xmlns:a16="http://schemas.microsoft.com/office/drawing/2014/main" id="{716CEE24-B03C-43DD-B9D6-C2ECB684617F}"/>
              </a:ext>
            </a:extLst>
          </p:cNvPr>
          <p:cNvSpPr>
            <a:spLocks noChangeArrowheads="1"/>
          </p:cNvSpPr>
          <p:nvPr/>
        </p:nvSpPr>
        <p:spPr bwMode="auto">
          <a:xfrm>
            <a:off x="214313" y="3420246"/>
            <a:ext cx="3719288" cy="1477328"/>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Animal(</a:t>
            </a:r>
            <a:r>
              <a:rPr kumimoji="0" lang="en-US" altLang="en-US" sz="18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Kuzea</a:t>
            </a:r>
            <a:r>
              <a:rPr kumimoji="0" lang="en-US" altLang="en-US" sz="18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'Dog'</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my_animal.species</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Dog</a:t>
            </a:r>
            <a:b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(my_animal.name)</a:t>
            </a:r>
            <a:b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Kuzea</a:t>
            </a:r>
            <a:endParaRPr kumimoji="0" lang="en-US" altLang="en-US" sz="4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Rectangle 5">
            <a:extLst>
              <a:ext uri="{FF2B5EF4-FFF2-40B4-BE49-F238E27FC236}">
                <a16:creationId xmlns:a16="http://schemas.microsoft.com/office/drawing/2014/main" id="{45F73999-0F6E-4F67-8F3B-21852EBD65CF}"/>
              </a:ext>
            </a:extLst>
          </p:cNvPr>
          <p:cNvSpPr>
            <a:spLocks noChangeArrowheads="1"/>
          </p:cNvSpPr>
          <p:nvPr/>
        </p:nvSpPr>
        <p:spPr bwMode="auto">
          <a:xfrm>
            <a:off x="4936331" y="1743966"/>
            <a:ext cx="3922869" cy="2677656"/>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name =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 =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def </a:t>
            </a:r>
            <a:r>
              <a:rPr kumimoji="0" lang="en-US" altLang="en-US"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b="0" i="0" u="none" strike="noStrike" cap="none" normalizeH="0" baseline="0" dirty="0" err="1">
                <a:ln>
                  <a:noFill/>
                </a:ln>
                <a:solidFill>
                  <a:srgbClr val="B200B2"/>
                </a:solidFill>
                <a:effectLst/>
                <a:latin typeface="Roboto" panose="02000000000000000000" pitchFamily="2" charset="0"/>
                <a:ea typeface="Roboto" panose="02000000000000000000" pitchFamily="2" charset="0"/>
              </a:rPr>
              <a:t>init</a:t>
            </a:r>
            <a:r>
              <a:rPr kumimoji="0" lang="en-US" altLang="en-US"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 = name</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if not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'Initialized animal without species'</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.species</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species</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Animal(</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Kuzea</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66155EFD-95DD-407B-B3ED-2A96D892A689}"/>
              </a:ext>
            </a:extLst>
          </p:cNvPr>
          <p:cNvSpPr txBox="1"/>
          <p:nvPr/>
        </p:nvSpPr>
        <p:spPr>
          <a:xfrm>
            <a:off x="4936331" y="1021556"/>
            <a:ext cx="3857625" cy="523220"/>
          </a:xfrm>
          <a:prstGeom prst="rect">
            <a:avLst/>
          </a:prstGeom>
          <a:noFill/>
        </p:spPr>
        <p:txBody>
          <a:bodyPr wrap="square" rtlCol="0">
            <a:spAutoFit/>
          </a:bodyPr>
          <a:lstStyle/>
          <a:p>
            <a:r>
              <a:rPr lang="en-US" dirty="0"/>
              <a:t>Constructor method can also be used with default values</a:t>
            </a:r>
          </a:p>
        </p:txBody>
      </p:sp>
    </p:spTree>
    <p:extLst>
      <p:ext uri="{BB962C8B-B14F-4D97-AF65-F5344CB8AC3E}">
        <p14:creationId xmlns:p14="http://schemas.microsoft.com/office/powerpoint/2010/main" val="3551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A8A2-8EA5-416F-9F20-CE612C2351DA}"/>
              </a:ext>
            </a:extLst>
          </p:cNvPr>
          <p:cNvSpPr>
            <a:spLocks noGrp="1"/>
          </p:cNvSpPr>
          <p:nvPr>
            <p:ph type="title"/>
          </p:nvPr>
        </p:nvSpPr>
        <p:spPr/>
        <p:txBody>
          <a:bodyPr/>
          <a:lstStyle/>
          <a:p>
            <a:r>
              <a:rPr lang="en-US" dirty="0"/>
              <a:t>Using the constructor function</a:t>
            </a:r>
          </a:p>
        </p:txBody>
      </p:sp>
      <p:sp>
        <p:nvSpPr>
          <p:cNvPr id="9" name="Rectangle 4">
            <a:extLst>
              <a:ext uri="{FF2B5EF4-FFF2-40B4-BE49-F238E27FC236}">
                <a16:creationId xmlns:a16="http://schemas.microsoft.com/office/drawing/2014/main" id="{10E88389-E0CC-4260-8CB5-9C28D3A81952}"/>
              </a:ext>
            </a:extLst>
          </p:cNvPr>
          <p:cNvSpPr>
            <a:spLocks noChangeArrowheads="1"/>
          </p:cNvSpPr>
          <p:nvPr/>
        </p:nvSpPr>
        <p:spPr bwMode="auto">
          <a:xfrm>
            <a:off x="130669" y="1355943"/>
            <a:ext cx="4380881" cy="3631763"/>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name =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 =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def </a:t>
            </a:r>
            <a:r>
              <a:rPr kumimoji="0" lang="en-US" altLang="en-US" sz="10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000" b="0" i="0" u="none" strike="noStrike" cap="none" normalizeH="0" baseline="0" dirty="0" err="1">
                <a:ln>
                  <a:noFill/>
                </a:ln>
                <a:solidFill>
                  <a:srgbClr val="B200B2"/>
                </a:solidFill>
                <a:effectLst/>
                <a:latin typeface="Roboto" panose="02000000000000000000" pitchFamily="2" charset="0"/>
                <a:ea typeface="Roboto" panose="02000000000000000000" pitchFamily="2" charset="0"/>
              </a:rPr>
              <a:t>init</a:t>
            </a:r>
            <a:r>
              <a:rPr kumimoji="0" lang="en-US" altLang="en-US" sz="10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.set_name</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.set_species</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10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validate_name</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if </a:t>
            </a:r>
            <a:r>
              <a:rPr kumimoji="0" lang="en-US" altLang="en-US" sz="10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is not None</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raise </a:t>
            </a:r>
            <a:r>
              <a:rPr kumimoji="0" lang="en-US" altLang="en-US" sz="1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Exception</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'Cannot set name, as this animal already has a name, please use rename() method'</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if not </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raise </a:t>
            </a:r>
            <a:r>
              <a:rPr kumimoji="0" lang="en-US" altLang="en-US" sz="1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Exception</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'Name should have a value'</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10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validate_species</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if </a:t>
            </a:r>
            <a:r>
              <a:rPr kumimoji="0" lang="en-US" altLang="en-US" sz="10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1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.species</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is not None</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We don't allow to change the species of our animal</a:t>
            </a:r>
            <a:br>
              <a:rPr kumimoji="0" lang="en-US" altLang="en-US" sz="1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raise </a:t>
            </a:r>
            <a:r>
              <a:rPr kumimoji="0" lang="en-US" altLang="en-US" sz="1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Exception</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'Cannot change the species of an animal after it</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 been assigned'</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if </a:t>
            </a:r>
            <a:r>
              <a:rPr kumimoji="0" lang="en-US" altLang="en-US" sz="1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type</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 != </a:t>
            </a:r>
            <a:r>
              <a:rPr kumimoji="0" lang="en-US" altLang="en-US" sz="1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str</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We don't allow to set the species to anything but string</a:t>
            </a:r>
            <a:br>
              <a:rPr kumimoji="0" lang="en-US" altLang="en-US" sz="1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raise </a:t>
            </a:r>
            <a:r>
              <a:rPr kumimoji="0" lang="en-US" altLang="en-US" sz="10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Exception</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0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'Species must be a string'</a:t>
            </a:r>
            <a:r>
              <a:rPr kumimoji="0" lang="en-US" altLang="en-US" sz="1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endParaRPr kumimoji="0" lang="en-US" altLang="en-US" sz="2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10" name="Rectangle 5">
            <a:extLst>
              <a:ext uri="{FF2B5EF4-FFF2-40B4-BE49-F238E27FC236}">
                <a16:creationId xmlns:a16="http://schemas.microsoft.com/office/drawing/2014/main" id="{A16ED861-1F6B-47CA-AB0B-51E25FA409C8}"/>
              </a:ext>
            </a:extLst>
          </p:cNvPr>
          <p:cNvSpPr>
            <a:spLocks noChangeArrowheads="1"/>
          </p:cNvSpPr>
          <p:nvPr/>
        </p:nvSpPr>
        <p:spPr bwMode="auto">
          <a:xfrm>
            <a:off x="4720168" y="1740663"/>
            <a:ext cx="4293163" cy="2862322"/>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9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set_species</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.validate_species</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.species</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species  </a:t>
            </a:r>
            <a:r>
              <a:rPr kumimoji="0" lang="en-US" altLang="en-US" sz="9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We haven't failed above, so we can set our species</a:t>
            </a:r>
            <a:br>
              <a:rPr kumimoji="0" lang="en-US" altLang="en-US" sz="9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9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9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get_species</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return </a:t>
            </a:r>
            <a:r>
              <a:rPr kumimoji="0" lang="en-US" altLang="en-US" sz="9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.species</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9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set_name</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.validate_name</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 = name</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9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get_name</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return </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9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rename</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new_name</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 = </a:t>
            </a:r>
            <a:r>
              <a:rPr kumimoji="0" lang="en-US" altLang="en-US" sz="9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new_name</a:t>
            </a: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Animal(</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 None</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error</a:t>
            </a:r>
            <a:br>
              <a:rPr kumimoji="0" lang="en-US" altLang="en-US" sz="9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my_animal_2 = Animal(</a:t>
            </a:r>
            <a:r>
              <a:rPr kumimoji="0" lang="en-US" altLang="en-US" sz="9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9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Kuzea</a:t>
            </a:r>
            <a:r>
              <a:rPr kumimoji="0" lang="en-US" altLang="en-US" sz="9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9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9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'Dog'</a:t>
            </a:r>
            <a:r>
              <a:rPr kumimoji="0" lang="en-US" altLang="en-US" sz="9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endParaRPr kumimoji="0" lang="en-US" altLang="en-US" sz="1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9FBE9932-4E55-4C36-8A83-EF8A2BD9FBC9}"/>
              </a:ext>
            </a:extLst>
          </p:cNvPr>
          <p:cNvSpPr txBox="1"/>
          <p:nvPr/>
        </p:nvSpPr>
        <p:spPr>
          <a:xfrm>
            <a:off x="130669" y="771524"/>
            <a:ext cx="8472488" cy="307777"/>
          </a:xfrm>
          <a:prstGeom prst="rect">
            <a:avLst/>
          </a:prstGeom>
          <a:noFill/>
        </p:spPr>
        <p:txBody>
          <a:bodyPr wrap="square" rtlCol="0">
            <a:spAutoFit/>
          </a:bodyPr>
          <a:lstStyle/>
          <a:p>
            <a:r>
              <a:rPr lang="en-US" dirty="0"/>
              <a:t>We can also use the constructor method to call other methods inside our object.</a:t>
            </a:r>
          </a:p>
        </p:txBody>
      </p:sp>
    </p:spTree>
    <p:extLst>
      <p:ext uri="{BB962C8B-B14F-4D97-AF65-F5344CB8AC3E}">
        <p14:creationId xmlns:p14="http://schemas.microsoft.com/office/powerpoint/2010/main" val="165475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5197-A121-4451-B7E1-1A578C23A513}"/>
              </a:ext>
            </a:extLst>
          </p:cNvPr>
          <p:cNvSpPr>
            <a:spLocks noGrp="1"/>
          </p:cNvSpPr>
          <p:nvPr>
            <p:ph type="title"/>
          </p:nvPr>
        </p:nvSpPr>
        <p:spPr/>
        <p:txBody>
          <a:bodyPr/>
          <a:lstStyle/>
          <a:p>
            <a:r>
              <a:rPr lang="en-US" dirty="0"/>
              <a:t>Representing our object</a:t>
            </a:r>
          </a:p>
        </p:txBody>
      </p:sp>
      <p:sp>
        <p:nvSpPr>
          <p:cNvPr id="4" name="TextBox 3">
            <a:extLst>
              <a:ext uri="{FF2B5EF4-FFF2-40B4-BE49-F238E27FC236}">
                <a16:creationId xmlns:a16="http://schemas.microsoft.com/office/drawing/2014/main" id="{93FEAEC2-17D2-4C16-B0DC-C3317DCC0826}"/>
              </a:ext>
            </a:extLst>
          </p:cNvPr>
          <p:cNvSpPr txBox="1"/>
          <p:nvPr/>
        </p:nvSpPr>
        <p:spPr>
          <a:xfrm>
            <a:off x="285750" y="785813"/>
            <a:ext cx="8343900" cy="523220"/>
          </a:xfrm>
          <a:prstGeom prst="rect">
            <a:avLst/>
          </a:prstGeom>
          <a:noFill/>
        </p:spPr>
        <p:txBody>
          <a:bodyPr wrap="square" rtlCol="0">
            <a:spAutoFit/>
          </a:bodyPr>
          <a:lstStyle/>
          <a:p>
            <a:r>
              <a:rPr lang="en-US" dirty="0"/>
              <a:t>Each object has a default representation in python. This is useful when you want to print it’s context, or convert the object to a string.</a:t>
            </a:r>
          </a:p>
        </p:txBody>
      </p:sp>
      <p:sp>
        <p:nvSpPr>
          <p:cNvPr id="7" name="Rectangle 2">
            <a:extLst>
              <a:ext uri="{FF2B5EF4-FFF2-40B4-BE49-F238E27FC236}">
                <a16:creationId xmlns:a16="http://schemas.microsoft.com/office/drawing/2014/main" id="{A35BC524-889A-4FF6-892C-11B39CCBFE7E}"/>
              </a:ext>
            </a:extLst>
          </p:cNvPr>
          <p:cNvSpPr>
            <a:spLocks noChangeArrowheads="1"/>
          </p:cNvSpPr>
          <p:nvPr/>
        </p:nvSpPr>
        <p:spPr bwMode="auto">
          <a:xfrm>
            <a:off x="2307598" y="1556087"/>
            <a:ext cx="4528804" cy="2031325"/>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Animal:</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b="0" i="0" u="none" strike="noStrike" cap="none" normalizeH="0" baseline="0" dirty="0" err="1">
                <a:ln>
                  <a:noFill/>
                </a:ln>
                <a:solidFill>
                  <a:srgbClr val="B200B2"/>
                </a:solidFill>
                <a:effectLst/>
                <a:latin typeface="Roboto" panose="02000000000000000000" pitchFamily="2" charset="0"/>
                <a:ea typeface="Roboto" panose="02000000000000000000" pitchFamily="2" charset="0"/>
              </a:rPr>
              <a:t>init</a:t>
            </a:r>
            <a:r>
              <a:rPr kumimoji="0" lang="en-US" altLang="en-US"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species):</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.name = name</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.species</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species</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Animal(</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Kuzea</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'Dog'</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my_animal</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&lt;__</a:t>
            </a:r>
            <a:r>
              <a:rPr kumimoji="0" lang="en-US" altLang="en-US"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main__.Animal</a:t>
            </a:r>
            <a:r>
              <a:rPr kumimoji="0" lang="en-US" altLang="en-US"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object at 0x0000013EF782AEC8&gt; </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E045DA2F-4609-41E1-8EA6-166FB2826A49}"/>
              </a:ext>
            </a:extLst>
          </p:cNvPr>
          <p:cNvSpPr txBox="1"/>
          <p:nvPr/>
        </p:nvSpPr>
        <p:spPr>
          <a:xfrm>
            <a:off x="357188" y="3907631"/>
            <a:ext cx="8343900" cy="954107"/>
          </a:xfrm>
          <a:prstGeom prst="rect">
            <a:avLst/>
          </a:prstGeom>
          <a:noFill/>
        </p:spPr>
        <p:txBody>
          <a:bodyPr wrap="square" rtlCol="0">
            <a:spAutoFit/>
          </a:bodyPr>
          <a:lstStyle/>
          <a:p>
            <a:r>
              <a:rPr lang="en-US" dirty="0"/>
              <a:t>By default, this representation shows general information about the object. The name of the class, and the location in memory.</a:t>
            </a:r>
          </a:p>
          <a:p>
            <a:endParaRPr lang="en-US" dirty="0"/>
          </a:p>
          <a:p>
            <a:r>
              <a:rPr lang="en-US" dirty="0"/>
              <a:t>But we can change this </a:t>
            </a:r>
            <a:r>
              <a:rPr lang="en-US" dirty="0" err="1"/>
              <a:t>behaviour</a:t>
            </a:r>
            <a:r>
              <a:rPr lang="en-US" dirty="0"/>
              <a:t>.</a:t>
            </a:r>
          </a:p>
        </p:txBody>
      </p:sp>
    </p:spTree>
    <p:extLst>
      <p:ext uri="{BB962C8B-B14F-4D97-AF65-F5344CB8AC3E}">
        <p14:creationId xmlns:p14="http://schemas.microsoft.com/office/powerpoint/2010/main" val="410824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B45A-537C-46E0-8B3C-6DB96DF82F3A}"/>
              </a:ext>
            </a:extLst>
          </p:cNvPr>
          <p:cNvSpPr>
            <a:spLocks noGrp="1"/>
          </p:cNvSpPr>
          <p:nvPr>
            <p:ph type="title"/>
          </p:nvPr>
        </p:nvSpPr>
        <p:spPr/>
        <p:txBody>
          <a:bodyPr/>
          <a:lstStyle/>
          <a:p>
            <a:r>
              <a:rPr lang="en-US" dirty="0"/>
              <a:t>The __str__ method</a:t>
            </a:r>
          </a:p>
        </p:txBody>
      </p:sp>
      <p:sp>
        <p:nvSpPr>
          <p:cNvPr id="5" name="TextBox 4">
            <a:extLst>
              <a:ext uri="{FF2B5EF4-FFF2-40B4-BE49-F238E27FC236}">
                <a16:creationId xmlns:a16="http://schemas.microsoft.com/office/drawing/2014/main" id="{E0BD33E4-6ECB-4388-A6D8-F61346256115}"/>
              </a:ext>
            </a:extLst>
          </p:cNvPr>
          <p:cNvSpPr txBox="1"/>
          <p:nvPr/>
        </p:nvSpPr>
        <p:spPr>
          <a:xfrm>
            <a:off x="242888" y="757238"/>
            <a:ext cx="8608218" cy="1169551"/>
          </a:xfrm>
          <a:prstGeom prst="rect">
            <a:avLst/>
          </a:prstGeom>
          <a:noFill/>
        </p:spPr>
        <p:txBody>
          <a:bodyPr wrap="square" rtlCol="0">
            <a:spAutoFit/>
          </a:bodyPr>
          <a:lstStyle/>
          <a:p>
            <a:r>
              <a:rPr lang="en-US" dirty="0"/>
              <a:t>The __str__ method is a method of an object that defines how an object should be represented as a string</a:t>
            </a:r>
          </a:p>
          <a:p>
            <a:endParaRPr lang="en-US" dirty="0"/>
          </a:p>
          <a:p>
            <a:r>
              <a:rPr lang="en-US" dirty="0"/>
              <a:t>We can implement this method for our object, and declare what it should display</a:t>
            </a:r>
          </a:p>
          <a:p>
            <a:endParaRPr lang="en-US" dirty="0"/>
          </a:p>
          <a:p>
            <a:r>
              <a:rPr lang="en-US" dirty="0"/>
              <a:t>The __str__ method should always return a string and takes no additional arguments except for (self)</a:t>
            </a:r>
          </a:p>
        </p:txBody>
      </p:sp>
      <p:sp>
        <p:nvSpPr>
          <p:cNvPr id="6" name="Rectangle 2">
            <a:extLst>
              <a:ext uri="{FF2B5EF4-FFF2-40B4-BE49-F238E27FC236}">
                <a16:creationId xmlns:a16="http://schemas.microsoft.com/office/drawing/2014/main" id="{35C5E530-981A-4D24-BD59-0D1CD424C9AD}"/>
              </a:ext>
            </a:extLst>
          </p:cNvPr>
          <p:cNvSpPr>
            <a:spLocks noChangeArrowheads="1"/>
          </p:cNvSpPr>
          <p:nvPr/>
        </p:nvSpPr>
        <p:spPr bwMode="auto">
          <a:xfrm>
            <a:off x="242888" y="2571750"/>
            <a:ext cx="4794902" cy="230832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Animal:</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200" b="0" i="0" u="none" strike="noStrike" cap="none" normalizeH="0" baseline="0">
                <a:ln>
                  <a:noFill/>
                </a:ln>
                <a:solidFill>
                  <a:srgbClr val="B200B2"/>
                </a:solidFill>
                <a:effectLst/>
                <a:latin typeface="Roboto" panose="02000000000000000000" pitchFamily="2" charset="0"/>
                <a:ea typeface="Roboto" panose="02000000000000000000" pitchFamily="2" charset="0"/>
              </a:rPr>
              <a:t>__init__</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name</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.name = name</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 = species</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sz="1200" b="0" i="0" u="none" strike="noStrike" cap="none" normalizeH="0" baseline="0">
                <a:ln>
                  <a:noFill/>
                </a:ln>
                <a:solidFill>
                  <a:srgbClr val="B200B2"/>
                </a:solidFill>
                <a:effectLst/>
                <a:latin typeface="Roboto" panose="02000000000000000000" pitchFamily="2" charset="0"/>
                <a:ea typeface="Roboto" panose="02000000000000000000" pitchFamily="2" charset="0"/>
              </a:rPr>
              <a:t>__str__</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return </a:t>
            </a:r>
            <a: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t>f'Animal with name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.name</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t> of </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.species</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a:t>
            </a:r>
            <a: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t> species'</a:t>
            </a:r>
            <a:b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br>
            <a:b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my_animal = Animal(</a:t>
            </a:r>
            <a: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t>'Kuzea'</a:t>
            </a:r>
            <a:r>
              <a:rPr kumimoji="0" lang="en-US" altLang="en-US" sz="1200" b="0" i="0" u="none" strike="noStrike" cap="none" normalizeH="0" baseline="0">
                <a:ln>
                  <a:noFill/>
                </a:ln>
                <a:solidFill>
                  <a:srgbClr val="CC7832"/>
                </a:solidFill>
                <a:effectLst/>
                <a:latin typeface="Roboto" panose="02000000000000000000" pitchFamily="2" charset="0"/>
                <a:ea typeface="Roboto" panose="02000000000000000000" pitchFamily="2" charset="0"/>
              </a:rPr>
              <a:t>, </a:t>
            </a:r>
            <a:r>
              <a:rPr kumimoji="0" lang="en-US" altLang="en-US" sz="1200" b="0" i="0" u="none" strike="noStrike" cap="none" normalizeH="0" baseline="0">
                <a:ln>
                  <a:noFill/>
                </a:ln>
                <a:solidFill>
                  <a:srgbClr val="6A8759"/>
                </a:solidFill>
                <a:effectLst/>
                <a:latin typeface="Roboto" panose="02000000000000000000" pitchFamily="2" charset="0"/>
                <a:ea typeface="Roboto" panose="02000000000000000000" pitchFamily="2" charset="0"/>
              </a:rPr>
              <a:t>'Dog'</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t>(my_animal)</a:t>
            </a:r>
            <a:br>
              <a:rPr kumimoji="0" lang="en-US" altLang="en-US" sz="1200"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a:ln>
                  <a:noFill/>
                </a:ln>
                <a:solidFill>
                  <a:srgbClr val="808080"/>
                </a:solidFill>
                <a:effectLst/>
                <a:latin typeface="Roboto" panose="02000000000000000000" pitchFamily="2" charset="0"/>
                <a:ea typeface="Roboto" panose="02000000000000000000" pitchFamily="2" charset="0"/>
              </a:rPr>
              <a:t># Animal with name Kuzea of Dog species</a:t>
            </a:r>
            <a:endParaRPr kumimoji="0" lang="en-US" altLang="en-US" sz="32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9049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5C65D6-5150-4200-8A1A-62C29F4F765F}"/>
              </a:ext>
            </a:extLst>
          </p:cNvPr>
          <p:cNvSpPr>
            <a:spLocks noGrp="1"/>
          </p:cNvSpPr>
          <p:nvPr>
            <p:ph type="title"/>
          </p:nvPr>
        </p:nvSpPr>
        <p:spPr/>
        <p:txBody>
          <a:bodyPr/>
          <a:lstStyle/>
          <a:p>
            <a:r>
              <a:rPr lang="ro-RO"/>
              <a:t>Lectia de azi</a:t>
            </a:r>
          </a:p>
        </p:txBody>
      </p:sp>
      <p:sp>
        <p:nvSpPr>
          <p:cNvPr id="4" name="Subtitle 3">
            <a:extLst>
              <a:ext uri="{FF2B5EF4-FFF2-40B4-BE49-F238E27FC236}">
                <a16:creationId xmlns:a16="http://schemas.microsoft.com/office/drawing/2014/main" id="{A95DB000-1F13-43B1-A6A7-DC52184592D3}"/>
              </a:ext>
            </a:extLst>
          </p:cNvPr>
          <p:cNvSpPr>
            <a:spLocks noGrp="1"/>
          </p:cNvSpPr>
          <p:nvPr>
            <p:ph type="subTitle" idx="1"/>
          </p:nvPr>
        </p:nvSpPr>
        <p:spPr/>
        <p:txBody>
          <a:bodyPr/>
          <a:lstStyle/>
          <a:p>
            <a:endParaRPr lang="ro-RO"/>
          </a:p>
        </p:txBody>
      </p:sp>
      <p:sp>
        <p:nvSpPr>
          <p:cNvPr id="5" name="Text Placeholder 4">
            <a:extLst>
              <a:ext uri="{FF2B5EF4-FFF2-40B4-BE49-F238E27FC236}">
                <a16:creationId xmlns:a16="http://schemas.microsoft.com/office/drawing/2014/main" id="{42C08766-A9DA-4EED-9F54-812EA62FCA30}"/>
              </a:ext>
            </a:extLst>
          </p:cNvPr>
          <p:cNvSpPr>
            <a:spLocks noGrp="1"/>
          </p:cNvSpPr>
          <p:nvPr>
            <p:ph type="body" idx="2"/>
          </p:nvPr>
        </p:nvSpPr>
        <p:spPr/>
        <p:txBody>
          <a:bodyPr/>
          <a:lstStyle/>
          <a:p>
            <a:r>
              <a:rPr lang="en-US" dirty="0"/>
              <a:t>Classes</a:t>
            </a:r>
          </a:p>
          <a:p>
            <a:r>
              <a:rPr lang="en-US" dirty="0"/>
              <a:t>Objects</a:t>
            </a:r>
          </a:p>
          <a:p>
            <a:r>
              <a:rPr lang="en-US" dirty="0"/>
              <a:t>Methods</a:t>
            </a:r>
          </a:p>
          <a:p>
            <a:r>
              <a:rPr lang="en-US" dirty="0"/>
              <a:t>Conventions</a:t>
            </a:r>
          </a:p>
          <a:p>
            <a:endParaRPr lang="en-US" dirty="0"/>
          </a:p>
          <a:p>
            <a:endParaRPr lang="ro-RO" dirty="0"/>
          </a:p>
          <a:p>
            <a:endParaRPr lang="ro-RO" dirty="0"/>
          </a:p>
        </p:txBody>
      </p:sp>
    </p:spTree>
    <p:extLst>
      <p:ext uri="{BB962C8B-B14F-4D97-AF65-F5344CB8AC3E}">
        <p14:creationId xmlns:p14="http://schemas.microsoft.com/office/powerpoint/2010/main" val="130748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BCA-46A3-4AC6-B625-B426BDE2DB7C}"/>
              </a:ext>
            </a:extLst>
          </p:cNvPr>
          <p:cNvSpPr>
            <a:spLocks noGrp="1"/>
          </p:cNvSpPr>
          <p:nvPr>
            <p:ph type="title"/>
          </p:nvPr>
        </p:nvSpPr>
        <p:spPr/>
        <p:txBody>
          <a:bodyPr/>
          <a:lstStyle/>
          <a:p>
            <a:r>
              <a:rPr lang="en-US" dirty="0"/>
              <a:t>Best way to declare an object properties</a:t>
            </a:r>
          </a:p>
        </p:txBody>
      </p:sp>
      <p:sp>
        <p:nvSpPr>
          <p:cNvPr id="4" name="TextBox 3">
            <a:extLst>
              <a:ext uri="{FF2B5EF4-FFF2-40B4-BE49-F238E27FC236}">
                <a16:creationId xmlns:a16="http://schemas.microsoft.com/office/drawing/2014/main" id="{54AA0FF8-EF66-4AAF-B75C-C31201A18516}"/>
              </a:ext>
            </a:extLst>
          </p:cNvPr>
          <p:cNvSpPr txBox="1"/>
          <p:nvPr/>
        </p:nvSpPr>
        <p:spPr>
          <a:xfrm>
            <a:off x="600075" y="792956"/>
            <a:ext cx="7943850" cy="1384995"/>
          </a:xfrm>
          <a:prstGeom prst="rect">
            <a:avLst/>
          </a:prstGeom>
          <a:noFill/>
        </p:spPr>
        <p:txBody>
          <a:bodyPr wrap="square" rtlCol="0">
            <a:spAutoFit/>
          </a:bodyPr>
          <a:lstStyle/>
          <a:p>
            <a:r>
              <a:rPr lang="en-US" dirty="0"/>
              <a:t>There are good and bad ways to do things, let’s learn to work with the good ways.</a:t>
            </a:r>
          </a:p>
          <a:p>
            <a:endParaRPr lang="en-US" dirty="0"/>
          </a:p>
          <a:p>
            <a:r>
              <a:rPr lang="en-US" dirty="0"/>
              <a:t>Defining properties of an object should always be done inside the __</a:t>
            </a:r>
            <a:r>
              <a:rPr lang="en-US" dirty="0" err="1"/>
              <a:t>init</a:t>
            </a:r>
            <a:r>
              <a:rPr lang="en-US" dirty="0"/>
              <a:t>__ method.</a:t>
            </a:r>
          </a:p>
          <a:p>
            <a:endParaRPr lang="en-US" dirty="0"/>
          </a:p>
          <a:p>
            <a:endParaRPr lang="en-US" dirty="0"/>
          </a:p>
          <a:p>
            <a:r>
              <a:rPr lang="en-US" dirty="0"/>
              <a:t>I have demonstrated 2 ways to declare object properties</a:t>
            </a:r>
          </a:p>
        </p:txBody>
      </p:sp>
      <p:sp>
        <p:nvSpPr>
          <p:cNvPr id="6" name="Rectangle 2">
            <a:extLst>
              <a:ext uri="{FF2B5EF4-FFF2-40B4-BE49-F238E27FC236}">
                <a16:creationId xmlns:a16="http://schemas.microsoft.com/office/drawing/2014/main" id="{7A137339-FD5C-400E-A7CE-5DB4B30CE38A}"/>
              </a:ext>
            </a:extLst>
          </p:cNvPr>
          <p:cNvSpPr>
            <a:spLocks noChangeArrowheads="1"/>
          </p:cNvSpPr>
          <p:nvPr/>
        </p:nvSpPr>
        <p:spPr bwMode="auto">
          <a:xfrm>
            <a:off x="600075" y="2871196"/>
            <a:ext cx="2337499" cy="132343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ExampleBad</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value_a</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 </a:t>
            </a:r>
            <a:b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value_b</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C7832"/>
              </a:solidFill>
              <a:latin typeface="Roboto" panose="02000000000000000000" pitchFamily="2" charset="0"/>
              <a:ea typeface="Roboto" panose="02000000000000000000" pitchFamily="2" charset="0"/>
            </a:endParaRPr>
          </a:p>
        </p:txBody>
      </p:sp>
      <p:sp>
        <p:nvSpPr>
          <p:cNvPr id="7" name="Rectangle 3">
            <a:extLst>
              <a:ext uri="{FF2B5EF4-FFF2-40B4-BE49-F238E27FC236}">
                <a16:creationId xmlns:a16="http://schemas.microsoft.com/office/drawing/2014/main" id="{CB579045-F88F-480D-853B-AD425717E103}"/>
              </a:ext>
            </a:extLst>
          </p:cNvPr>
          <p:cNvSpPr>
            <a:spLocks noChangeArrowheads="1"/>
          </p:cNvSpPr>
          <p:nvPr/>
        </p:nvSpPr>
        <p:spPr bwMode="auto">
          <a:xfrm>
            <a:off x="5618124" y="2871196"/>
            <a:ext cx="2925801" cy="1631216"/>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ExampleGood</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20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2000" b="0" i="0" u="none" strike="noStrike" cap="none" normalizeH="0" baseline="0" dirty="0" err="1">
                <a:ln>
                  <a:noFill/>
                </a:ln>
                <a:solidFill>
                  <a:srgbClr val="B200B2"/>
                </a:solidFill>
                <a:effectLst/>
                <a:latin typeface="Roboto" panose="02000000000000000000" pitchFamily="2" charset="0"/>
                <a:ea typeface="Roboto" panose="02000000000000000000" pitchFamily="2" charset="0"/>
              </a:rPr>
              <a:t>init</a:t>
            </a:r>
            <a:r>
              <a:rPr kumimoji="0" lang="en-US" altLang="en-US" sz="20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20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.value_a</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20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.value_b</a:t>
            </a: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endParaRPr kumimoji="0" lang="en-US" altLang="en-US" sz="2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C0280A71-8F96-4301-9177-BBAEAF370667}"/>
              </a:ext>
            </a:extLst>
          </p:cNvPr>
          <p:cNvSpPr txBox="1"/>
          <p:nvPr/>
        </p:nvSpPr>
        <p:spPr>
          <a:xfrm>
            <a:off x="600075" y="4429125"/>
            <a:ext cx="3071813" cy="307777"/>
          </a:xfrm>
          <a:prstGeom prst="rect">
            <a:avLst/>
          </a:prstGeom>
          <a:noFill/>
        </p:spPr>
        <p:txBody>
          <a:bodyPr wrap="square" rtlCol="0">
            <a:spAutoFit/>
          </a:bodyPr>
          <a:lstStyle/>
          <a:p>
            <a:r>
              <a:rPr lang="en-US" dirty="0"/>
              <a:t>Why is this bad ? </a:t>
            </a:r>
          </a:p>
        </p:txBody>
      </p:sp>
    </p:spTree>
    <p:extLst>
      <p:ext uri="{BB962C8B-B14F-4D97-AF65-F5344CB8AC3E}">
        <p14:creationId xmlns:p14="http://schemas.microsoft.com/office/powerpoint/2010/main" val="203476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94D9-1416-4F34-BB4D-ABDED51A8359}"/>
              </a:ext>
            </a:extLst>
          </p:cNvPr>
          <p:cNvSpPr>
            <a:spLocks noGrp="1"/>
          </p:cNvSpPr>
          <p:nvPr>
            <p:ph type="title"/>
          </p:nvPr>
        </p:nvSpPr>
        <p:spPr/>
        <p:txBody>
          <a:bodyPr/>
          <a:lstStyle/>
          <a:p>
            <a:r>
              <a:rPr lang="en-US" dirty="0"/>
              <a:t>Explanation</a:t>
            </a:r>
          </a:p>
        </p:txBody>
      </p:sp>
      <p:sp>
        <p:nvSpPr>
          <p:cNvPr id="5" name="Rectangle 2">
            <a:extLst>
              <a:ext uri="{FF2B5EF4-FFF2-40B4-BE49-F238E27FC236}">
                <a16:creationId xmlns:a16="http://schemas.microsoft.com/office/drawing/2014/main" id="{E1FB0311-2CF0-4DBA-94CC-75CDA401A319}"/>
              </a:ext>
            </a:extLst>
          </p:cNvPr>
          <p:cNvSpPr>
            <a:spLocks noChangeArrowheads="1"/>
          </p:cNvSpPr>
          <p:nvPr/>
        </p:nvSpPr>
        <p:spPr bwMode="auto">
          <a:xfrm>
            <a:off x="98250" y="751435"/>
            <a:ext cx="6736139" cy="415498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ExampleBad</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value_a</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  </a:t>
            </a: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These are values bound to the class, that are also available to the object</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value_b</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ExampleGood</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12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200" b="0" i="0" u="none" strike="noStrike" cap="none" normalizeH="0" baseline="0" dirty="0" err="1">
                <a:ln>
                  <a:noFill/>
                </a:ln>
                <a:solidFill>
                  <a:srgbClr val="B200B2"/>
                </a:solidFill>
                <a:effectLst/>
                <a:latin typeface="Roboto" panose="02000000000000000000" pitchFamily="2" charset="0"/>
                <a:ea typeface="Roboto" panose="02000000000000000000" pitchFamily="2" charset="0"/>
              </a:rPr>
              <a:t>init</a:t>
            </a:r>
            <a:r>
              <a:rPr kumimoji="0" lang="en-US" altLang="en-US" sz="12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.value_a</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  </a:t>
            </a: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These are now values that only available to the instance of the object</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94558D"/>
                </a:solidFill>
                <a:effectLst/>
                <a:latin typeface="Roboto" panose="02000000000000000000" pitchFamily="2" charset="0"/>
                <a:ea typeface="Roboto" panose="02000000000000000000" pitchFamily="2" charset="0"/>
              </a:rPr>
              <a:t>self</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.value_b</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None</a:t>
            </a: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ExampleBad.value_a</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Some_value</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I'm changing the value inside our class directly</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ExampleGood.value_a</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Some_value</a:t>
            </a:r>
            <a:r>
              <a:rPr kumimoji="0" lang="en-US" altLang="en-US" sz="1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We assign this value to the class</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my_object_bad</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ExampleBad</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my_object_bad.value_a</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2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Some_value</a:t>
            </a:r>
            <a:b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my_object_good</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ExampleGood</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my_object_good.value_a</a:t>
            </a:r>
            <a: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2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None</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94DD0224-B48F-4FA1-9BF4-7D2D28801F0D}"/>
              </a:ext>
            </a:extLst>
          </p:cNvPr>
          <p:cNvSpPr txBox="1"/>
          <p:nvPr/>
        </p:nvSpPr>
        <p:spPr>
          <a:xfrm>
            <a:off x="7008019" y="751435"/>
            <a:ext cx="1850231" cy="4185761"/>
          </a:xfrm>
          <a:prstGeom prst="rect">
            <a:avLst/>
          </a:prstGeom>
          <a:noFill/>
        </p:spPr>
        <p:txBody>
          <a:bodyPr wrap="square" rtlCol="0">
            <a:spAutoFit/>
          </a:bodyPr>
          <a:lstStyle/>
          <a:p>
            <a:r>
              <a:rPr lang="en-US" dirty="0"/>
              <a:t>All object specific properties should be defined inside the __</a:t>
            </a:r>
            <a:r>
              <a:rPr lang="en-US" dirty="0" err="1"/>
              <a:t>init</a:t>
            </a:r>
            <a:r>
              <a:rPr lang="en-US" dirty="0"/>
              <a:t>__ method.</a:t>
            </a:r>
          </a:p>
          <a:p>
            <a:endParaRPr lang="en-US" dirty="0"/>
          </a:p>
          <a:p>
            <a:r>
              <a:rPr lang="en-US" dirty="0"/>
              <a:t>Otherwise, they can be modified, thus changing the behavior of our program.</a:t>
            </a:r>
          </a:p>
          <a:p>
            <a:endParaRPr lang="en-US" dirty="0"/>
          </a:p>
          <a:p>
            <a:r>
              <a:rPr lang="en-US" dirty="0"/>
              <a:t>The bad example declares the properties on a class level.</a:t>
            </a:r>
          </a:p>
          <a:p>
            <a:endParaRPr lang="en-US" dirty="0"/>
          </a:p>
          <a:p>
            <a:r>
              <a:rPr lang="en-US" dirty="0"/>
              <a:t>The good example declares them on the object level.</a:t>
            </a:r>
          </a:p>
        </p:txBody>
      </p:sp>
    </p:spTree>
    <p:extLst>
      <p:ext uri="{BB962C8B-B14F-4D97-AF65-F5344CB8AC3E}">
        <p14:creationId xmlns:p14="http://schemas.microsoft.com/office/powerpoint/2010/main" val="1548105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0D18-58A3-420D-B07D-BCD673F2FC10}"/>
              </a:ext>
            </a:extLst>
          </p:cNvPr>
          <p:cNvSpPr>
            <a:spLocks noGrp="1"/>
          </p:cNvSpPr>
          <p:nvPr>
            <p:ph type="title"/>
          </p:nvPr>
        </p:nvSpPr>
        <p:spPr/>
        <p:txBody>
          <a:bodyPr/>
          <a:lstStyle/>
          <a:p>
            <a:r>
              <a:rPr lang="en-US" dirty="0"/>
              <a:t>How to deal with this</a:t>
            </a:r>
          </a:p>
        </p:txBody>
      </p:sp>
      <p:sp>
        <p:nvSpPr>
          <p:cNvPr id="5" name="Rectangle 2">
            <a:extLst>
              <a:ext uri="{FF2B5EF4-FFF2-40B4-BE49-F238E27FC236}">
                <a16:creationId xmlns:a16="http://schemas.microsoft.com/office/drawing/2014/main" id="{E4D8DC3F-2FA2-4D54-B0B6-68FB3D749792}"/>
              </a:ext>
            </a:extLst>
          </p:cNvPr>
          <p:cNvSpPr>
            <a:spLocks noChangeArrowheads="1"/>
          </p:cNvSpPr>
          <p:nvPr/>
        </p:nvSpPr>
        <p:spPr bwMode="auto">
          <a:xfrm>
            <a:off x="219150" y="725945"/>
            <a:ext cx="3102131" cy="4401205"/>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Car:</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b="0" i="0" u="none" strike="noStrike" cap="none" normalizeH="0" baseline="0">
                <a:ln>
                  <a:noFill/>
                </a:ln>
                <a:solidFill>
                  <a:srgbClr val="B200B2"/>
                </a:solidFill>
                <a:effectLst/>
                <a:latin typeface="Roboto" panose="02000000000000000000" pitchFamily="2" charset="0"/>
                <a:ea typeface="Roboto" panose="02000000000000000000" pitchFamily="2" charset="0"/>
              </a:rPr>
              <a:t>__init__</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.number_of_windows = </a:t>
            </a: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6</a:t>
            </a:r>
            <a:b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.number_of_doors = </a:t>
            </a: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4</a:t>
            </a:r>
            <a:b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.number_of_wheels = </a:t>
            </a: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4</a:t>
            </a:r>
            <a:b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.engine_power =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808080"/>
                </a:solidFill>
                <a:effectLst/>
                <a:latin typeface="Roboto" panose="02000000000000000000" pitchFamily="2" charset="0"/>
                <a:ea typeface="Roboto" panose="02000000000000000000" pitchFamily="2" charset="0"/>
              </a:rPr>
              <a:t># Or</a:t>
            </a:r>
            <a:br>
              <a:rPr kumimoji="0" lang="en-US" altLang="en-US"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Car:</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b="0" i="0" u="none" strike="noStrike" cap="none" normalizeH="0" baseline="0">
                <a:ln>
                  <a:noFill/>
                </a:ln>
                <a:solidFill>
                  <a:srgbClr val="B200B2"/>
                </a:solidFill>
                <a:effectLst/>
                <a:latin typeface="Roboto" panose="02000000000000000000" pitchFamily="2" charset="0"/>
                <a:ea typeface="Roboto" panose="02000000000000000000" pitchFamily="2" charset="0"/>
              </a:rPr>
              <a:t>__init__</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._initialize_default_values()</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def </a:t>
            </a:r>
            <a:r>
              <a:rPr kumimoji="0" lang="en-US" altLang="en-US" b="0" i="0" u="none" strike="noStrike" cap="none" normalizeH="0" baseline="0">
                <a:ln>
                  <a:noFill/>
                </a:ln>
                <a:solidFill>
                  <a:srgbClr val="FFC66D"/>
                </a:solidFill>
                <a:effectLst/>
                <a:latin typeface="Roboto" panose="02000000000000000000" pitchFamily="2" charset="0"/>
                <a:ea typeface="Roboto" panose="02000000000000000000" pitchFamily="2" charset="0"/>
              </a:rPr>
              <a:t>_initialize_default_values</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a:t>
            </a:r>
            <a:b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.number_of_windows = </a:t>
            </a: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6</a:t>
            </a:r>
            <a:b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.number_of_doors = </a:t>
            </a: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4</a:t>
            </a:r>
            <a:b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.number_of_wheels = </a:t>
            </a: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4</a:t>
            </a:r>
            <a:b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br>
            <a:r>
              <a:rPr kumimoji="0" lang="en-US" altLang="en-US" b="0" i="0" u="none" strike="noStrike" cap="none" normalizeH="0" baseline="0">
                <a:ln>
                  <a:noFill/>
                </a:ln>
                <a:solidFill>
                  <a:srgbClr val="6897BB"/>
                </a:solidFill>
                <a:effectLst/>
                <a:latin typeface="Roboto" panose="02000000000000000000" pitchFamily="2" charset="0"/>
                <a:ea typeface="Roboto" panose="02000000000000000000" pitchFamily="2" charset="0"/>
              </a:rPr>
              <a:t>        </a:t>
            </a:r>
            <a:r>
              <a:rPr kumimoji="0" lang="en-US" altLang="en-US" b="0" i="0" u="none" strike="noStrike" cap="none" normalizeH="0" baseline="0">
                <a:ln>
                  <a:noFill/>
                </a:ln>
                <a:solidFill>
                  <a:srgbClr val="94558D"/>
                </a:solidFill>
                <a:effectLst/>
                <a:latin typeface="Roboto" panose="02000000000000000000" pitchFamily="2" charset="0"/>
                <a:ea typeface="Roboto" panose="02000000000000000000" pitchFamily="2" charset="0"/>
              </a:rPr>
              <a:t>self</a:t>
            </a:r>
            <a:r>
              <a:rPr kumimoji="0" lang="en-US" altLang="en-US" b="0" i="0" u="none" strike="noStrike" cap="none" normalizeH="0" baseline="0">
                <a:ln>
                  <a:noFill/>
                </a:ln>
                <a:solidFill>
                  <a:srgbClr val="A9B7C6"/>
                </a:solidFill>
                <a:effectLst/>
                <a:latin typeface="Roboto" panose="02000000000000000000" pitchFamily="2" charset="0"/>
                <a:ea typeface="Roboto" panose="02000000000000000000" pitchFamily="2" charset="0"/>
              </a:rPr>
              <a:t>.engine_power = </a:t>
            </a:r>
            <a:r>
              <a:rPr kumimoji="0" lang="en-US" altLang="en-US" b="0" i="0" u="none" strike="noStrike" cap="none" normalizeH="0" baseline="0">
                <a:ln>
                  <a:noFill/>
                </a:ln>
                <a:solidFill>
                  <a:srgbClr val="CC7832"/>
                </a:solidFill>
                <a:effectLst/>
                <a:latin typeface="Roboto" panose="02000000000000000000" pitchFamily="2" charset="0"/>
                <a:ea typeface="Roboto" panose="02000000000000000000" pitchFamily="2" charset="0"/>
              </a:rPr>
              <a:t>None</a:t>
            </a:r>
            <a:endParaRPr kumimoji="0" lang="en-US" altLang="en-US" sz="36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446F160-9C9F-4D99-A049-9A951BA93B88}"/>
              </a:ext>
            </a:extLst>
          </p:cNvPr>
          <p:cNvSpPr txBox="1"/>
          <p:nvPr/>
        </p:nvSpPr>
        <p:spPr>
          <a:xfrm>
            <a:off x="3771900" y="835819"/>
            <a:ext cx="5014913" cy="1600438"/>
          </a:xfrm>
          <a:prstGeom prst="rect">
            <a:avLst/>
          </a:prstGeom>
          <a:noFill/>
        </p:spPr>
        <p:txBody>
          <a:bodyPr wrap="square" rtlCol="0">
            <a:spAutoFit/>
          </a:bodyPr>
          <a:lstStyle/>
          <a:p>
            <a:r>
              <a:rPr lang="en-US" dirty="0"/>
              <a:t>We should define  all of our object properties inside the </a:t>
            </a:r>
            <a:r>
              <a:rPr lang="en-US" dirty="0" err="1"/>
              <a:t>init</a:t>
            </a:r>
            <a:r>
              <a:rPr lang="en-US" dirty="0"/>
              <a:t> method.</a:t>
            </a:r>
          </a:p>
          <a:p>
            <a:endParaRPr lang="en-US" dirty="0"/>
          </a:p>
          <a:p>
            <a:r>
              <a:rPr lang="en-US" dirty="0"/>
              <a:t>If our __</a:t>
            </a:r>
            <a:r>
              <a:rPr lang="en-US" dirty="0" err="1"/>
              <a:t>init</a:t>
            </a:r>
            <a:r>
              <a:rPr lang="en-US" dirty="0"/>
              <a:t>__ methods get very big, it’s no problem.</a:t>
            </a:r>
          </a:p>
          <a:p>
            <a:endParaRPr lang="en-US" dirty="0"/>
          </a:p>
          <a:p>
            <a:r>
              <a:rPr lang="en-US" dirty="0"/>
              <a:t>We can also create helper methods that will initialize these values in one place. </a:t>
            </a:r>
          </a:p>
        </p:txBody>
      </p:sp>
    </p:spTree>
    <p:extLst>
      <p:ext uri="{BB962C8B-B14F-4D97-AF65-F5344CB8AC3E}">
        <p14:creationId xmlns:p14="http://schemas.microsoft.com/office/powerpoint/2010/main" val="131089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70C4-F1C5-44D2-9224-533F61A7B81B}"/>
              </a:ext>
            </a:extLst>
          </p:cNvPr>
          <p:cNvSpPr>
            <a:spLocks noGrp="1"/>
          </p:cNvSpPr>
          <p:nvPr>
            <p:ph type="title"/>
          </p:nvPr>
        </p:nvSpPr>
        <p:spPr/>
        <p:txBody>
          <a:bodyPr/>
          <a:lstStyle/>
          <a:p>
            <a:r>
              <a:rPr lang="en-US" dirty="0"/>
              <a:t>Exercise</a:t>
            </a:r>
          </a:p>
        </p:txBody>
      </p:sp>
      <p:sp>
        <p:nvSpPr>
          <p:cNvPr id="4" name="TextBox 3">
            <a:extLst>
              <a:ext uri="{FF2B5EF4-FFF2-40B4-BE49-F238E27FC236}">
                <a16:creationId xmlns:a16="http://schemas.microsoft.com/office/drawing/2014/main" id="{4CE45717-977B-4EE1-AC00-EF8B842FB1FD}"/>
              </a:ext>
            </a:extLst>
          </p:cNvPr>
          <p:cNvSpPr txBox="1"/>
          <p:nvPr/>
        </p:nvSpPr>
        <p:spPr>
          <a:xfrm>
            <a:off x="329784" y="809469"/>
            <a:ext cx="6576934" cy="2031325"/>
          </a:xfrm>
          <a:prstGeom prst="rect">
            <a:avLst/>
          </a:prstGeom>
          <a:noFill/>
        </p:spPr>
        <p:txBody>
          <a:bodyPr wrap="square" rtlCol="0">
            <a:spAutoFit/>
          </a:bodyPr>
          <a:lstStyle/>
          <a:p>
            <a:r>
              <a:rPr lang="en-US" dirty="0"/>
              <a:t>Declare a class called Dice.</a:t>
            </a:r>
          </a:p>
          <a:p>
            <a:endParaRPr lang="en-US" dirty="0"/>
          </a:p>
          <a:p>
            <a:r>
              <a:rPr lang="en-US" dirty="0"/>
              <a:t>The dice should have a property called </a:t>
            </a:r>
            <a:r>
              <a:rPr lang="en-US" dirty="0" err="1"/>
              <a:t>number_of_sides</a:t>
            </a:r>
            <a:r>
              <a:rPr lang="en-US" dirty="0"/>
              <a:t> that is initialized in the constructor.</a:t>
            </a:r>
          </a:p>
          <a:p>
            <a:endParaRPr lang="en-US" dirty="0"/>
          </a:p>
          <a:p>
            <a:r>
              <a:rPr lang="en-US" dirty="0"/>
              <a:t>Add a method .roll() that will generate a random number from 1 to </a:t>
            </a:r>
            <a:r>
              <a:rPr lang="en-US" dirty="0" err="1"/>
              <a:t>number_of_sides</a:t>
            </a:r>
            <a:endParaRPr lang="en-US" dirty="0"/>
          </a:p>
          <a:p>
            <a:endParaRPr lang="en-US" dirty="0"/>
          </a:p>
          <a:p>
            <a:r>
              <a:rPr lang="en-US" dirty="0"/>
              <a:t>Add a method .</a:t>
            </a:r>
            <a:r>
              <a:rPr lang="en-US" dirty="0" err="1"/>
              <a:t>last_roll</a:t>
            </a:r>
            <a:r>
              <a:rPr lang="en-US" dirty="0"/>
              <a:t>() that will return the last value rolled by </a:t>
            </a:r>
            <a:r>
              <a:rPr lang="en-US"/>
              <a:t>the dice</a:t>
            </a:r>
            <a:endParaRPr lang="en-US" dirty="0"/>
          </a:p>
        </p:txBody>
      </p:sp>
    </p:spTree>
    <p:extLst>
      <p:ext uri="{BB962C8B-B14F-4D97-AF65-F5344CB8AC3E}">
        <p14:creationId xmlns:p14="http://schemas.microsoft.com/office/powerpoint/2010/main" val="163428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6C45-7E01-47EB-BE2B-EA86EC9362D5}"/>
              </a:ext>
            </a:extLst>
          </p:cNvPr>
          <p:cNvSpPr>
            <a:spLocks noGrp="1"/>
          </p:cNvSpPr>
          <p:nvPr>
            <p:ph type="title"/>
          </p:nvPr>
        </p:nvSpPr>
        <p:spPr/>
        <p:txBody>
          <a:bodyPr/>
          <a:lstStyle/>
          <a:p>
            <a:r>
              <a:rPr lang="en-US" dirty="0"/>
              <a:t>Naming Conventions</a:t>
            </a:r>
          </a:p>
        </p:txBody>
      </p:sp>
      <p:sp>
        <p:nvSpPr>
          <p:cNvPr id="4" name="TextBox 3">
            <a:extLst>
              <a:ext uri="{FF2B5EF4-FFF2-40B4-BE49-F238E27FC236}">
                <a16:creationId xmlns:a16="http://schemas.microsoft.com/office/drawing/2014/main" id="{5BFE6834-8E8C-4157-ADBE-F3E22A9046D3}"/>
              </a:ext>
            </a:extLst>
          </p:cNvPr>
          <p:cNvSpPr txBox="1"/>
          <p:nvPr/>
        </p:nvSpPr>
        <p:spPr>
          <a:xfrm>
            <a:off x="235744" y="828675"/>
            <a:ext cx="8579644" cy="1384995"/>
          </a:xfrm>
          <a:prstGeom prst="rect">
            <a:avLst/>
          </a:prstGeom>
          <a:noFill/>
        </p:spPr>
        <p:txBody>
          <a:bodyPr wrap="square" rtlCol="0">
            <a:spAutoFit/>
          </a:bodyPr>
          <a:lstStyle/>
          <a:p>
            <a:r>
              <a:rPr lang="en-US" dirty="0"/>
              <a:t>Classes names should be:</a:t>
            </a:r>
          </a:p>
          <a:p>
            <a:pPr marL="285750" indent="-285750">
              <a:buFont typeface="Arial" panose="020B0604020202020204" pitchFamily="34" charset="0"/>
              <a:buChar char="•"/>
            </a:pPr>
            <a:r>
              <a:rPr lang="en-US" dirty="0"/>
              <a:t>Valid variable names (no punctuation or special characters)</a:t>
            </a:r>
          </a:p>
          <a:p>
            <a:pPr marL="285750" indent="-285750">
              <a:buFont typeface="Arial" panose="020B0604020202020204" pitchFamily="34" charset="0"/>
              <a:buChar char="•"/>
            </a:pPr>
            <a:r>
              <a:rPr lang="en-US" dirty="0"/>
              <a:t>Preferably formatted in CamelCase – Each new word should be in uppercase with no underscores</a:t>
            </a:r>
          </a:p>
          <a:p>
            <a:pPr marL="285750" indent="-285750">
              <a:buFont typeface="Arial" panose="020B0604020202020204" pitchFamily="34" charset="0"/>
              <a:buChar char="•"/>
            </a:pPr>
            <a:r>
              <a:rPr lang="en-US" dirty="0"/>
              <a:t>Describe the object directly but briefly</a:t>
            </a:r>
          </a:p>
          <a:p>
            <a:endParaRPr lang="en-US" dirty="0"/>
          </a:p>
          <a:p>
            <a:endParaRPr lang="en-US" dirty="0"/>
          </a:p>
        </p:txBody>
      </p:sp>
      <p:sp>
        <p:nvSpPr>
          <p:cNvPr id="5" name="Rectangle 1">
            <a:extLst>
              <a:ext uri="{FF2B5EF4-FFF2-40B4-BE49-F238E27FC236}">
                <a16:creationId xmlns:a16="http://schemas.microsoft.com/office/drawing/2014/main" id="{394E61A1-F888-48D6-A1DD-A677888168AD}"/>
              </a:ext>
            </a:extLst>
          </p:cNvPr>
          <p:cNvSpPr>
            <a:spLocks noChangeArrowheads="1"/>
          </p:cNvSpPr>
          <p:nvPr/>
        </p:nvSpPr>
        <p:spPr bwMode="auto">
          <a:xfrm>
            <a:off x="2483126" y="1917292"/>
            <a:ext cx="4177747" cy="3139321"/>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100" b="0" i="0" u="none" strike="noStrike" cap="none" normalizeH="0" baseline="0">
                <a:ln>
                  <a:noFill/>
                </a:ln>
                <a:solidFill>
                  <a:srgbClr val="A9B7C6"/>
                </a:solidFill>
                <a:effectLst/>
                <a:latin typeface="Roboto" panose="02000000000000000000" pitchFamily="2" charset="0"/>
                <a:ea typeface="Roboto" panose="02000000000000000000" pitchFamily="2" charset="0"/>
              </a:rPr>
              <a:t>ObjectWithSpeciesAndName:  </a:t>
            </a: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Bad (name is too explicit)</a:t>
            </a:r>
            <a:b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pass</a:t>
            </a: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100" b="0" i="0" u="none" strike="noStrike" cap="none" normalizeH="0" baseline="0">
                <a:ln>
                  <a:noFill/>
                </a:ln>
                <a:solidFill>
                  <a:srgbClr val="A9B7C6"/>
                </a:solidFill>
                <a:effectLst/>
                <a:latin typeface="Roboto" panose="02000000000000000000" pitchFamily="2" charset="0"/>
                <a:ea typeface="Roboto" panose="02000000000000000000" pitchFamily="2" charset="0"/>
              </a:rPr>
              <a:t>Animal:  </a:t>
            </a: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Good</a:t>
            </a:r>
            <a:b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pass</a:t>
            </a: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100" b="0" i="0" u="none" strike="noStrike" cap="none" normalizeH="0" baseline="0">
                <a:ln>
                  <a:noFill/>
                </a:ln>
                <a:solidFill>
                  <a:srgbClr val="A9B7C6"/>
                </a:solidFill>
                <a:effectLst/>
                <a:latin typeface="Roboto" panose="02000000000000000000" pitchFamily="2" charset="0"/>
                <a:ea typeface="Roboto" panose="02000000000000000000" pitchFamily="2" charset="0"/>
              </a:rPr>
              <a:t>AnimalList:  </a:t>
            </a: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Good</a:t>
            </a:r>
            <a:b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pass</a:t>
            </a: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100" b="0" i="0" u="none" strike="noStrike" cap="none" normalizeH="0" baseline="0">
                <a:ln>
                  <a:noFill/>
                </a:ln>
                <a:solidFill>
                  <a:srgbClr val="A9B7C6"/>
                </a:solidFill>
                <a:effectLst/>
                <a:latin typeface="Roboto" panose="02000000000000000000" pitchFamily="2" charset="0"/>
                <a:ea typeface="Roboto" panose="02000000000000000000" pitchFamily="2" charset="0"/>
              </a:rPr>
              <a:t>animal:  </a:t>
            </a: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Bad (but it works)</a:t>
            </a:r>
            <a:b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pass</a:t>
            </a: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b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class </a:t>
            </a:r>
            <a:r>
              <a:rPr kumimoji="0" lang="en-US" altLang="en-US" sz="1100" b="0" i="0" u="none" strike="noStrike" cap="none" normalizeH="0" baseline="0">
                <a:ln>
                  <a:noFill/>
                </a:ln>
                <a:solidFill>
                  <a:srgbClr val="A9B7C6"/>
                </a:solidFill>
                <a:effectLst/>
                <a:latin typeface="Roboto" panose="02000000000000000000" pitchFamily="2" charset="0"/>
                <a:ea typeface="Roboto" panose="02000000000000000000" pitchFamily="2" charset="0"/>
              </a:rPr>
              <a:t>object_with_species_and_name:  </a:t>
            </a: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Bad (but it works)</a:t>
            </a:r>
            <a:b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a:ln>
                  <a:noFill/>
                </a:ln>
                <a:solidFill>
                  <a:srgbClr val="808080"/>
                </a:solidFill>
                <a:effectLst/>
                <a:latin typeface="Roboto" panose="02000000000000000000" pitchFamily="2" charset="0"/>
                <a:ea typeface="Roboto" panose="02000000000000000000" pitchFamily="2" charset="0"/>
              </a:rPr>
              <a:t>    </a:t>
            </a:r>
            <a:r>
              <a:rPr kumimoji="0" lang="en-US" altLang="en-US" sz="1100" b="0" i="0" u="none" strike="noStrike" cap="none" normalizeH="0" baseline="0">
                <a:ln>
                  <a:noFill/>
                </a:ln>
                <a:solidFill>
                  <a:srgbClr val="CC7832"/>
                </a:solidFill>
                <a:effectLst/>
                <a:latin typeface="Roboto" panose="02000000000000000000" pitchFamily="2" charset="0"/>
                <a:ea typeface="Roboto" panose="02000000000000000000" pitchFamily="2" charset="0"/>
              </a:rPr>
              <a:t>pass</a:t>
            </a:r>
            <a:endParaRPr kumimoji="0" lang="en-US" altLang="en-US" sz="28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563702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09AE-8019-48FE-900B-F232A80D7A62}"/>
              </a:ext>
            </a:extLst>
          </p:cNvPr>
          <p:cNvSpPr>
            <a:spLocks noGrp="1"/>
          </p:cNvSpPr>
          <p:nvPr>
            <p:ph type="title"/>
          </p:nvPr>
        </p:nvSpPr>
        <p:spPr/>
        <p:txBody>
          <a:bodyPr/>
          <a:lstStyle/>
          <a:p>
            <a:r>
              <a:rPr lang="en-US" dirty="0"/>
              <a:t>Method/Functions and values conventions</a:t>
            </a:r>
          </a:p>
        </p:txBody>
      </p:sp>
      <p:sp>
        <p:nvSpPr>
          <p:cNvPr id="4" name="TextBox 3">
            <a:extLst>
              <a:ext uri="{FF2B5EF4-FFF2-40B4-BE49-F238E27FC236}">
                <a16:creationId xmlns:a16="http://schemas.microsoft.com/office/drawing/2014/main" id="{DB30D438-096D-445D-93A9-2E298F244CB3}"/>
              </a:ext>
            </a:extLst>
          </p:cNvPr>
          <p:cNvSpPr txBox="1"/>
          <p:nvPr/>
        </p:nvSpPr>
        <p:spPr>
          <a:xfrm>
            <a:off x="328611" y="780246"/>
            <a:ext cx="8293893" cy="1169551"/>
          </a:xfrm>
          <a:prstGeom prst="rect">
            <a:avLst/>
          </a:prstGeom>
          <a:noFill/>
        </p:spPr>
        <p:txBody>
          <a:bodyPr wrap="square" rtlCol="0">
            <a:spAutoFit/>
          </a:bodyPr>
          <a:lstStyle/>
          <a:p>
            <a:r>
              <a:rPr lang="en-US" dirty="0"/>
              <a:t>Single underscore methods and values are properties that we don’t want others to use outside of our class/object.</a:t>
            </a:r>
          </a:p>
          <a:p>
            <a:endParaRPr lang="en-US" dirty="0"/>
          </a:p>
          <a:p>
            <a:r>
              <a:rPr lang="en-US" dirty="0"/>
              <a:t>This is a convention; python doesn’t restrict our access. But developers should know that it’s not recommended to access them </a:t>
            </a:r>
          </a:p>
        </p:txBody>
      </p:sp>
      <p:sp>
        <p:nvSpPr>
          <p:cNvPr id="6" name="Rectangle 2">
            <a:extLst>
              <a:ext uri="{FF2B5EF4-FFF2-40B4-BE49-F238E27FC236}">
                <a16:creationId xmlns:a16="http://schemas.microsoft.com/office/drawing/2014/main" id="{63252F22-BF2C-40AF-A8BA-81C9F386886A}"/>
              </a:ext>
            </a:extLst>
          </p:cNvPr>
          <p:cNvSpPr>
            <a:spLocks noChangeArrowheads="1"/>
          </p:cNvSpPr>
          <p:nvPr/>
        </p:nvSpPr>
        <p:spPr bwMode="auto">
          <a:xfrm>
            <a:off x="578644" y="2218149"/>
            <a:ext cx="7423827" cy="280076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class </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Example:</a:t>
            </a:r>
            <a:b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b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11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100" b="0" i="0" u="none" strike="noStrike" cap="none" normalizeH="0" baseline="0" dirty="0" err="1">
                <a:ln>
                  <a:noFill/>
                </a:ln>
                <a:solidFill>
                  <a:srgbClr val="B200B2"/>
                </a:solidFill>
                <a:effectLst/>
                <a:latin typeface="Roboto" panose="02000000000000000000" pitchFamily="2" charset="0"/>
                <a:ea typeface="Roboto" panose="02000000000000000000" pitchFamily="2" charset="0"/>
              </a:rPr>
              <a:t>init</a:t>
            </a:r>
            <a:r>
              <a:rPr kumimoji="0" lang="en-US" altLang="en-US" sz="1100" b="0" i="0" u="none" strike="noStrike" cap="none" normalizeH="0" baseline="0" dirty="0">
                <a:ln>
                  <a:noFill/>
                </a:ln>
                <a:solidFill>
                  <a:srgbClr val="B200B2"/>
                </a:solidFill>
                <a:effectLst/>
                <a:latin typeface="Roboto" panose="02000000000000000000" pitchFamily="2" charset="0"/>
                <a:ea typeface="Roboto" panose="02000000000000000000" pitchFamily="2" charset="0"/>
              </a:rPr>
              <a:t>__</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1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._</a:t>
            </a:r>
            <a:r>
              <a:rPr kumimoji="0" lang="en-US" altLang="en-US" sz="11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secret_value</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1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'Secret, only for this object'</a:t>
            </a:r>
            <a:br>
              <a:rPr kumimoji="0" lang="en-US" altLang="en-US" sz="11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br>
              <a:rPr kumimoji="0" lang="en-US" altLang="en-US" sz="11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1100" b="0" i="0" u="none" strike="noStrike" cap="none" normalizeH="0" baseline="0" dirty="0">
                <a:ln>
                  <a:noFill/>
                </a:ln>
                <a:solidFill>
                  <a:srgbClr val="FFC66D"/>
                </a:solidFill>
                <a:effectLst/>
                <a:latin typeface="Roboto" panose="02000000000000000000" pitchFamily="2" charset="0"/>
                <a:ea typeface="Roboto" panose="02000000000000000000" pitchFamily="2" charset="0"/>
              </a:rPr>
              <a:t>_</a:t>
            </a:r>
            <a:r>
              <a:rPr kumimoji="0" lang="en-US" altLang="en-US" sz="11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secret_method</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1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return </a:t>
            </a:r>
            <a:r>
              <a:rPr kumimoji="0" lang="en-US" altLang="en-US" sz="11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._</a:t>
            </a:r>
            <a:r>
              <a:rPr kumimoji="0" lang="en-US" altLang="en-US" sz="11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secret_value</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I can access this value inside the class (as per convention)</a:t>
            </a:r>
            <a:b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def </a:t>
            </a:r>
            <a:r>
              <a:rPr kumimoji="0" lang="en-US" altLang="en-US" sz="1100" b="0" i="0" u="none" strike="noStrike" cap="none" normalizeH="0" baseline="0" dirty="0" err="1">
                <a:ln>
                  <a:noFill/>
                </a:ln>
                <a:solidFill>
                  <a:srgbClr val="FFC66D"/>
                </a:solidFill>
                <a:effectLst/>
                <a:latin typeface="Roboto" panose="02000000000000000000" pitchFamily="2" charset="0"/>
                <a:ea typeface="Roboto" panose="02000000000000000000" pitchFamily="2" charset="0"/>
              </a:rPr>
              <a:t>other_method</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1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b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94558D"/>
                </a:solidFill>
                <a:effectLst/>
                <a:latin typeface="Roboto" panose="02000000000000000000" pitchFamily="2" charset="0"/>
                <a:ea typeface="Roboto" panose="02000000000000000000" pitchFamily="2" charset="0"/>
              </a:rPr>
              <a:t>self</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._</a:t>
            </a:r>
            <a:r>
              <a:rPr kumimoji="0" lang="en-US" altLang="en-US" sz="11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secret_method</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I can use this method because I am working with this class (as per </a:t>
            </a:r>
            <a:r>
              <a:rPr kumimoji="0" lang="en-US" altLang="en-US" sz="11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convetion</a:t>
            </a: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t>
            </a:r>
            <a:b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my_object</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Example()</a:t>
            </a:r>
            <a:b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my_object._</a:t>
            </a:r>
            <a:r>
              <a:rPr kumimoji="0" lang="en-US" altLang="en-US" sz="11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secret_value</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1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  </a:t>
            </a: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I can still change this, but as per convention I know that I am not supposed to </a:t>
            </a:r>
            <a:r>
              <a:rPr kumimoji="0" lang="en-US" altLang="en-US" sz="11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to</a:t>
            </a: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this.</a:t>
            </a:r>
            <a:b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my_object._</a:t>
            </a:r>
            <a:r>
              <a:rPr kumimoji="0" lang="en-US" altLang="en-US" sz="11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secret_method</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I can call this, but I should know that as per convention I should not do this.</a:t>
            </a:r>
            <a:b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1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my_object.other_method</a:t>
            </a:r>
            <a:r>
              <a:rPr kumimoji="0" lang="en-US" altLang="en-US" sz="11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1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Good</a:t>
            </a:r>
            <a:endParaRPr kumimoji="0" lang="en-US" altLang="en-US" sz="2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14665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DD21-5611-4736-BAB0-74E70199F4BE}"/>
              </a:ext>
            </a:extLst>
          </p:cNvPr>
          <p:cNvSpPr>
            <a:spLocks noGrp="1"/>
          </p:cNvSpPr>
          <p:nvPr>
            <p:ph type="title"/>
          </p:nvPr>
        </p:nvSpPr>
        <p:spPr/>
        <p:txBody>
          <a:bodyPr/>
          <a:lstStyle/>
          <a:p>
            <a:r>
              <a:rPr lang="en-US" dirty="0"/>
              <a:t>Double underscore values/methods</a:t>
            </a:r>
          </a:p>
        </p:txBody>
      </p:sp>
      <p:sp>
        <p:nvSpPr>
          <p:cNvPr id="4" name="TextBox 3">
            <a:extLst>
              <a:ext uri="{FF2B5EF4-FFF2-40B4-BE49-F238E27FC236}">
                <a16:creationId xmlns:a16="http://schemas.microsoft.com/office/drawing/2014/main" id="{81581438-F0DA-4CD5-9F83-646998E5ECFE}"/>
              </a:ext>
            </a:extLst>
          </p:cNvPr>
          <p:cNvSpPr txBox="1"/>
          <p:nvPr/>
        </p:nvSpPr>
        <p:spPr>
          <a:xfrm>
            <a:off x="264319" y="892969"/>
            <a:ext cx="8186737" cy="2462213"/>
          </a:xfrm>
          <a:prstGeom prst="rect">
            <a:avLst/>
          </a:prstGeom>
          <a:noFill/>
        </p:spPr>
        <p:txBody>
          <a:bodyPr wrap="square" rtlCol="0">
            <a:spAutoFit/>
          </a:bodyPr>
          <a:lstStyle/>
          <a:p>
            <a:r>
              <a:rPr lang="en-US" dirty="0"/>
              <a:t>Double underscore functions and values are values that are usually reserved by python. </a:t>
            </a:r>
          </a:p>
          <a:p>
            <a:endParaRPr lang="en-US" dirty="0"/>
          </a:p>
          <a:p>
            <a:r>
              <a:rPr lang="en-US" dirty="0"/>
              <a:t>You should be careful when modifying them or accessing them. </a:t>
            </a:r>
          </a:p>
          <a:p>
            <a:endParaRPr lang="en-US" dirty="0"/>
          </a:p>
          <a:p>
            <a:r>
              <a:rPr lang="en-US" dirty="0"/>
              <a:t>Python allows you to do that, but that doesn’t mean you should.</a:t>
            </a:r>
          </a:p>
          <a:p>
            <a:endParaRPr lang="en-US" dirty="0"/>
          </a:p>
          <a:p>
            <a:endParaRPr lang="en-US" dirty="0"/>
          </a:p>
          <a:p>
            <a:r>
              <a:rPr lang="en-US" dirty="0"/>
              <a:t>For example, </a:t>
            </a:r>
            <a:r>
              <a:rPr lang="en-US" b="1" dirty="0"/>
              <a:t>__</a:t>
            </a:r>
            <a:r>
              <a:rPr lang="en-US" b="1" dirty="0" err="1"/>
              <a:t>init</a:t>
            </a:r>
            <a:r>
              <a:rPr lang="en-US" b="1" dirty="0"/>
              <a:t>__ </a:t>
            </a:r>
            <a:r>
              <a:rPr lang="en-US" dirty="0"/>
              <a:t>function or </a:t>
            </a:r>
            <a:r>
              <a:rPr lang="en-US" b="1" dirty="0"/>
              <a:t>__str__ </a:t>
            </a:r>
            <a:r>
              <a:rPr lang="en-US" dirty="0"/>
              <a:t>functions. </a:t>
            </a:r>
          </a:p>
          <a:p>
            <a:endParaRPr lang="en-US" dirty="0"/>
          </a:p>
          <a:p>
            <a:r>
              <a:rPr lang="en-US"/>
              <a:t>They are </a:t>
            </a:r>
            <a:r>
              <a:rPr lang="en-US" dirty="0"/>
              <a:t>functions that are never called by you (the programmer) directly, instead python accesses them to execute the logic inside them.</a:t>
            </a:r>
          </a:p>
        </p:txBody>
      </p:sp>
    </p:spTree>
    <p:extLst>
      <p:ext uri="{BB962C8B-B14F-4D97-AF65-F5344CB8AC3E}">
        <p14:creationId xmlns:p14="http://schemas.microsoft.com/office/powerpoint/2010/main" val="145513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830B-4AD9-404D-BD7E-C1F1FA88D402}"/>
              </a:ext>
            </a:extLst>
          </p:cNvPr>
          <p:cNvSpPr>
            <a:spLocks noGrp="1"/>
          </p:cNvSpPr>
          <p:nvPr>
            <p:ph type="title"/>
          </p:nvPr>
        </p:nvSpPr>
        <p:spPr/>
        <p:txBody>
          <a:bodyPr/>
          <a:lstStyle/>
          <a:p>
            <a:r>
              <a:rPr lang="en-US" dirty="0"/>
              <a:t>Making an useful Object</a:t>
            </a:r>
          </a:p>
        </p:txBody>
      </p:sp>
    </p:spTree>
    <p:extLst>
      <p:ext uri="{BB962C8B-B14F-4D97-AF65-F5344CB8AC3E}">
        <p14:creationId xmlns:p14="http://schemas.microsoft.com/office/powerpoint/2010/main" val="158665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7A7A-1E93-4B75-80EC-167918A71C4D}"/>
              </a:ext>
            </a:extLst>
          </p:cNvPr>
          <p:cNvSpPr>
            <a:spLocks noGrp="1"/>
          </p:cNvSpPr>
          <p:nvPr>
            <p:ph type="title"/>
          </p:nvPr>
        </p:nvSpPr>
        <p:spPr/>
        <p:txBody>
          <a:bodyPr/>
          <a:lstStyle/>
          <a:p>
            <a:r>
              <a:rPr lang="en-US" dirty="0"/>
              <a:t>Objects</a:t>
            </a:r>
            <a:endParaRPr lang="ro-RO" dirty="0"/>
          </a:p>
        </p:txBody>
      </p:sp>
      <p:sp>
        <p:nvSpPr>
          <p:cNvPr id="4" name="TextBox 3">
            <a:extLst>
              <a:ext uri="{FF2B5EF4-FFF2-40B4-BE49-F238E27FC236}">
                <a16:creationId xmlns:a16="http://schemas.microsoft.com/office/drawing/2014/main" id="{394A036F-8556-4B61-832B-E7EA2445C8B9}"/>
              </a:ext>
            </a:extLst>
          </p:cNvPr>
          <p:cNvSpPr txBox="1"/>
          <p:nvPr/>
        </p:nvSpPr>
        <p:spPr>
          <a:xfrm>
            <a:off x="207169" y="778669"/>
            <a:ext cx="8615362" cy="1600438"/>
          </a:xfrm>
          <a:prstGeom prst="rect">
            <a:avLst/>
          </a:prstGeom>
          <a:noFill/>
        </p:spPr>
        <p:txBody>
          <a:bodyPr wrap="square" rtlCol="0">
            <a:spAutoFit/>
          </a:bodyPr>
          <a:lstStyle/>
          <a:p>
            <a:r>
              <a:rPr lang="en-US" dirty="0"/>
              <a:t>Python is an object-oriented programming language</a:t>
            </a:r>
          </a:p>
          <a:p>
            <a:endParaRPr lang="en-US" dirty="0"/>
          </a:p>
          <a:p>
            <a:r>
              <a:rPr lang="en-US" dirty="0"/>
              <a:t>This means that everything in python is an object</a:t>
            </a:r>
          </a:p>
          <a:p>
            <a:endParaRPr lang="en-US" dirty="0"/>
          </a:p>
          <a:p>
            <a:r>
              <a:rPr lang="en-US" dirty="0"/>
              <a:t>We used the function </a:t>
            </a:r>
            <a:r>
              <a:rPr lang="en-US" b="1" dirty="0"/>
              <a:t>type</a:t>
            </a:r>
            <a:r>
              <a:rPr lang="en-US" dirty="0"/>
              <a:t> to access the class of our objects.</a:t>
            </a:r>
          </a:p>
          <a:p>
            <a:endParaRPr lang="en-US" dirty="0"/>
          </a:p>
          <a:p>
            <a:r>
              <a:rPr lang="en-US" dirty="0"/>
              <a:t>But what is an object and what is a class ? </a:t>
            </a:r>
          </a:p>
        </p:txBody>
      </p:sp>
    </p:spTree>
    <p:extLst>
      <p:ext uri="{BB962C8B-B14F-4D97-AF65-F5344CB8AC3E}">
        <p14:creationId xmlns:p14="http://schemas.microsoft.com/office/powerpoint/2010/main" val="403916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456D-AA68-4A3D-B48D-3F506E114769}"/>
              </a:ext>
            </a:extLst>
          </p:cNvPr>
          <p:cNvSpPr>
            <a:spLocks noGrp="1"/>
          </p:cNvSpPr>
          <p:nvPr>
            <p:ph type="title"/>
          </p:nvPr>
        </p:nvSpPr>
        <p:spPr/>
        <p:txBody>
          <a:bodyPr/>
          <a:lstStyle/>
          <a:p>
            <a:r>
              <a:rPr lang="en-US" dirty="0"/>
              <a:t>Objects</a:t>
            </a:r>
          </a:p>
        </p:txBody>
      </p:sp>
      <p:sp>
        <p:nvSpPr>
          <p:cNvPr id="5" name="TextBox 4">
            <a:extLst>
              <a:ext uri="{FF2B5EF4-FFF2-40B4-BE49-F238E27FC236}">
                <a16:creationId xmlns:a16="http://schemas.microsoft.com/office/drawing/2014/main" id="{2BF8BC04-876A-46C3-BBC4-D96D31EEC0FF}"/>
              </a:ext>
            </a:extLst>
          </p:cNvPr>
          <p:cNvSpPr txBox="1"/>
          <p:nvPr/>
        </p:nvSpPr>
        <p:spPr>
          <a:xfrm>
            <a:off x="385763" y="828675"/>
            <a:ext cx="8358187" cy="954107"/>
          </a:xfrm>
          <a:prstGeom prst="rect">
            <a:avLst/>
          </a:prstGeom>
          <a:noFill/>
        </p:spPr>
        <p:txBody>
          <a:bodyPr wrap="square" rtlCol="0">
            <a:spAutoFit/>
          </a:bodyPr>
          <a:lstStyle/>
          <a:p>
            <a:r>
              <a:rPr lang="en-US" dirty="0"/>
              <a:t>An object (in programming) is a way for us (programmers) to define data types that work as abstractions of real life or imaginary “objects”. </a:t>
            </a:r>
          </a:p>
          <a:p>
            <a:endParaRPr lang="en-US" dirty="0"/>
          </a:p>
          <a:p>
            <a:r>
              <a:rPr lang="en-US" dirty="0"/>
              <a:t>An object is usually described by having 2 properties </a:t>
            </a:r>
            <a:r>
              <a:rPr lang="en-US" b="1" dirty="0"/>
              <a:t>state </a:t>
            </a:r>
            <a:r>
              <a:rPr lang="en-US" dirty="0"/>
              <a:t>and </a:t>
            </a:r>
            <a:r>
              <a:rPr lang="en-US" b="1" dirty="0" err="1"/>
              <a:t>behaviour</a:t>
            </a:r>
            <a:r>
              <a:rPr lang="en-US" b="1" dirty="0"/>
              <a:t>.</a:t>
            </a:r>
            <a:endParaRPr lang="en-US" dirty="0"/>
          </a:p>
        </p:txBody>
      </p:sp>
      <p:sp>
        <p:nvSpPr>
          <p:cNvPr id="7" name="TextBox 6">
            <a:extLst>
              <a:ext uri="{FF2B5EF4-FFF2-40B4-BE49-F238E27FC236}">
                <a16:creationId xmlns:a16="http://schemas.microsoft.com/office/drawing/2014/main" id="{C11573FA-B3F7-4791-B51E-E1B9A2598B1C}"/>
              </a:ext>
            </a:extLst>
          </p:cNvPr>
          <p:cNvSpPr txBox="1"/>
          <p:nvPr/>
        </p:nvSpPr>
        <p:spPr>
          <a:xfrm>
            <a:off x="385762" y="2135982"/>
            <a:ext cx="3857625" cy="738664"/>
          </a:xfrm>
          <a:prstGeom prst="rect">
            <a:avLst/>
          </a:prstGeom>
          <a:noFill/>
        </p:spPr>
        <p:txBody>
          <a:bodyPr wrap="square" rtlCol="0">
            <a:spAutoFit/>
          </a:bodyPr>
          <a:lstStyle/>
          <a:p>
            <a:r>
              <a:rPr lang="en-US" b="1" dirty="0"/>
              <a:t>State </a:t>
            </a:r>
            <a:r>
              <a:rPr lang="en-US" dirty="0"/>
              <a:t>is the ability of an object to hold information that describes the object and belongs to the object.</a:t>
            </a:r>
            <a:endParaRPr lang="en-US" b="1" dirty="0"/>
          </a:p>
        </p:txBody>
      </p:sp>
    </p:spTree>
    <p:extLst>
      <p:ext uri="{BB962C8B-B14F-4D97-AF65-F5344CB8AC3E}">
        <p14:creationId xmlns:p14="http://schemas.microsoft.com/office/powerpoint/2010/main" val="301573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456D-AA68-4A3D-B48D-3F506E114769}"/>
              </a:ext>
            </a:extLst>
          </p:cNvPr>
          <p:cNvSpPr>
            <a:spLocks noGrp="1"/>
          </p:cNvSpPr>
          <p:nvPr>
            <p:ph type="title"/>
          </p:nvPr>
        </p:nvSpPr>
        <p:spPr/>
        <p:txBody>
          <a:bodyPr/>
          <a:lstStyle/>
          <a:p>
            <a:r>
              <a:rPr lang="en-US" dirty="0"/>
              <a:t>Understanding state</a:t>
            </a:r>
          </a:p>
        </p:txBody>
      </p:sp>
      <p:sp>
        <p:nvSpPr>
          <p:cNvPr id="5" name="TextBox 4">
            <a:extLst>
              <a:ext uri="{FF2B5EF4-FFF2-40B4-BE49-F238E27FC236}">
                <a16:creationId xmlns:a16="http://schemas.microsoft.com/office/drawing/2014/main" id="{2BF8BC04-876A-46C3-BBC4-D96D31EEC0FF}"/>
              </a:ext>
            </a:extLst>
          </p:cNvPr>
          <p:cNvSpPr txBox="1"/>
          <p:nvPr/>
        </p:nvSpPr>
        <p:spPr>
          <a:xfrm>
            <a:off x="385763" y="828675"/>
            <a:ext cx="8358187" cy="1384995"/>
          </a:xfrm>
          <a:prstGeom prst="rect">
            <a:avLst/>
          </a:prstGeom>
          <a:noFill/>
        </p:spPr>
        <p:txBody>
          <a:bodyPr wrap="square" rtlCol="0">
            <a:spAutoFit/>
          </a:bodyPr>
          <a:lstStyle/>
          <a:p>
            <a:r>
              <a:rPr lang="en-US"/>
              <a:t>An example we </a:t>
            </a:r>
            <a:r>
              <a:rPr lang="en-US" dirty="0"/>
              <a:t>are already familiar with is the </a:t>
            </a:r>
            <a:r>
              <a:rPr lang="en-US" b="1" dirty="0"/>
              <a:t>string </a:t>
            </a:r>
            <a:r>
              <a:rPr lang="en-US" dirty="0"/>
              <a:t>object.</a:t>
            </a:r>
          </a:p>
          <a:p>
            <a:endParaRPr lang="en-US" dirty="0"/>
          </a:p>
          <a:p>
            <a:r>
              <a:rPr lang="en-US" dirty="0"/>
              <a:t>String objects’ state is defined by the characters it contains, the length of the string.</a:t>
            </a:r>
          </a:p>
          <a:p>
            <a:endParaRPr lang="en-US" dirty="0"/>
          </a:p>
          <a:p>
            <a:r>
              <a:rPr lang="en-US" dirty="0"/>
              <a:t>Each of those characters are also objects, that have store information about their position in the ASCII table.</a:t>
            </a:r>
          </a:p>
        </p:txBody>
      </p:sp>
    </p:spTree>
    <p:extLst>
      <p:ext uri="{BB962C8B-B14F-4D97-AF65-F5344CB8AC3E}">
        <p14:creationId xmlns:p14="http://schemas.microsoft.com/office/powerpoint/2010/main" val="229507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456D-AA68-4A3D-B48D-3F506E114769}"/>
              </a:ext>
            </a:extLst>
          </p:cNvPr>
          <p:cNvSpPr>
            <a:spLocks noGrp="1"/>
          </p:cNvSpPr>
          <p:nvPr>
            <p:ph type="title"/>
          </p:nvPr>
        </p:nvSpPr>
        <p:spPr/>
        <p:txBody>
          <a:bodyPr/>
          <a:lstStyle/>
          <a:p>
            <a:r>
              <a:rPr lang="en-US" dirty="0"/>
              <a:t>Objects</a:t>
            </a:r>
          </a:p>
        </p:txBody>
      </p:sp>
      <p:sp>
        <p:nvSpPr>
          <p:cNvPr id="5" name="TextBox 4">
            <a:extLst>
              <a:ext uri="{FF2B5EF4-FFF2-40B4-BE49-F238E27FC236}">
                <a16:creationId xmlns:a16="http://schemas.microsoft.com/office/drawing/2014/main" id="{2BF8BC04-876A-46C3-BBC4-D96D31EEC0FF}"/>
              </a:ext>
            </a:extLst>
          </p:cNvPr>
          <p:cNvSpPr txBox="1"/>
          <p:nvPr/>
        </p:nvSpPr>
        <p:spPr>
          <a:xfrm>
            <a:off x="385763" y="828675"/>
            <a:ext cx="8358187" cy="954107"/>
          </a:xfrm>
          <a:prstGeom prst="rect">
            <a:avLst/>
          </a:prstGeom>
          <a:noFill/>
        </p:spPr>
        <p:txBody>
          <a:bodyPr wrap="square" rtlCol="0">
            <a:spAutoFit/>
          </a:bodyPr>
          <a:lstStyle/>
          <a:p>
            <a:r>
              <a:rPr lang="en-US" dirty="0"/>
              <a:t>An object (in programming) is a way for us (programmers) to define data types that work as abstractions of real life or imaginary “objects”. </a:t>
            </a:r>
          </a:p>
          <a:p>
            <a:endParaRPr lang="en-US" dirty="0"/>
          </a:p>
          <a:p>
            <a:r>
              <a:rPr lang="en-US" dirty="0"/>
              <a:t>An object is usually described by having 2 properties </a:t>
            </a:r>
            <a:r>
              <a:rPr lang="en-US" b="1" dirty="0"/>
              <a:t>state </a:t>
            </a:r>
            <a:r>
              <a:rPr lang="en-US" dirty="0"/>
              <a:t>and </a:t>
            </a:r>
            <a:r>
              <a:rPr lang="en-US" b="1" dirty="0"/>
              <a:t>behavior.</a:t>
            </a:r>
            <a:endParaRPr lang="en-US" dirty="0"/>
          </a:p>
        </p:txBody>
      </p:sp>
      <p:sp>
        <p:nvSpPr>
          <p:cNvPr id="7" name="TextBox 6">
            <a:extLst>
              <a:ext uri="{FF2B5EF4-FFF2-40B4-BE49-F238E27FC236}">
                <a16:creationId xmlns:a16="http://schemas.microsoft.com/office/drawing/2014/main" id="{C11573FA-B3F7-4791-B51E-E1B9A2598B1C}"/>
              </a:ext>
            </a:extLst>
          </p:cNvPr>
          <p:cNvSpPr txBox="1"/>
          <p:nvPr/>
        </p:nvSpPr>
        <p:spPr>
          <a:xfrm>
            <a:off x="385762" y="2135982"/>
            <a:ext cx="3857625" cy="738664"/>
          </a:xfrm>
          <a:prstGeom prst="rect">
            <a:avLst/>
          </a:prstGeom>
          <a:noFill/>
        </p:spPr>
        <p:txBody>
          <a:bodyPr wrap="square" rtlCol="0">
            <a:spAutoFit/>
          </a:bodyPr>
          <a:lstStyle/>
          <a:p>
            <a:r>
              <a:rPr lang="en-US" b="1" dirty="0"/>
              <a:t>State </a:t>
            </a:r>
            <a:r>
              <a:rPr lang="en-US" dirty="0"/>
              <a:t>is the ability of an object to hold information that describes the object and belongs to the object.</a:t>
            </a:r>
            <a:endParaRPr lang="en-US" b="1" dirty="0"/>
          </a:p>
        </p:txBody>
      </p:sp>
      <p:sp>
        <p:nvSpPr>
          <p:cNvPr id="3" name="TextBox 2">
            <a:extLst>
              <a:ext uri="{FF2B5EF4-FFF2-40B4-BE49-F238E27FC236}">
                <a16:creationId xmlns:a16="http://schemas.microsoft.com/office/drawing/2014/main" id="{D25FC421-DD7B-40B1-9FD6-360CFFF43EE4}"/>
              </a:ext>
            </a:extLst>
          </p:cNvPr>
          <p:cNvSpPr txBox="1"/>
          <p:nvPr/>
        </p:nvSpPr>
        <p:spPr>
          <a:xfrm>
            <a:off x="5557837" y="2185988"/>
            <a:ext cx="3186113" cy="738664"/>
          </a:xfrm>
          <a:prstGeom prst="rect">
            <a:avLst/>
          </a:prstGeom>
          <a:noFill/>
        </p:spPr>
        <p:txBody>
          <a:bodyPr wrap="square" rtlCol="0">
            <a:spAutoFit/>
          </a:bodyPr>
          <a:lstStyle/>
          <a:p>
            <a:r>
              <a:rPr lang="en-US" b="1" dirty="0"/>
              <a:t>Behavior </a:t>
            </a:r>
            <a:r>
              <a:rPr lang="en-US" dirty="0"/>
              <a:t>is the ability of an object to modify its state or to use its state to produce new results.</a:t>
            </a:r>
            <a:endParaRPr lang="en-US" b="1" dirty="0"/>
          </a:p>
        </p:txBody>
      </p:sp>
    </p:spTree>
    <p:extLst>
      <p:ext uri="{BB962C8B-B14F-4D97-AF65-F5344CB8AC3E}">
        <p14:creationId xmlns:p14="http://schemas.microsoft.com/office/powerpoint/2010/main" val="246537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456D-AA68-4A3D-B48D-3F506E114769}"/>
              </a:ext>
            </a:extLst>
          </p:cNvPr>
          <p:cNvSpPr>
            <a:spLocks noGrp="1"/>
          </p:cNvSpPr>
          <p:nvPr>
            <p:ph type="title"/>
          </p:nvPr>
        </p:nvSpPr>
        <p:spPr/>
        <p:txBody>
          <a:bodyPr/>
          <a:lstStyle/>
          <a:p>
            <a:r>
              <a:rPr lang="en-US" dirty="0"/>
              <a:t>Understanding behavior</a:t>
            </a:r>
          </a:p>
        </p:txBody>
      </p:sp>
      <p:sp>
        <p:nvSpPr>
          <p:cNvPr id="5" name="TextBox 4">
            <a:extLst>
              <a:ext uri="{FF2B5EF4-FFF2-40B4-BE49-F238E27FC236}">
                <a16:creationId xmlns:a16="http://schemas.microsoft.com/office/drawing/2014/main" id="{2BF8BC04-876A-46C3-BBC4-D96D31EEC0FF}"/>
              </a:ext>
            </a:extLst>
          </p:cNvPr>
          <p:cNvSpPr txBox="1"/>
          <p:nvPr/>
        </p:nvSpPr>
        <p:spPr>
          <a:xfrm>
            <a:off x="221457" y="821531"/>
            <a:ext cx="8358187" cy="1815882"/>
          </a:xfrm>
          <a:prstGeom prst="rect">
            <a:avLst/>
          </a:prstGeom>
          <a:noFill/>
        </p:spPr>
        <p:txBody>
          <a:bodyPr wrap="square" rtlCol="0">
            <a:spAutoFit/>
          </a:bodyPr>
          <a:lstStyle/>
          <a:p>
            <a:r>
              <a:rPr lang="en-US" b="1" dirty="0"/>
              <a:t>Behavior </a:t>
            </a:r>
            <a:r>
              <a:rPr lang="en-US" dirty="0"/>
              <a:t>is usually what is facilitated by </a:t>
            </a:r>
            <a:r>
              <a:rPr lang="en-US" b="1" dirty="0"/>
              <a:t>methods</a:t>
            </a:r>
            <a:r>
              <a:rPr lang="en-US" dirty="0"/>
              <a:t> on our objects.</a:t>
            </a:r>
          </a:p>
          <a:p>
            <a:endParaRPr lang="en-US" b="1" dirty="0"/>
          </a:p>
          <a:p>
            <a:r>
              <a:rPr lang="en-US" dirty="0"/>
              <a:t>A good example are methods for a list</a:t>
            </a:r>
          </a:p>
          <a:p>
            <a:endParaRPr lang="en-US" dirty="0"/>
          </a:p>
          <a:p>
            <a:r>
              <a:rPr lang="en-US" dirty="0"/>
              <a:t>.append() – adds element to the list</a:t>
            </a:r>
          </a:p>
          <a:p>
            <a:r>
              <a:rPr lang="en-US" dirty="0"/>
              <a:t>.extend() – adds multiple elements to the list</a:t>
            </a:r>
          </a:p>
          <a:p>
            <a:r>
              <a:rPr lang="en-US" dirty="0"/>
              <a:t>.sort() – modifies the list to be sorted</a:t>
            </a:r>
          </a:p>
          <a:p>
            <a:r>
              <a:rPr lang="en-US" dirty="0"/>
              <a:t>.count() – uses the content of the list to count the number of elements</a:t>
            </a:r>
          </a:p>
        </p:txBody>
      </p:sp>
    </p:spTree>
    <p:extLst>
      <p:ext uri="{BB962C8B-B14F-4D97-AF65-F5344CB8AC3E}">
        <p14:creationId xmlns:p14="http://schemas.microsoft.com/office/powerpoint/2010/main" val="259178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2B4A-8640-46E6-A36C-F276BDE3B3BE}"/>
              </a:ext>
            </a:extLst>
          </p:cNvPr>
          <p:cNvSpPr>
            <a:spLocks noGrp="1"/>
          </p:cNvSpPr>
          <p:nvPr>
            <p:ph type="title"/>
          </p:nvPr>
        </p:nvSpPr>
        <p:spPr/>
        <p:txBody>
          <a:bodyPr/>
          <a:lstStyle/>
          <a:p>
            <a:r>
              <a:rPr lang="en-US" dirty="0"/>
              <a:t>Methods vs Functions</a:t>
            </a:r>
          </a:p>
        </p:txBody>
      </p:sp>
      <p:sp>
        <p:nvSpPr>
          <p:cNvPr id="4" name="TextBox 3">
            <a:extLst>
              <a:ext uri="{FF2B5EF4-FFF2-40B4-BE49-F238E27FC236}">
                <a16:creationId xmlns:a16="http://schemas.microsoft.com/office/drawing/2014/main" id="{159BB7FA-AF32-48F2-BF0F-478401FCF2C8}"/>
              </a:ext>
            </a:extLst>
          </p:cNvPr>
          <p:cNvSpPr txBox="1"/>
          <p:nvPr/>
        </p:nvSpPr>
        <p:spPr>
          <a:xfrm>
            <a:off x="228600" y="640482"/>
            <a:ext cx="8565356" cy="4401205"/>
          </a:xfrm>
          <a:prstGeom prst="rect">
            <a:avLst/>
          </a:prstGeom>
          <a:noFill/>
        </p:spPr>
        <p:txBody>
          <a:bodyPr wrap="square" rtlCol="0">
            <a:spAutoFit/>
          </a:bodyPr>
          <a:lstStyle/>
          <a:p>
            <a:r>
              <a:rPr lang="en-US" b="1" dirty="0"/>
              <a:t>Functions</a:t>
            </a:r>
            <a:r>
              <a:rPr lang="en-US" dirty="0"/>
              <a:t> are pieces of programs that we can use to process information, modify values or make operations with the functions’ </a:t>
            </a:r>
            <a:r>
              <a:rPr lang="en-US" b="1" dirty="0"/>
              <a:t>arguments</a:t>
            </a:r>
            <a:r>
              <a:rPr lang="en-US" dirty="0"/>
              <a:t>. </a:t>
            </a:r>
          </a:p>
          <a:p>
            <a:endParaRPr lang="en-US" b="1" dirty="0"/>
          </a:p>
          <a:p>
            <a:r>
              <a:rPr lang="en-US" dirty="0"/>
              <a:t>Functions only have access to values passed as arguments, or global variables (outside of it’s scope)</a:t>
            </a:r>
          </a:p>
          <a:p>
            <a:endParaRPr lang="en-US" dirty="0"/>
          </a:p>
          <a:p>
            <a:r>
              <a:rPr lang="en-US" dirty="0"/>
              <a:t>Example: print(), input(), sum(), max()</a:t>
            </a:r>
          </a:p>
          <a:p>
            <a:endParaRPr lang="en-US" dirty="0"/>
          </a:p>
          <a:p>
            <a:endParaRPr lang="en-US" dirty="0"/>
          </a:p>
          <a:p>
            <a:endParaRPr lang="en-US" dirty="0"/>
          </a:p>
          <a:p>
            <a:r>
              <a:rPr lang="en-US" b="1" dirty="0"/>
              <a:t>Methods</a:t>
            </a:r>
            <a:r>
              <a:rPr lang="en-US" dirty="0"/>
              <a:t> are also functions, but methods work primarily with the internal state of the objects they are a part of. </a:t>
            </a:r>
          </a:p>
          <a:p>
            <a:endParaRPr lang="en-US" dirty="0"/>
          </a:p>
          <a:p>
            <a:r>
              <a:rPr lang="en-US" dirty="0"/>
              <a:t>A method always comes as a part of an object and should be only accessible through the object.</a:t>
            </a:r>
          </a:p>
          <a:p>
            <a:endParaRPr lang="en-US" dirty="0"/>
          </a:p>
          <a:p>
            <a:r>
              <a:rPr lang="en-US" dirty="0"/>
              <a:t>Examples: </a:t>
            </a:r>
            <a:r>
              <a:rPr lang="en-US" dirty="0" err="1"/>
              <a:t>my_list.append</a:t>
            </a:r>
            <a:r>
              <a:rPr lang="en-US" dirty="0"/>
              <a:t>(), </a:t>
            </a:r>
            <a:r>
              <a:rPr lang="en-US" dirty="0" err="1"/>
              <a:t>my_string.replace</a:t>
            </a:r>
            <a:r>
              <a:rPr lang="en-US" dirty="0"/>
              <a:t>(), </a:t>
            </a:r>
            <a:r>
              <a:rPr lang="en-US" dirty="0" err="1"/>
              <a:t>my_string.count</a:t>
            </a:r>
            <a:r>
              <a:rPr lang="en-US" dirty="0"/>
              <a:t>()</a:t>
            </a:r>
          </a:p>
          <a:p>
            <a:endParaRPr lang="en-US" dirty="0"/>
          </a:p>
          <a:p>
            <a:r>
              <a:rPr lang="en-US" dirty="0"/>
              <a:t>Some methods can modify the internal value, others may return results based on it’s internal values.</a:t>
            </a:r>
          </a:p>
          <a:p>
            <a:endParaRPr lang="en-US" dirty="0"/>
          </a:p>
          <a:p>
            <a:r>
              <a:rPr lang="en-US" dirty="0"/>
              <a:t>Methods are always used using the </a:t>
            </a:r>
            <a:r>
              <a:rPr lang="en-US" b="1" dirty="0"/>
              <a:t>. (dot) </a:t>
            </a:r>
            <a:r>
              <a:rPr lang="en-US" dirty="0"/>
              <a:t>after the object variable. This let’s python know that we are accessing the method of </a:t>
            </a:r>
            <a:r>
              <a:rPr lang="en-US"/>
              <a:t>that object</a:t>
            </a:r>
            <a:endParaRPr lang="en-US" dirty="0"/>
          </a:p>
        </p:txBody>
      </p:sp>
    </p:spTree>
    <p:extLst>
      <p:ext uri="{BB962C8B-B14F-4D97-AF65-F5344CB8AC3E}">
        <p14:creationId xmlns:p14="http://schemas.microsoft.com/office/powerpoint/2010/main" val="82608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3DB7-4DA1-47AF-8272-75FEE9D6043B}"/>
              </a:ext>
            </a:extLst>
          </p:cNvPr>
          <p:cNvSpPr>
            <a:spLocks noGrp="1"/>
          </p:cNvSpPr>
          <p:nvPr>
            <p:ph type="title"/>
          </p:nvPr>
        </p:nvSpPr>
        <p:spPr/>
        <p:txBody>
          <a:bodyPr/>
          <a:lstStyle/>
          <a:p>
            <a:r>
              <a:rPr lang="en-US" dirty="0"/>
              <a:t>Classes</a:t>
            </a:r>
          </a:p>
        </p:txBody>
      </p:sp>
      <p:sp>
        <p:nvSpPr>
          <p:cNvPr id="4" name="TextBox 3">
            <a:extLst>
              <a:ext uri="{FF2B5EF4-FFF2-40B4-BE49-F238E27FC236}">
                <a16:creationId xmlns:a16="http://schemas.microsoft.com/office/drawing/2014/main" id="{C4781E70-C707-4775-80DA-69B0C8522854}"/>
              </a:ext>
            </a:extLst>
          </p:cNvPr>
          <p:cNvSpPr txBox="1"/>
          <p:nvPr/>
        </p:nvSpPr>
        <p:spPr>
          <a:xfrm>
            <a:off x="385763" y="850106"/>
            <a:ext cx="8022431" cy="2031325"/>
          </a:xfrm>
          <a:prstGeom prst="rect">
            <a:avLst/>
          </a:prstGeom>
          <a:noFill/>
        </p:spPr>
        <p:txBody>
          <a:bodyPr wrap="square" rtlCol="0">
            <a:spAutoFit/>
          </a:bodyPr>
          <a:lstStyle/>
          <a:p>
            <a:r>
              <a:rPr lang="en-US" b="1" dirty="0"/>
              <a:t>Classes </a:t>
            </a:r>
            <a:r>
              <a:rPr lang="en-US" dirty="0"/>
              <a:t>are the so called “blueprints” for our object.</a:t>
            </a:r>
          </a:p>
          <a:p>
            <a:endParaRPr lang="en-US" b="1" dirty="0"/>
          </a:p>
          <a:p>
            <a:r>
              <a:rPr lang="en-US" b="1" dirty="0"/>
              <a:t>Classes </a:t>
            </a:r>
            <a:r>
              <a:rPr lang="en-US" dirty="0"/>
              <a:t>tell python what the state of an object should be and what the behavior of an object should be. In other words, Classes define the properties and methods of an object.</a:t>
            </a:r>
          </a:p>
          <a:p>
            <a:endParaRPr lang="en-US" b="1" dirty="0"/>
          </a:p>
          <a:p>
            <a:r>
              <a:rPr lang="en-US" dirty="0"/>
              <a:t>Classes are also the means using which we create our objects.</a:t>
            </a:r>
          </a:p>
          <a:p>
            <a:endParaRPr lang="en-US" dirty="0"/>
          </a:p>
          <a:p>
            <a:r>
              <a:rPr lang="en-US" dirty="0"/>
              <a:t>You already used them to create objects. </a:t>
            </a:r>
          </a:p>
          <a:p>
            <a:endParaRPr lang="en-US" dirty="0"/>
          </a:p>
        </p:txBody>
      </p:sp>
      <p:sp>
        <p:nvSpPr>
          <p:cNvPr id="5" name="Rectangle 1">
            <a:extLst>
              <a:ext uri="{FF2B5EF4-FFF2-40B4-BE49-F238E27FC236}">
                <a16:creationId xmlns:a16="http://schemas.microsoft.com/office/drawing/2014/main" id="{4822713C-A963-490F-9F1C-D565E7A89018}"/>
              </a:ext>
            </a:extLst>
          </p:cNvPr>
          <p:cNvSpPr>
            <a:spLocks noChangeArrowheads="1"/>
          </p:cNvSpPr>
          <p:nvPr/>
        </p:nvSpPr>
        <p:spPr bwMode="auto">
          <a:xfrm>
            <a:off x="492920" y="3035945"/>
            <a:ext cx="1560042" cy="338554"/>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A9B7C6"/>
                </a:solidFill>
                <a:effectLst/>
                <a:latin typeface="Roboto" panose="02000000000000000000" pitchFamily="2" charset="0"/>
                <a:ea typeface="Roboto" panose="02000000000000000000" pitchFamily="2" charset="0"/>
              </a:rPr>
              <a:t>my_list = </a:t>
            </a:r>
            <a:r>
              <a:rPr kumimoji="0" lang="en-US" altLang="en-US" sz="1600" b="0" i="0" u="none" strike="noStrike" cap="none" normalizeH="0" baseline="0">
                <a:ln>
                  <a:noFill/>
                </a:ln>
                <a:solidFill>
                  <a:srgbClr val="8888C6"/>
                </a:solidFill>
                <a:effectLst/>
                <a:latin typeface="Roboto" panose="02000000000000000000" pitchFamily="2" charset="0"/>
                <a:ea typeface="Roboto" panose="02000000000000000000" pitchFamily="2" charset="0"/>
              </a:rPr>
              <a:t>list</a:t>
            </a:r>
            <a:r>
              <a:rPr kumimoji="0" lang="en-US" altLang="en-US" sz="1600" b="0" i="0" u="none" strike="noStrike" cap="none" normalizeH="0" baseline="0">
                <a:ln>
                  <a:noFill/>
                </a:ln>
                <a:solidFill>
                  <a:srgbClr val="A9B7C6"/>
                </a:solidFill>
                <a:effectLst/>
                <a:latin typeface="Roboto" panose="02000000000000000000" pitchFamily="2" charset="0"/>
                <a:ea typeface="Roboto" panose="02000000000000000000" pitchFamily="2" charset="0"/>
              </a:rPr>
              <a:t>()  </a:t>
            </a:r>
            <a:endParaRPr kumimoji="0" lang="en-US" altLang="en-US" sz="4000" b="0" i="0" u="none" strike="noStrike" cap="none" normalizeH="0" baseline="0">
              <a:ln>
                <a:noFill/>
              </a:ln>
              <a:solidFill>
                <a:schemeClr val="tx1"/>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6817D9AD-A2F1-4EDA-BD83-87259AC36991}"/>
              </a:ext>
            </a:extLst>
          </p:cNvPr>
          <p:cNvSpPr txBox="1"/>
          <p:nvPr/>
        </p:nvSpPr>
        <p:spPr>
          <a:xfrm>
            <a:off x="385763" y="3529013"/>
            <a:ext cx="8079581" cy="307777"/>
          </a:xfrm>
          <a:prstGeom prst="rect">
            <a:avLst/>
          </a:prstGeom>
          <a:noFill/>
        </p:spPr>
        <p:txBody>
          <a:bodyPr wrap="square" rtlCol="0">
            <a:spAutoFit/>
          </a:bodyPr>
          <a:lstStyle/>
          <a:p>
            <a:r>
              <a:rPr lang="en-US" b="1" dirty="0"/>
              <a:t>list </a:t>
            </a:r>
            <a:r>
              <a:rPr lang="en-US" dirty="0"/>
              <a:t>is the class, and we use the constructor of the class (using the parenthesis) to create the object</a:t>
            </a:r>
            <a:endParaRPr lang="en-US" b="1" dirty="0"/>
          </a:p>
        </p:txBody>
      </p:sp>
    </p:spTree>
    <p:extLst>
      <p:ext uri="{BB962C8B-B14F-4D97-AF65-F5344CB8AC3E}">
        <p14:creationId xmlns:p14="http://schemas.microsoft.com/office/powerpoint/2010/main" val="2110482616"/>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4540</TotalTime>
  <Words>3512</Words>
  <Application>Microsoft Office PowerPoint</Application>
  <PresentationFormat>On-screen Show (16:9)</PresentationFormat>
  <Paragraphs>198</Paragraphs>
  <Slides>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Roboto</vt:lpstr>
      <vt:lpstr>Material</vt:lpstr>
      <vt:lpstr>Objects</vt:lpstr>
      <vt:lpstr>Lectia de azi</vt:lpstr>
      <vt:lpstr>Objects</vt:lpstr>
      <vt:lpstr>Objects</vt:lpstr>
      <vt:lpstr>Understanding state</vt:lpstr>
      <vt:lpstr>Objects</vt:lpstr>
      <vt:lpstr>Understanding behavior</vt:lpstr>
      <vt:lpstr>Methods vs Functions</vt:lpstr>
      <vt:lpstr>Classes</vt:lpstr>
      <vt:lpstr>Defining Classes</vt:lpstr>
      <vt:lpstr>Defining classes</vt:lpstr>
      <vt:lpstr>Adding methods to objects</vt:lpstr>
      <vt:lpstr>More methods</vt:lpstr>
      <vt:lpstr>Why use methods when you can just access and modify properties</vt:lpstr>
      <vt:lpstr>Creating objects with initial values</vt:lpstr>
      <vt:lpstr>Using the constructor function</vt:lpstr>
      <vt:lpstr>Using the constructor function</vt:lpstr>
      <vt:lpstr>Representing our object</vt:lpstr>
      <vt:lpstr>The __str__ method</vt:lpstr>
      <vt:lpstr>Best way to declare an object properties</vt:lpstr>
      <vt:lpstr>Explanation</vt:lpstr>
      <vt:lpstr>How to deal with this</vt:lpstr>
      <vt:lpstr>Exercise</vt:lpstr>
      <vt:lpstr>Naming Conventions</vt:lpstr>
      <vt:lpstr>Method/Functions and values conventions</vt:lpstr>
      <vt:lpstr>Double underscore values/methods</vt:lpstr>
      <vt:lpstr>Making an useful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dc:title>
  <cp:lastModifiedBy>Antonio-Marius Tricolici</cp:lastModifiedBy>
  <cp:revision>1</cp:revision>
  <dcterms:modified xsi:type="dcterms:W3CDTF">2022-02-28T16:18:17Z</dcterms:modified>
</cp:coreProperties>
</file>