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9" r:id="rId3"/>
    <p:sldId id="320" r:id="rId4"/>
    <p:sldId id="351" r:id="rId5"/>
    <p:sldId id="354" r:id="rId6"/>
    <p:sldId id="352" r:id="rId7"/>
    <p:sldId id="355" r:id="rId8"/>
    <p:sldId id="356" r:id="rId9"/>
    <p:sldId id="353" r:id="rId10"/>
    <p:sldId id="357" r:id="rId11"/>
    <p:sldId id="358" r:id="rId12"/>
    <p:sldId id="360" r:id="rId13"/>
    <p:sldId id="359" r:id="rId14"/>
    <p:sldId id="361" r:id="rId15"/>
    <p:sldId id="362" r:id="rId16"/>
    <p:sldId id="363" r:id="rId17"/>
    <p:sldId id="364" r:id="rId18"/>
    <p:sldId id="365" r:id="rId19"/>
    <p:sldId id="366" r:id="rId20"/>
    <p:sldId id="372" r:id="rId21"/>
    <p:sldId id="367" r:id="rId22"/>
    <p:sldId id="368" r:id="rId23"/>
    <p:sldId id="370" r:id="rId24"/>
    <p:sldId id="369" r:id="rId25"/>
    <p:sldId id="371" r:id="rId26"/>
    <p:sldId id="301" r:id="rId2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289"/>
            <p14:sldId id="320"/>
            <p14:sldId id="351"/>
            <p14:sldId id="354"/>
            <p14:sldId id="352"/>
            <p14:sldId id="355"/>
            <p14:sldId id="356"/>
            <p14:sldId id="353"/>
            <p14:sldId id="357"/>
            <p14:sldId id="358"/>
            <p14:sldId id="360"/>
            <p14:sldId id="359"/>
            <p14:sldId id="361"/>
            <p14:sldId id="362"/>
            <p14:sldId id="363"/>
            <p14:sldId id="364"/>
            <p14:sldId id="365"/>
            <p14:sldId id="366"/>
            <p14:sldId id="372"/>
            <p14:sldId id="367"/>
            <p14:sldId id="368"/>
            <p14:sldId id="370"/>
            <p14:sldId id="369"/>
            <p14:sldId id="37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6259C-F033-469A-8811-27C5F6183B88}" v="665" dt="2022-02-21T16:15:28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30" autoAdjust="0"/>
  </p:normalViewPr>
  <p:slideViewPr>
    <p:cSldViewPr snapToGrid="0">
      <p:cViewPr varScale="1">
        <p:scale>
          <a:sx n="122" d="100"/>
          <a:sy n="122" d="100"/>
        </p:scale>
        <p:origin x="7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20:53:16.311" v="2748" actId="1076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20:53:16.311" v="2748" actId="1076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20:53:16.311" v="2748" actId="1076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8036259C-F033-469A-8811-27C5F6183B88}"/>
    <pc:docChg chg="undo custSel addSld delSld modSld sldOrd modSection">
      <pc:chgData name="Antonio-Marius Tricolici" userId="4ca5b4ffc4fcfb59" providerId="LiveId" clId="{8036259C-F033-469A-8811-27C5F6183B88}" dt="2022-02-21T16:23:05.419" v="8875" actId="20577"/>
      <pc:docMkLst>
        <pc:docMk/>
      </pc:docMkLst>
      <pc:sldChg chg="modSp mod">
        <pc:chgData name="Antonio-Marius Tricolici" userId="4ca5b4ffc4fcfb59" providerId="LiveId" clId="{8036259C-F033-469A-8811-27C5F6183B88}" dt="2022-02-20T12:11:04.854" v="8" actId="20577"/>
        <pc:sldMkLst>
          <pc:docMk/>
          <pc:sldMk cId="0" sldId="256"/>
        </pc:sldMkLst>
        <pc:spChg chg="mod">
          <ac:chgData name="Antonio-Marius Tricolici" userId="4ca5b4ffc4fcfb59" providerId="LiveId" clId="{8036259C-F033-469A-8811-27C5F6183B88}" dt="2022-02-20T12:11:04.854" v="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036259C-F033-469A-8811-27C5F6183B88}" dt="2022-02-20T12:11:12.330" v="40" actId="20577"/>
        <pc:sldMkLst>
          <pc:docMk/>
          <pc:sldMk cId="1307481501" sldId="289"/>
        </pc:sldMkLst>
        <pc:spChg chg="mod">
          <ac:chgData name="Antonio-Marius Tricolici" userId="4ca5b4ffc4fcfb59" providerId="LiveId" clId="{8036259C-F033-469A-8811-27C5F6183B88}" dt="2022-02-20T12:11:12.330" v="4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8036259C-F033-469A-8811-27C5F6183B88}" dt="2022-02-20T12:19:58.361" v="521" actId="1076"/>
        <pc:sldMkLst>
          <pc:docMk/>
          <pc:sldMk cId="4039160169" sldId="320"/>
        </pc:sldMkLst>
        <pc:spChg chg="mod">
          <ac:chgData name="Antonio-Marius Tricolici" userId="4ca5b4ffc4fcfb59" providerId="LiveId" clId="{8036259C-F033-469A-8811-27C5F6183B88}" dt="2022-02-20T12:11:15.922" v="49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3" creationId="{F6D1ACD4-B570-459A-8948-1341BD72C1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4" creationId="{4B455D00-D7B4-458B-B266-D462EDFD5657}"/>
          </ac:spMkLst>
        </pc:spChg>
        <pc:spChg chg="add mod">
          <ac:chgData name="Antonio-Marius Tricolici" userId="4ca5b4ffc4fcfb59" providerId="LiveId" clId="{8036259C-F033-469A-8811-27C5F6183B88}" dt="2022-02-20T12:18:06.617" v="447" actId="20577"/>
          <ac:spMkLst>
            <pc:docMk/>
            <pc:sldMk cId="4039160169" sldId="320"/>
            <ac:spMk id="5" creationId="{0B2BEB8B-4A79-416D-BA48-35E76456BA26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6" creationId="{D31EF8C8-B50C-4271-9F2F-3F58CA0B3CF2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7" creationId="{CFB5B00D-99A3-4E5F-89C3-E830940DC65B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8" creationId="{98D3D06C-5C70-4D47-BE69-8DDF5BE867A5}"/>
          </ac:spMkLst>
        </pc:spChg>
        <pc:spChg chg="add mod">
          <ac:chgData name="Antonio-Marius Tricolici" userId="4ca5b4ffc4fcfb59" providerId="LiveId" clId="{8036259C-F033-469A-8811-27C5F6183B88}" dt="2022-02-20T12:19:58.361" v="521" actId="1076"/>
          <ac:spMkLst>
            <pc:docMk/>
            <pc:sldMk cId="4039160169" sldId="320"/>
            <ac:spMk id="9" creationId="{4FCE5884-0114-4B46-9F8D-E14D574D498F}"/>
          </ac:spMkLst>
        </pc:spChg>
        <pc:spChg chg="add del mod">
          <ac:chgData name="Antonio-Marius Tricolici" userId="4ca5b4ffc4fcfb59" providerId="LiveId" clId="{8036259C-F033-469A-8811-27C5F6183B88}" dt="2022-02-20T12:19:17.886" v="449"/>
          <ac:spMkLst>
            <pc:docMk/>
            <pc:sldMk cId="4039160169" sldId="320"/>
            <ac:spMk id="10" creationId="{5ACC3557-E17A-4FD3-9D22-CDC5E31375FA}"/>
          </ac:spMkLst>
        </pc:spChg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262800066" sldId="32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149539328" sldId="32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148337094" sldId="32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53888884" sldId="32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27562434" sldId="32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1313238" sldId="32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624422981" sldId="33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2926291" sldId="33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242774536" sldId="33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68201109" sldId="33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2705857" sldId="33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69233166" sldId="33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9073049" sldId="33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703784909" sldId="33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974853470" sldId="33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85638904" sldId="340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447171329" sldId="34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185224" sldId="34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82838410" sldId="34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2091128" sldId="34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992703899" sldId="34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12492921" sldId="34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36893594" sldId="34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6089330" sldId="34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631398837" sldId="34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6997221" sldId="350"/>
        </pc:sldMkLst>
      </pc:sldChg>
      <pc:sldChg chg="addSp modSp new mod">
        <pc:chgData name="Antonio-Marius Tricolici" userId="4ca5b4ffc4fcfb59" providerId="LiveId" clId="{8036259C-F033-469A-8811-27C5F6183B88}" dt="2022-02-20T12:26:04.080" v="1192" actId="1076"/>
        <pc:sldMkLst>
          <pc:docMk/>
          <pc:sldMk cId="3596039454" sldId="351"/>
        </pc:sldMkLst>
        <pc:spChg chg="mod">
          <ac:chgData name="Antonio-Marius Tricolici" userId="4ca5b4ffc4fcfb59" providerId="LiveId" clId="{8036259C-F033-469A-8811-27C5F6183B88}" dt="2022-02-20T12:20:06.023" v="554" actId="20577"/>
          <ac:spMkLst>
            <pc:docMk/>
            <pc:sldMk cId="3596039454" sldId="351"/>
            <ac:spMk id="2" creationId="{6DFF3F8C-2CDE-4C3F-990B-F0DE9484CF6C}"/>
          </ac:spMkLst>
        </pc:spChg>
        <pc:spChg chg="add mod">
          <ac:chgData name="Antonio-Marius Tricolici" userId="4ca5b4ffc4fcfb59" providerId="LiveId" clId="{8036259C-F033-469A-8811-27C5F6183B88}" dt="2022-02-20T12:26:04.080" v="1192" actId="1076"/>
          <ac:spMkLst>
            <pc:docMk/>
            <pc:sldMk cId="3596039454" sldId="351"/>
            <ac:spMk id="3" creationId="{632A1F27-5DDB-4586-B81F-2FD16D2EDBCF}"/>
          </ac:spMkLst>
        </pc:spChg>
        <pc:spChg chg="add mod">
          <ac:chgData name="Antonio-Marius Tricolici" userId="4ca5b4ffc4fcfb59" providerId="LiveId" clId="{8036259C-F033-469A-8811-27C5F6183B88}" dt="2022-02-20T12:21:57.116" v="999" actId="20577"/>
          <ac:spMkLst>
            <pc:docMk/>
            <pc:sldMk cId="3596039454" sldId="351"/>
            <ac:spMk id="4" creationId="{F6D43194-CEB5-4DBE-9268-18B6035C37B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7:08.679" v="1243"/>
        <pc:sldMkLst>
          <pc:docMk/>
          <pc:sldMk cId="2667320536" sldId="352"/>
        </pc:sldMkLst>
        <pc:spChg chg="mod">
          <ac:chgData name="Antonio-Marius Tricolici" userId="4ca5b4ffc4fcfb59" providerId="LiveId" clId="{8036259C-F033-469A-8811-27C5F6183B88}" dt="2022-02-20T12:23:49.607" v="1019" actId="20577"/>
          <ac:spMkLst>
            <pc:docMk/>
            <pc:sldMk cId="2667320536" sldId="352"/>
            <ac:spMk id="2" creationId="{12F38659-A5D5-4C09-ADCC-DDFDFAC229D4}"/>
          </ac:spMkLst>
        </pc:spChg>
        <pc:spChg chg="add del mod">
          <ac:chgData name="Antonio-Marius Tricolici" userId="4ca5b4ffc4fcfb59" providerId="LiveId" clId="{8036259C-F033-469A-8811-27C5F6183B88}" dt="2022-02-20T12:24:15.186" v="1021" actId="478"/>
          <ac:spMkLst>
            <pc:docMk/>
            <pc:sldMk cId="2667320536" sldId="352"/>
            <ac:spMk id="3" creationId="{0271C316-63EB-4087-8664-037BE6A7EEE7}"/>
          </ac:spMkLst>
        </pc:spChg>
        <pc:spChg chg="add del mod">
          <ac:chgData name="Antonio-Marius Tricolici" userId="4ca5b4ffc4fcfb59" providerId="LiveId" clId="{8036259C-F033-469A-8811-27C5F6183B88}" dt="2022-02-20T12:24:22.347" v="1037"/>
          <ac:spMkLst>
            <pc:docMk/>
            <pc:sldMk cId="2667320536" sldId="352"/>
            <ac:spMk id="4" creationId="{9ADB3029-30E1-401C-AE91-04A001DFFF7B}"/>
          </ac:spMkLst>
        </pc:spChg>
        <pc:spChg chg="add del mod">
          <ac:chgData name="Antonio-Marius Tricolici" userId="4ca5b4ffc4fcfb59" providerId="LiveId" clId="{8036259C-F033-469A-8811-27C5F6183B88}" dt="2022-02-20T12:24:29.437" v="1043" actId="478"/>
          <ac:spMkLst>
            <pc:docMk/>
            <pc:sldMk cId="2667320536" sldId="352"/>
            <ac:spMk id="5" creationId="{E1FB460C-7263-4B7B-89AA-8CF6199BECC4}"/>
          </ac:spMkLst>
        </pc:spChg>
        <pc:spChg chg="add del mod">
          <ac:chgData name="Antonio-Marius Tricolici" userId="4ca5b4ffc4fcfb59" providerId="LiveId" clId="{8036259C-F033-469A-8811-27C5F6183B88}" dt="2022-02-20T12:25:53.003" v="1188" actId="1076"/>
          <ac:spMkLst>
            <pc:docMk/>
            <pc:sldMk cId="2667320536" sldId="352"/>
            <ac:spMk id="6" creationId="{DEF936D0-FEED-4CFC-BEC2-BFA51D5632B7}"/>
          </ac:spMkLst>
        </pc:spChg>
        <pc:spChg chg="add mod">
          <ac:chgData name="Antonio-Marius Tricolici" userId="4ca5b4ffc4fcfb59" providerId="LiveId" clId="{8036259C-F033-469A-8811-27C5F6183B88}" dt="2022-02-20T12:24:56.596" v="1152" actId="20577"/>
          <ac:spMkLst>
            <pc:docMk/>
            <pc:sldMk cId="2667320536" sldId="352"/>
            <ac:spMk id="7" creationId="{18D7FB2F-5399-4477-B2D4-FE86C86B5131}"/>
          </ac:spMkLst>
        </pc:spChg>
        <pc:spChg chg="add del mod">
          <ac:chgData name="Antonio-Marius Tricolici" userId="4ca5b4ffc4fcfb59" providerId="LiveId" clId="{8036259C-F033-469A-8811-27C5F6183B88}" dt="2022-02-20T12:25:24.240" v="1165"/>
          <ac:spMkLst>
            <pc:docMk/>
            <pc:sldMk cId="2667320536" sldId="352"/>
            <ac:spMk id="8" creationId="{B85F1C19-9A33-422A-9718-C3335F19186D}"/>
          </ac:spMkLst>
        </pc:spChg>
        <pc:spChg chg="add mod">
          <ac:chgData name="Antonio-Marius Tricolici" userId="4ca5b4ffc4fcfb59" providerId="LiveId" clId="{8036259C-F033-469A-8811-27C5F6183B88}" dt="2022-02-20T12:25:57.196" v="1190" actId="1076"/>
          <ac:spMkLst>
            <pc:docMk/>
            <pc:sldMk cId="2667320536" sldId="352"/>
            <ac:spMk id="9" creationId="{5198B4E1-D118-492D-A68D-E61DC16F7B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9:05.331" v="2294" actId="20577"/>
        <pc:sldMkLst>
          <pc:docMk/>
          <pc:sldMk cId="254694961" sldId="353"/>
        </pc:sldMkLst>
        <pc:spChg chg="mod">
          <ac:chgData name="Antonio-Marius Tricolici" userId="4ca5b4ffc4fcfb59" providerId="LiveId" clId="{8036259C-F033-469A-8811-27C5F6183B88}" dt="2022-02-20T12:46:54.160" v="2067" actId="20577"/>
          <ac:spMkLst>
            <pc:docMk/>
            <pc:sldMk cId="254694961" sldId="353"/>
            <ac:spMk id="2" creationId="{75446060-32CE-442D-87EA-6C29EC05ED7E}"/>
          </ac:spMkLst>
        </pc:spChg>
        <pc:spChg chg="add del">
          <ac:chgData name="Antonio-Marius Tricolici" userId="4ca5b4ffc4fcfb59" providerId="LiveId" clId="{8036259C-F033-469A-8811-27C5F6183B88}" dt="2022-02-20T12:47:03.423" v="2069" actId="478"/>
          <ac:spMkLst>
            <pc:docMk/>
            <pc:sldMk cId="254694961" sldId="353"/>
            <ac:spMk id="3" creationId="{A56FC33B-12C1-496E-9F5E-4A0D83BCB81F}"/>
          </ac:spMkLst>
        </pc:spChg>
        <pc:spChg chg="add del">
          <ac:chgData name="Antonio-Marius Tricolici" userId="4ca5b4ffc4fcfb59" providerId="LiveId" clId="{8036259C-F033-469A-8811-27C5F6183B88}" dt="2022-02-20T12:47:20.969" v="2071"/>
          <ac:spMkLst>
            <pc:docMk/>
            <pc:sldMk cId="254694961" sldId="353"/>
            <ac:spMk id="4" creationId="{21D2CC3B-1C98-4AB0-BE12-E5938ED60514}"/>
          </ac:spMkLst>
        </pc:spChg>
        <pc:spChg chg="add mod">
          <ac:chgData name="Antonio-Marius Tricolici" userId="4ca5b4ffc4fcfb59" providerId="LiveId" clId="{8036259C-F033-469A-8811-27C5F6183B88}" dt="2022-02-20T12:48:08.997" v="2102" actId="1076"/>
          <ac:spMkLst>
            <pc:docMk/>
            <pc:sldMk cId="254694961" sldId="353"/>
            <ac:spMk id="5" creationId="{0AE1CD1F-956D-41F1-BB11-57F404A07158}"/>
          </ac:spMkLst>
        </pc:spChg>
        <pc:spChg chg="add mod">
          <ac:chgData name="Antonio-Marius Tricolici" userId="4ca5b4ffc4fcfb59" providerId="LiveId" clId="{8036259C-F033-469A-8811-27C5F6183B88}" dt="2022-02-20T12:48:06.129" v="2101" actId="1076"/>
          <ac:spMkLst>
            <pc:docMk/>
            <pc:sldMk cId="254694961" sldId="353"/>
            <ac:spMk id="6" creationId="{A3A4A352-57D5-4F10-A2AA-ACB46ABB1AE2}"/>
          </ac:spMkLst>
        </pc:spChg>
        <pc:spChg chg="add mod">
          <ac:chgData name="Antonio-Marius Tricolici" userId="4ca5b4ffc4fcfb59" providerId="LiveId" clId="{8036259C-F033-469A-8811-27C5F6183B88}" dt="2022-02-20T12:49:05.331" v="2294" actId="20577"/>
          <ac:spMkLst>
            <pc:docMk/>
            <pc:sldMk cId="254694961" sldId="353"/>
            <ac:spMk id="7" creationId="{BFBA7087-6BE3-4146-B763-4380122C94D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9:56.553" v="1536" actId="1076"/>
        <pc:sldMkLst>
          <pc:docMk/>
          <pc:sldMk cId="2954192802" sldId="354"/>
        </pc:sldMkLst>
        <pc:spChg chg="mod">
          <ac:chgData name="Antonio-Marius Tricolici" userId="4ca5b4ffc4fcfb59" providerId="LiveId" clId="{8036259C-F033-469A-8811-27C5F6183B88}" dt="2022-02-20T12:26:10.643" v="1218" actId="20577"/>
          <ac:spMkLst>
            <pc:docMk/>
            <pc:sldMk cId="2954192802" sldId="354"/>
            <ac:spMk id="2" creationId="{8EAAE46B-9E05-45A2-B3D7-53DDF9D65B9E}"/>
          </ac:spMkLst>
        </pc:spChg>
        <pc:spChg chg="add mod">
          <ac:chgData name="Antonio-Marius Tricolici" userId="4ca5b4ffc4fcfb59" providerId="LiveId" clId="{8036259C-F033-469A-8811-27C5F6183B88}" dt="2022-02-20T12:27:37.019" v="1318" actId="1076"/>
          <ac:spMkLst>
            <pc:docMk/>
            <pc:sldMk cId="2954192802" sldId="354"/>
            <ac:spMk id="3" creationId="{B4312CD6-6917-4957-ADE8-7FFA638DCA60}"/>
          </ac:spMkLst>
        </pc:spChg>
        <pc:spChg chg="add mod">
          <ac:chgData name="Antonio-Marius Tricolici" userId="4ca5b4ffc4fcfb59" providerId="LiveId" clId="{8036259C-F033-469A-8811-27C5F6183B88}" dt="2022-02-20T12:27:54.605" v="1374" actId="1076"/>
          <ac:spMkLst>
            <pc:docMk/>
            <pc:sldMk cId="2954192802" sldId="354"/>
            <ac:spMk id="4" creationId="{CF4CA410-3787-4190-A2A9-397191047C6B}"/>
          </ac:spMkLst>
        </pc:spChg>
        <pc:spChg chg="add mod">
          <ac:chgData name="Antonio-Marius Tricolici" userId="4ca5b4ffc4fcfb59" providerId="LiveId" clId="{8036259C-F033-469A-8811-27C5F6183B88}" dt="2022-02-20T12:27:34.473" v="1317" actId="20577"/>
          <ac:spMkLst>
            <pc:docMk/>
            <pc:sldMk cId="2954192802" sldId="354"/>
            <ac:spMk id="7" creationId="{B43640A6-E322-4348-9500-204221D8E259}"/>
          </ac:spMkLst>
        </pc:spChg>
        <pc:spChg chg="add mod">
          <ac:chgData name="Antonio-Marius Tricolici" userId="4ca5b4ffc4fcfb59" providerId="LiveId" clId="{8036259C-F033-469A-8811-27C5F6183B88}" dt="2022-02-20T12:29:56.553" v="1536" actId="1076"/>
          <ac:spMkLst>
            <pc:docMk/>
            <pc:sldMk cId="2954192802" sldId="354"/>
            <ac:spMk id="8" creationId="{78597AB0-418B-4E27-8CA6-E3F6546E9EC1}"/>
          </ac:spMkLst>
        </pc:spChg>
        <pc:cxnChg chg="add del">
          <ac:chgData name="Antonio-Marius Tricolici" userId="4ca5b4ffc4fcfb59" providerId="LiveId" clId="{8036259C-F033-469A-8811-27C5F6183B88}" dt="2022-02-20T12:27:16.966" v="1246" actId="11529"/>
          <ac:cxnSpMkLst>
            <pc:docMk/>
            <pc:sldMk cId="2954192802" sldId="354"/>
            <ac:cxnSpMk id="6" creationId="{4B46E4C2-122D-4468-B353-FC22F1176199}"/>
          </ac:cxnSpMkLst>
        </pc:cxnChg>
      </pc:sldChg>
      <pc:sldChg chg="addSp delSp modSp new mod modAnim">
        <pc:chgData name="Antonio-Marius Tricolici" userId="4ca5b4ffc4fcfb59" providerId="LiveId" clId="{8036259C-F033-469A-8811-27C5F6183B88}" dt="2022-02-20T12:43:58.036" v="1832" actId="1076"/>
        <pc:sldMkLst>
          <pc:docMk/>
          <pc:sldMk cId="1136206705" sldId="355"/>
        </pc:sldMkLst>
        <pc:spChg chg="mod">
          <ac:chgData name="Antonio-Marius Tricolici" userId="4ca5b4ffc4fcfb59" providerId="LiveId" clId="{8036259C-F033-469A-8811-27C5F6183B88}" dt="2022-02-20T12:42:22.428" v="1568" actId="20577"/>
          <ac:spMkLst>
            <pc:docMk/>
            <pc:sldMk cId="1136206705" sldId="355"/>
            <ac:spMk id="2" creationId="{AA7B4308-67B5-4BB1-B807-4B042864A248}"/>
          </ac:spMkLst>
        </pc:spChg>
        <pc:spChg chg="add del mod">
          <ac:chgData name="Antonio-Marius Tricolici" userId="4ca5b4ffc4fcfb59" providerId="LiveId" clId="{8036259C-F033-469A-8811-27C5F6183B88}" dt="2022-02-20T12:42:16.123" v="1557"/>
          <ac:spMkLst>
            <pc:docMk/>
            <pc:sldMk cId="1136206705" sldId="355"/>
            <ac:spMk id="3" creationId="{9DD6582E-CDA4-45F5-8B42-C3EE314933C4}"/>
          </ac:spMkLst>
        </pc:spChg>
        <pc:spChg chg="add del mod">
          <ac:chgData name="Antonio-Marius Tricolici" userId="4ca5b4ffc4fcfb59" providerId="LiveId" clId="{8036259C-F033-469A-8811-27C5F6183B88}" dt="2022-02-20T12:42:19.530" v="1560"/>
          <ac:spMkLst>
            <pc:docMk/>
            <pc:sldMk cId="1136206705" sldId="355"/>
            <ac:spMk id="4" creationId="{6AD4FB5D-4A76-47EE-B5F2-07434371AB33}"/>
          </ac:spMkLst>
        </pc:spChg>
        <pc:spChg chg="add mod">
          <ac:chgData name="Antonio-Marius Tricolici" userId="4ca5b4ffc4fcfb59" providerId="LiveId" clId="{8036259C-F033-469A-8811-27C5F6183B88}" dt="2022-02-20T12:43:48.855" v="1823" actId="20577"/>
          <ac:spMkLst>
            <pc:docMk/>
            <pc:sldMk cId="1136206705" sldId="355"/>
            <ac:spMk id="5" creationId="{EEB69D62-CDE4-46B8-A302-6B621458E366}"/>
          </ac:spMkLst>
        </pc:spChg>
        <pc:spChg chg="add mod">
          <ac:chgData name="Antonio-Marius Tricolici" userId="4ca5b4ffc4fcfb59" providerId="LiveId" clId="{8036259C-F033-469A-8811-27C5F6183B88}" dt="2022-02-20T12:43:58.036" v="1832" actId="1076"/>
          <ac:spMkLst>
            <pc:docMk/>
            <pc:sldMk cId="1136206705" sldId="355"/>
            <ac:spMk id="6" creationId="{72F48916-4CA7-4E06-96EA-96B7B54E03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6:08.608" v="2046" actId="339"/>
        <pc:sldMkLst>
          <pc:docMk/>
          <pc:sldMk cId="3121265117" sldId="356"/>
        </pc:sldMkLst>
        <pc:spChg chg="mod">
          <ac:chgData name="Antonio-Marius Tricolici" userId="4ca5b4ffc4fcfb59" providerId="LiveId" clId="{8036259C-F033-469A-8811-27C5F6183B88}" dt="2022-02-20T12:44:44.498" v="1853" actId="20577"/>
          <ac:spMkLst>
            <pc:docMk/>
            <pc:sldMk cId="3121265117" sldId="356"/>
            <ac:spMk id="2" creationId="{12987584-0AA1-45B4-AF75-02147F2FDA95}"/>
          </ac:spMkLst>
        </pc:spChg>
        <pc:spChg chg="add mod">
          <ac:chgData name="Antonio-Marius Tricolici" userId="4ca5b4ffc4fcfb59" providerId="LiveId" clId="{8036259C-F033-469A-8811-27C5F6183B88}" dt="2022-02-20T12:45:39.463" v="2031" actId="20577"/>
          <ac:spMkLst>
            <pc:docMk/>
            <pc:sldMk cId="3121265117" sldId="356"/>
            <ac:spMk id="3" creationId="{1065ACFF-61C1-4B36-92E1-BA4CBD1EDBE1}"/>
          </ac:spMkLst>
        </pc:spChg>
        <pc:spChg chg="add del mod">
          <ac:chgData name="Antonio-Marius Tricolici" userId="4ca5b4ffc4fcfb59" providerId="LiveId" clId="{8036259C-F033-469A-8811-27C5F6183B88}" dt="2022-02-20T12:45:48.600" v="2033" actId="478"/>
          <ac:spMkLst>
            <pc:docMk/>
            <pc:sldMk cId="3121265117" sldId="356"/>
            <ac:spMk id="4" creationId="{F65D0DF5-89BD-4842-AD8B-4488B37502DE}"/>
          </ac:spMkLst>
        </pc:spChg>
        <pc:spChg chg="add mod">
          <ac:chgData name="Antonio-Marius Tricolici" userId="4ca5b4ffc4fcfb59" providerId="LiveId" clId="{8036259C-F033-469A-8811-27C5F6183B88}" dt="2022-02-20T12:46:08.608" v="2046" actId="339"/>
          <ac:spMkLst>
            <pc:docMk/>
            <pc:sldMk cId="3121265117" sldId="356"/>
            <ac:spMk id="5" creationId="{5F19FBE9-482F-4105-9180-072020970A65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53:24.781" v="2655" actId="1076"/>
        <pc:sldMkLst>
          <pc:docMk/>
          <pc:sldMk cId="2553807787" sldId="357"/>
        </pc:sldMkLst>
        <pc:spChg chg="mod">
          <ac:chgData name="Antonio-Marius Tricolici" userId="4ca5b4ffc4fcfb59" providerId="LiveId" clId="{8036259C-F033-469A-8811-27C5F6183B88}" dt="2022-02-20T12:49:41.073" v="2312" actId="20577"/>
          <ac:spMkLst>
            <pc:docMk/>
            <pc:sldMk cId="2553807787" sldId="357"/>
            <ac:spMk id="2" creationId="{05C72116-2B32-4922-9299-E88BF7D4F1F3}"/>
          </ac:spMkLst>
        </pc:spChg>
        <pc:spChg chg="add del mod">
          <ac:chgData name="Antonio-Marius Tricolici" userId="4ca5b4ffc4fcfb59" providerId="LiveId" clId="{8036259C-F033-469A-8811-27C5F6183B88}" dt="2022-02-20T12:49:51.070" v="2322"/>
          <ac:spMkLst>
            <pc:docMk/>
            <pc:sldMk cId="2553807787" sldId="357"/>
            <ac:spMk id="3" creationId="{D08F9EF7-F06D-43FA-B227-4E2C8FC20A08}"/>
          </ac:spMkLst>
        </pc:spChg>
        <pc:spChg chg="add mod">
          <ac:chgData name="Antonio-Marius Tricolici" userId="4ca5b4ffc4fcfb59" providerId="LiveId" clId="{8036259C-F033-469A-8811-27C5F6183B88}" dt="2022-02-20T12:53:03.876" v="2567" actId="1076"/>
          <ac:spMkLst>
            <pc:docMk/>
            <pc:sldMk cId="2553807787" sldId="357"/>
            <ac:spMk id="4" creationId="{68120AC4-92A0-4B0A-A515-9003D817400D}"/>
          </ac:spMkLst>
        </pc:spChg>
        <pc:spChg chg="add mod">
          <ac:chgData name="Antonio-Marius Tricolici" userId="4ca5b4ffc4fcfb59" providerId="LiveId" clId="{8036259C-F033-469A-8811-27C5F6183B88}" dt="2022-02-20T12:50:41.258" v="2350" actId="339"/>
          <ac:spMkLst>
            <pc:docMk/>
            <pc:sldMk cId="2553807787" sldId="357"/>
            <ac:spMk id="5" creationId="{0B9D811A-2A07-4C1D-87B6-FD29199B7D31}"/>
          </ac:spMkLst>
        </pc:spChg>
        <pc:spChg chg="add mod">
          <ac:chgData name="Antonio-Marius Tricolici" userId="4ca5b4ffc4fcfb59" providerId="LiveId" clId="{8036259C-F033-469A-8811-27C5F6183B88}" dt="2022-02-20T12:53:00.219" v="2566" actId="20577"/>
          <ac:spMkLst>
            <pc:docMk/>
            <pc:sldMk cId="2553807787" sldId="357"/>
            <ac:spMk id="6" creationId="{9332A119-26B3-4E49-943E-C3FCE752020B}"/>
          </ac:spMkLst>
        </pc:spChg>
        <pc:spChg chg="add mod">
          <ac:chgData name="Antonio-Marius Tricolici" userId="4ca5b4ffc4fcfb59" providerId="LiveId" clId="{8036259C-F033-469A-8811-27C5F6183B88}" dt="2022-02-20T12:53:24.781" v="2655" actId="1076"/>
          <ac:spMkLst>
            <pc:docMk/>
            <pc:sldMk cId="2553807787" sldId="357"/>
            <ac:spMk id="7" creationId="{EE5F4D50-9168-4F56-9626-1B9EFAADEF5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3:03:39.377" v="3421" actId="14100"/>
        <pc:sldMkLst>
          <pc:docMk/>
          <pc:sldMk cId="2356781346" sldId="358"/>
        </pc:sldMkLst>
        <pc:spChg chg="mod">
          <ac:chgData name="Antonio-Marius Tricolici" userId="4ca5b4ffc4fcfb59" providerId="LiveId" clId="{8036259C-F033-469A-8811-27C5F6183B88}" dt="2022-02-20T12:53:53.391" v="2681" actId="20577"/>
          <ac:spMkLst>
            <pc:docMk/>
            <pc:sldMk cId="2356781346" sldId="358"/>
            <ac:spMk id="2" creationId="{8995C21A-61A7-4B9B-917B-FE94BB160170}"/>
          </ac:spMkLst>
        </pc:spChg>
        <pc:spChg chg="add del mod">
          <ac:chgData name="Antonio-Marius Tricolici" userId="4ca5b4ffc4fcfb59" providerId="LiveId" clId="{8036259C-F033-469A-8811-27C5F6183B88}" dt="2022-02-20T12:53:57.110" v="2693"/>
          <ac:spMkLst>
            <pc:docMk/>
            <pc:sldMk cId="2356781346" sldId="358"/>
            <ac:spMk id="3" creationId="{EC1E9325-7315-4F96-BC37-ED99E0B6F569}"/>
          </ac:spMkLst>
        </pc:spChg>
        <pc:spChg chg="add mod">
          <ac:chgData name="Antonio-Marius Tricolici" userId="4ca5b4ffc4fcfb59" providerId="LiveId" clId="{8036259C-F033-469A-8811-27C5F6183B88}" dt="2022-02-20T12:57:56.077" v="2945" actId="1076"/>
          <ac:spMkLst>
            <pc:docMk/>
            <pc:sldMk cId="2356781346" sldId="358"/>
            <ac:spMk id="4" creationId="{D1919FA7-EE32-4368-B1C1-D4A9AB95E442}"/>
          </ac:spMkLst>
        </pc:spChg>
        <pc:spChg chg="add mod">
          <ac:chgData name="Antonio-Marius Tricolici" userId="4ca5b4ffc4fcfb59" providerId="LiveId" clId="{8036259C-F033-469A-8811-27C5F6183B88}" dt="2022-02-20T12:59:26.571" v="3065" actId="20577"/>
          <ac:spMkLst>
            <pc:docMk/>
            <pc:sldMk cId="2356781346" sldId="358"/>
            <ac:spMk id="5" creationId="{E87D4245-916D-4B57-B76D-C44B56B63777}"/>
          </ac:spMkLst>
        </pc:spChg>
        <pc:spChg chg="add del mod">
          <ac:chgData name="Antonio-Marius Tricolici" userId="4ca5b4ffc4fcfb59" providerId="LiveId" clId="{8036259C-F033-469A-8811-27C5F6183B88}" dt="2022-02-20T12:56:28.813" v="2810"/>
          <ac:spMkLst>
            <pc:docMk/>
            <pc:sldMk cId="2356781346" sldId="358"/>
            <ac:spMk id="6" creationId="{6B8CDD87-BBE7-4DEA-B07E-17EE55D4D82D}"/>
          </ac:spMkLst>
        </pc:spChg>
        <pc:spChg chg="add mod">
          <ac:chgData name="Antonio-Marius Tricolici" userId="4ca5b4ffc4fcfb59" providerId="LiveId" clId="{8036259C-F033-469A-8811-27C5F6183B88}" dt="2022-02-20T12:59:40.373" v="3070" actId="1076"/>
          <ac:spMkLst>
            <pc:docMk/>
            <pc:sldMk cId="2356781346" sldId="358"/>
            <ac:spMk id="7" creationId="{2E28BE28-9697-403B-976F-B7C46462EBED}"/>
          </ac:spMkLst>
        </pc:spChg>
        <pc:spChg chg="add mod">
          <ac:chgData name="Antonio-Marius Tricolici" userId="4ca5b4ffc4fcfb59" providerId="LiveId" clId="{8036259C-F033-469A-8811-27C5F6183B88}" dt="2022-02-20T12:59:50.518" v="3074" actId="1076"/>
          <ac:spMkLst>
            <pc:docMk/>
            <pc:sldMk cId="2356781346" sldId="358"/>
            <ac:spMk id="8" creationId="{74F11A92-D61C-43B7-80D6-B1C1584829B0}"/>
          </ac:spMkLst>
        </pc:spChg>
        <pc:spChg chg="add del mod">
          <ac:chgData name="Antonio-Marius Tricolici" userId="4ca5b4ffc4fcfb59" providerId="LiveId" clId="{8036259C-F033-469A-8811-27C5F6183B88}" dt="2022-02-20T12:57:34.531" v="2926"/>
          <ac:spMkLst>
            <pc:docMk/>
            <pc:sldMk cId="2356781346" sldId="358"/>
            <ac:spMk id="9" creationId="{EFA3B2F1-FCD3-4E19-A702-31F909DCF7ED}"/>
          </ac:spMkLst>
        </pc:spChg>
        <pc:spChg chg="add del">
          <ac:chgData name="Antonio-Marius Tricolici" userId="4ca5b4ffc4fcfb59" providerId="LiveId" clId="{8036259C-F033-469A-8811-27C5F6183B88}" dt="2022-02-20T12:57:36.535" v="2928"/>
          <ac:spMkLst>
            <pc:docMk/>
            <pc:sldMk cId="2356781346" sldId="358"/>
            <ac:spMk id="10" creationId="{EF8EBD44-E2FF-4676-B3B3-3A5E1CB46459}"/>
          </ac:spMkLst>
        </pc:spChg>
        <pc:spChg chg="add mod">
          <ac:chgData name="Antonio-Marius Tricolici" userId="4ca5b4ffc4fcfb59" providerId="LiveId" clId="{8036259C-F033-469A-8811-27C5F6183B88}" dt="2022-02-20T12:59:46.929" v="3073" actId="1076"/>
          <ac:spMkLst>
            <pc:docMk/>
            <pc:sldMk cId="2356781346" sldId="358"/>
            <ac:spMk id="11" creationId="{6C8A13F1-B91B-45E4-A7CE-C1D332EB200E}"/>
          </ac:spMkLst>
        </pc:spChg>
        <pc:spChg chg="add mod">
          <ac:chgData name="Antonio-Marius Tricolici" userId="4ca5b4ffc4fcfb59" providerId="LiveId" clId="{8036259C-F033-469A-8811-27C5F6183B88}" dt="2022-02-20T13:03:39.377" v="3421" actId="14100"/>
          <ac:spMkLst>
            <pc:docMk/>
            <pc:sldMk cId="2356781346" sldId="358"/>
            <ac:spMk id="12" creationId="{F22B2CBF-62A2-40E1-A562-12D00217F561}"/>
          </ac:spMkLst>
        </pc:spChg>
        <pc:spChg chg="add del mod">
          <ac:chgData name="Antonio-Marius Tricolici" userId="4ca5b4ffc4fcfb59" providerId="LiveId" clId="{8036259C-F033-469A-8811-27C5F6183B88}" dt="2022-02-20T12:58:55.559" v="2970"/>
          <ac:spMkLst>
            <pc:docMk/>
            <pc:sldMk cId="2356781346" sldId="358"/>
            <ac:spMk id="13" creationId="{68738282-096A-41A0-8441-7CFD5306E1F3}"/>
          </ac:spMkLst>
        </pc:spChg>
      </pc:sldChg>
      <pc:sldChg chg="addSp modSp new mod ord">
        <pc:chgData name="Antonio-Marius Tricolici" userId="4ca5b4ffc4fcfb59" providerId="LiveId" clId="{8036259C-F033-469A-8811-27C5F6183B88}" dt="2022-02-20T13:08:12.870" v="3852" actId="113"/>
        <pc:sldMkLst>
          <pc:docMk/>
          <pc:sldMk cId="2847539316" sldId="359"/>
        </pc:sldMkLst>
        <pc:spChg chg="mod">
          <ac:chgData name="Antonio-Marius Tricolici" userId="4ca5b4ffc4fcfb59" providerId="LiveId" clId="{8036259C-F033-469A-8811-27C5F6183B88}" dt="2022-02-20T13:00:17.342" v="3096" actId="20577"/>
          <ac:spMkLst>
            <pc:docMk/>
            <pc:sldMk cId="2847539316" sldId="359"/>
            <ac:spMk id="2" creationId="{CF2CC2B6-3136-4846-8B67-12D4F3649D91}"/>
          </ac:spMkLst>
        </pc:spChg>
        <pc:spChg chg="add mod">
          <ac:chgData name="Antonio-Marius Tricolici" userId="4ca5b4ffc4fcfb59" providerId="LiveId" clId="{8036259C-F033-469A-8811-27C5F6183B88}" dt="2022-02-20T13:08:12.870" v="3852" actId="113"/>
          <ac:spMkLst>
            <pc:docMk/>
            <pc:sldMk cId="2847539316" sldId="359"/>
            <ac:spMk id="3" creationId="{BEA9B451-E3A5-4E29-BE06-86BA23EEEF12}"/>
          </ac:spMkLst>
        </pc:spChg>
        <pc:spChg chg="add mod">
          <ac:chgData name="Antonio-Marius Tricolici" userId="4ca5b4ffc4fcfb59" providerId="LiveId" clId="{8036259C-F033-469A-8811-27C5F6183B88}" dt="2022-02-20T13:03:33.872" v="3420" actId="404"/>
          <ac:spMkLst>
            <pc:docMk/>
            <pc:sldMk cId="2847539316" sldId="359"/>
            <ac:spMk id="4" creationId="{9CBD5C94-8E14-4188-B29C-C79DD49F3BB3}"/>
          </ac:spMkLst>
        </pc:spChg>
      </pc:sldChg>
      <pc:sldChg chg="addSp delSp modSp new mod ord">
        <pc:chgData name="Antonio-Marius Tricolici" userId="4ca5b4ffc4fcfb59" providerId="LiveId" clId="{8036259C-F033-469A-8811-27C5F6183B88}" dt="2022-02-20T13:07:51.319" v="3808" actId="255"/>
        <pc:sldMkLst>
          <pc:docMk/>
          <pc:sldMk cId="3008202211" sldId="360"/>
        </pc:sldMkLst>
        <pc:spChg chg="mod">
          <ac:chgData name="Antonio-Marius Tricolici" userId="4ca5b4ffc4fcfb59" providerId="LiveId" clId="{8036259C-F033-469A-8811-27C5F6183B88}" dt="2022-02-20T13:03:52.773" v="3449" actId="20577"/>
          <ac:spMkLst>
            <pc:docMk/>
            <pc:sldMk cId="3008202211" sldId="360"/>
            <ac:spMk id="2" creationId="{3AE9113D-FB58-4440-9503-3F9FFEDE74C2}"/>
          </ac:spMkLst>
        </pc:spChg>
        <pc:spChg chg="add mod">
          <ac:chgData name="Antonio-Marius Tricolici" userId="4ca5b4ffc4fcfb59" providerId="LiveId" clId="{8036259C-F033-469A-8811-27C5F6183B88}" dt="2022-02-20T13:05:03.370" v="3647" actId="20577"/>
          <ac:spMkLst>
            <pc:docMk/>
            <pc:sldMk cId="3008202211" sldId="360"/>
            <ac:spMk id="3" creationId="{33E5767F-D909-4CD2-B1D4-D9BE0EE3A190}"/>
          </ac:spMkLst>
        </pc:spChg>
        <pc:spChg chg="add del mod">
          <ac:chgData name="Antonio-Marius Tricolici" userId="4ca5b4ffc4fcfb59" providerId="LiveId" clId="{8036259C-F033-469A-8811-27C5F6183B88}" dt="2022-02-20T13:04:17.253" v="3554" actId="478"/>
          <ac:spMkLst>
            <pc:docMk/>
            <pc:sldMk cId="3008202211" sldId="360"/>
            <ac:spMk id="4" creationId="{34DF2661-252D-4C68-A831-BCAB4A67C7D4}"/>
          </ac:spMkLst>
        </pc:spChg>
        <pc:spChg chg="add mod">
          <ac:chgData name="Antonio-Marius Tricolici" userId="4ca5b4ffc4fcfb59" providerId="LiveId" clId="{8036259C-F033-469A-8811-27C5F6183B88}" dt="2022-02-20T13:07:51.319" v="3808" actId="255"/>
          <ac:spMkLst>
            <pc:docMk/>
            <pc:sldMk cId="3008202211" sldId="360"/>
            <ac:spMk id="5" creationId="{3F2C2815-6B84-4839-892C-C0472BDBD8F0}"/>
          </ac:spMkLst>
        </pc:spChg>
        <pc:spChg chg="add mod">
          <ac:chgData name="Antonio-Marius Tricolici" userId="4ca5b4ffc4fcfb59" providerId="LiveId" clId="{8036259C-F033-469A-8811-27C5F6183B88}" dt="2022-02-20T13:07:19.918" v="3793" actId="20577"/>
          <ac:spMkLst>
            <pc:docMk/>
            <pc:sldMk cId="3008202211" sldId="360"/>
            <ac:spMk id="6" creationId="{879CCBB7-6BFE-4766-970F-34B4FCD3E254}"/>
          </ac:spMkLst>
        </pc:spChg>
        <pc:spChg chg="add mod">
          <ac:chgData name="Antonio-Marius Tricolici" userId="4ca5b4ffc4fcfb59" providerId="LiveId" clId="{8036259C-F033-469A-8811-27C5F6183B88}" dt="2022-02-20T13:07:46.843" v="3807" actId="255"/>
          <ac:spMkLst>
            <pc:docMk/>
            <pc:sldMk cId="3008202211" sldId="360"/>
            <ac:spMk id="7" creationId="{A623696D-5D52-45FD-87F3-07E0246AA8F5}"/>
          </ac:spMkLst>
        </pc:spChg>
        <pc:spChg chg="add mod">
          <ac:chgData name="Antonio-Marius Tricolici" userId="4ca5b4ffc4fcfb59" providerId="LiveId" clId="{8036259C-F033-469A-8811-27C5F6183B88}" dt="2022-02-20T13:07:16.585" v="3792" actId="1076"/>
          <ac:spMkLst>
            <pc:docMk/>
            <pc:sldMk cId="3008202211" sldId="360"/>
            <ac:spMk id="8" creationId="{9E437792-B5EC-4989-A191-627C7E63E903}"/>
          </ac:spMkLst>
        </pc:spChg>
        <pc:spChg chg="add del">
          <ac:chgData name="Antonio-Marius Tricolici" userId="4ca5b4ffc4fcfb59" providerId="LiveId" clId="{8036259C-F033-469A-8811-27C5F6183B88}" dt="2022-02-20T13:06:56.635" v="3775"/>
          <ac:spMkLst>
            <pc:docMk/>
            <pc:sldMk cId="3008202211" sldId="360"/>
            <ac:spMk id="9" creationId="{E4802616-C1E8-4F90-9268-D0EF3DEB902D}"/>
          </ac:spMkLst>
        </pc:spChg>
        <pc:spChg chg="add del mod">
          <ac:chgData name="Antonio-Marius Tricolici" userId="4ca5b4ffc4fcfb59" providerId="LiveId" clId="{8036259C-F033-469A-8811-27C5F6183B88}" dt="2022-02-20T13:06:56.453" v="3774"/>
          <ac:spMkLst>
            <pc:docMk/>
            <pc:sldMk cId="3008202211" sldId="360"/>
            <ac:spMk id="10" creationId="{D3C7D471-95E0-48DF-8DAA-D27CAB559289}"/>
          </ac:spMkLst>
        </pc:spChg>
        <pc:spChg chg="add mod">
          <ac:chgData name="Antonio-Marius Tricolici" userId="4ca5b4ffc4fcfb59" providerId="LiveId" clId="{8036259C-F033-469A-8811-27C5F6183B88}" dt="2022-02-20T13:07:28.309" v="3806" actId="20577"/>
          <ac:spMkLst>
            <pc:docMk/>
            <pc:sldMk cId="3008202211" sldId="360"/>
            <ac:spMk id="11" creationId="{72A2A1FD-BAFD-48C6-82C9-D2C077B4C219}"/>
          </ac:spMkLst>
        </pc:spChg>
      </pc:sldChg>
      <pc:sldChg chg="addSp delSp modSp new mod">
        <pc:chgData name="Antonio-Marius Tricolici" userId="4ca5b4ffc4fcfb59" providerId="LiveId" clId="{8036259C-F033-469A-8811-27C5F6183B88}" dt="2022-02-20T15:59:11.480" v="4281" actId="20577"/>
        <pc:sldMkLst>
          <pc:docMk/>
          <pc:sldMk cId="482384361" sldId="361"/>
        </pc:sldMkLst>
        <pc:spChg chg="mod">
          <ac:chgData name="Antonio-Marius Tricolici" userId="4ca5b4ffc4fcfb59" providerId="LiveId" clId="{8036259C-F033-469A-8811-27C5F6183B88}" dt="2022-02-20T15:55:00.253" v="3866" actId="20577"/>
          <ac:spMkLst>
            <pc:docMk/>
            <pc:sldMk cId="482384361" sldId="361"/>
            <ac:spMk id="2" creationId="{85BEA93A-5CD5-45D8-A7A9-780EA47E1D0C}"/>
          </ac:spMkLst>
        </pc:spChg>
        <pc:spChg chg="add mod">
          <ac:chgData name="Antonio-Marius Tricolici" userId="4ca5b4ffc4fcfb59" providerId="LiveId" clId="{8036259C-F033-469A-8811-27C5F6183B88}" dt="2022-02-20T15:56:25.162" v="4048" actId="20577"/>
          <ac:spMkLst>
            <pc:docMk/>
            <pc:sldMk cId="482384361" sldId="361"/>
            <ac:spMk id="3" creationId="{9A2B80DB-5EA8-4B11-808F-EA3D399424A6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4" creationId="{79030F7B-5D22-4E0A-A8D9-5B7FCB2B33FD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5" creationId="{17B30F5C-6D98-47F6-96EC-E2A09E790636}"/>
          </ac:spMkLst>
        </pc:spChg>
        <pc:spChg chg="add del">
          <ac:chgData name="Antonio-Marius Tricolici" userId="4ca5b4ffc4fcfb59" providerId="LiveId" clId="{8036259C-F033-469A-8811-27C5F6183B88}" dt="2022-02-20T15:57:58.192" v="4075" actId="478"/>
          <ac:spMkLst>
            <pc:docMk/>
            <pc:sldMk cId="482384361" sldId="361"/>
            <ac:spMk id="6" creationId="{CB12F8C8-5C89-4753-8C69-A57FD62754E3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7" creationId="{42245478-1302-4CBF-9A87-5D49C2BDCB77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8" creationId="{7109B602-C979-4D78-BECD-C520DBB53034}"/>
          </ac:spMkLst>
        </pc:spChg>
        <pc:spChg chg="add mod">
          <ac:chgData name="Antonio-Marius Tricolici" userId="4ca5b4ffc4fcfb59" providerId="LiveId" clId="{8036259C-F033-469A-8811-27C5F6183B88}" dt="2022-02-20T15:58:43.020" v="4187" actId="14100"/>
          <ac:spMkLst>
            <pc:docMk/>
            <pc:sldMk cId="482384361" sldId="361"/>
            <ac:spMk id="9" creationId="{57C72DD9-4402-4B7C-85D6-C39A94E7CA23}"/>
          </ac:spMkLst>
        </pc:spChg>
        <pc:spChg chg="add mod">
          <ac:chgData name="Antonio-Marius Tricolici" userId="4ca5b4ffc4fcfb59" providerId="LiveId" clId="{8036259C-F033-469A-8811-27C5F6183B88}" dt="2022-02-20T15:59:11.480" v="4281" actId="20577"/>
          <ac:spMkLst>
            <pc:docMk/>
            <pc:sldMk cId="482384361" sldId="361"/>
            <ac:spMk id="10" creationId="{3AE78387-8D32-47A6-BF5A-279F67742C0F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0:39.235" v="4441" actId="20577"/>
        <pc:sldMkLst>
          <pc:docMk/>
          <pc:sldMk cId="2563969107" sldId="362"/>
        </pc:sldMkLst>
        <pc:spChg chg="mod">
          <ac:chgData name="Antonio-Marius Tricolici" userId="4ca5b4ffc4fcfb59" providerId="LiveId" clId="{8036259C-F033-469A-8811-27C5F6183B88}" dt="2022-02-20T15:59:19.268" v="4297" actId="20577"/>
          <ac:spMkLst>
            <pc:docMk/>
            <pc:sldMk cId="2563969107" sldId="362"/>
            <ac:spMk id="2" creationId="{074143E3-EF7F-417F-8300-3EBA265392B9}"/>
          </ac:spMkLst>
        </pc:spChg>
        <pc:spChg chg="add del mod">
          <ac:chgData name="Antonio-Marius Tricolici" userId="4ca5b4ffc4fcfb59" providerId="LiveId" clId="{8036259C-F033-469A-8811-27C5F6183B88}" dt="2022-02-20T15:59:29.830" v="4299" actId="478"/>
          <ac:spMkLst>
            <pc:docMk/>
            <pc:sldMk cId="2563969107" sldId="362"/>
            <ac:spMk id="3" creationId="{510B7AB2-DFFA-4D9E-A27A-0D401E06D001}"/>
          </ac:spMkLst>
        </pc:spChg>
        <pc:spChg chg="add del mod">
          <ac:chgData name="Antonio-Marius Tricolici" userId="4ca5b4ffc4fcfb59" providerId="LiveId" clId="{8036259C-F033-469A-8811-27C5F6183B88}" dt="2022-02-20T15:59:46.265" v="4309" actId="478"/>
          <ac:spMkLst>
            <pc:docMk/>
            <pc:sldMk cId="2563969107" sldId="362"/>
            <ac:spMk id="4" creationId="{323A65B7-7624-431A-83EB-F12BF5194E5F}"/>
          </ac:spMkLst>
        </pc:spChg>
        <pc:spChg chg="add mod">
          <ac:chgData name="Antonio-Marius Tricolici" userId="4ca5b4ffc4fcfb59" providerId="LiveId" clId="{8036259C-F033-469A-8811-27C5F6183B88}" dt="2022-02-20T16:00:39.235" v="4441" actId="20577"/>
          <ac:spMkLst>
            <pc:docMk/>
            <pc:sldMk cId="2563969107" sldId="362"/>
            <ac:spMk id="5" creationId="{16A81768-5398-4814-AB06-FF789C93C686}"/>
          </ac:spMkLst>
        </pc:spChg>
        <pc:spChg chg="add mod">
          <ac:chgData name="Antonio-Marius Tricolici" userId="4ca5b4ffc4fcfb59" providerId="LiveId" clId="{8036259C-F033-469A-8811-27C5F6183B88}" dt="2022-02-20T16:00:22.443" v="4436" actId="20577"/>
          <ac:spMkLst>
            <pc:docMk/>
            <pc:sldMk cId="2563969107" sldId="362"/>
            <ac:spMk id="6" creationId="{BEDFF1AA-BA27-46AC-8138-8BCC856AE55E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7:53.242" v="5043" actId="20577"/>
        <pc:sldMkLst>
          <pc:docMk/>
          <pc:sldMk cId="2990419413" sldId="363"/>
        </pc:sldMkLst>
        <pc:spChg chg="mod">
          <ac:chgData name="Antonio-Marius Tricolici" userId="4ca5b4ffc4fcfb59" providerId="LiveId" clId="{8036259C-F033-469A-8811-27C5F6183B88}" dt="2022-02-20T16:00:54.945" v="4469" actId="20577"/>
          <ac:spMkLst>
            <pc:docMk/>
            <pc:sldMk cId="2990419413" sldId="363"/>
            <ac:spMk id="2" creationId="{19A7E36F-D0C8-47D3-B30F-4B3120DF3870}"/>
          </ac:spMkLst>
        </pc:spChg>
        <pc:spChg chg="add mod">
          <ac:chgData name="Antonio-Marius Tricolici" userId="4ca5b4ffc4fcfb59" providerId="LiveId" clId="{8036259C-F033-469A-8811-27C5F6183B88}" dt="2022-02-20T16:07:53.242" v="5043" actId="20577"/>
          <ac:spMkLst>
            <pc:docMk/>
            <pc:sldMk cId="2990419413" sldId="363"/>
            <ac:spMk id="3" creationId="{6248A9D2-69BD-4B79-94C6-282A0A334A2B}"/>
          </ac:spMkLst>
        </pc:spChg>
        <pc:spChg chg="add del mod">
          <ac:chgData name="Antonio-Marius Tricolici" userId="4ca5b4ffc4fcfb59" providerId="LiveId" clId="{8036259C-F033-469A-8811-27C5F6183B88}" dt="2022-02-20T16:02:10.019" v="4746" actId="478"/>
          <ac:spMkLst>
            <pc:docMk/>
            <pc:sldMk cId="2990419413" sldId="363"/>
            <ac:spMk id="4" creationId="{0E563B95-D978-4573-8FE2-39D1C661A5BA}"/>
          </ac:spMkLst>
        </pc:spChg>
        <pc:spChg chg="add mod">
          <ac:chgData name="Antonio-Marius Tricolici" userId="4ca5b4ffc4fcfb59" providerId="LiveId" clId="{8036259C-F033-469A-8811-27C5F6183B88}" dt="2022-02-20T16:02:28.309" v="4760" actId="1076"/>
          <ac:spMkLst>
            <pc:docMk/>
            <pc:sldMk cId="2990419413" sldId="363"/>
            <ac:spMk id="5" creationId="{1151393D-4537-4A83-82A8-AC0E5CE507F7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6:06:13.893" v="5040"/>
        <pc:sldMkLst>
          <pc:docMk/>
          <pc:sldMk cId="3956924703" sldId="364"/>
        </pc:sldMkLst>
        <pc:spChg chg="mod">
          <ac:chgData name="Antonio-Marius Tricolici" userId="4ca5b4ffc4fcfb59" providerId="LiveId" clId="{8036259C-F033-469A-8811-27C5F6183B88}" dt="2022-02-20T16:02:36.609" v="4792" actId="20577"/>
          <ac:spMkLst>
            <pc:docMk/>
            <pc:sldMk cId="3956924703" sldId="364"/>
            <ac:spMk id="2" creationId="{BE1ACBA5-680A-4DB0-87F6-1F7EC4C2F866}"/>
          </ac:spMkLst>
        </pc:spChg>
        <pc:spChg chg="add mod">
          <ac:chgData name="Antonio-Marius Tricolici" userId="4ca5b4ffc4fcfb59" providerId="LiveId" clId="{8036259C-F033-469A-8811-27C5F6183B88}" dt="2022-02-20T16:03:25.397" v="4933" actId="20577"/>
          <ac:spMkLst>
            <pc:docMk/>
            <pc:sldMk cId="3956924703" sldId="364"/>
            <ac:spMk id="3" creationId="{A320FF92-6261-44A0-A2A5-5B8A5E6E4513}"/>
          </ac:spMkLst>
        </pc:spChg>
        <pc:spChg chg="add del">
          <ac:chgData name="Antonio-Marius Tricolici" userId="4ca5b4ffc4fcfb59" providerId="LiveId" clId="{8036259C-F033-469A-8811-27C5F6183B88}" dt="2022-02-20T16:04:02.799" v="4935"/>
          <ac:spMkLst>
            <pc:docMk/>
            <pc:sldMk cId="3956924703" sldId="364"/>
            <ac:spMk id="4" creationId="{25AA4866-D22E-4901-BE6D-C2C2951B0AFC}"/>
          </ac:spMkLst>
        </pc:spChg>
        <pc:spChg chg="add mod">
          <ac:chgData name="Antonio-Marius Tricolici" userId="4ca5b4ffc4fcfb59" providerId="LiveId" clId="{8036259C-F033-469A-8811-27C5F6183B88}" dt="2022-02-20T16:04:21.078" v="4945" actId="339"/>
          <ac:spMkLst>
            <pc:docMk/>
            <pc:sldMk cId="3956924703" sldId="364"/>
            <ac:spMk id="5" creationId="{117A5376-2AB5-4FB0-8383-C5AB93DCD94D}"/>
          </ac:spMkLst>
        </pc:spChg>
        <pc:spChg chg="add mod">
          <ac:chgData name="Antonio-Marius Tricolici" userId="4ca5b4ffc4fcfb59" providerId="LiveId" clId="{8036259C-F033-469A-8811-27C5F6183B88}" dt="2022-02-20T16:05:19.880" v="4955" actId="20577"/>
          <ac:spMkLst>
            <pc:docMk/>
            <pc:sldMk cId="3956924703" sldId="364"/>
            <ac:spMk id="6" creationId="{4D939613-E9E7-41CA-8979-5DB3A9E08C2E}"/>
          </ac:spMkLst>
        </pc:spChg>
        <pc:spChg chg="add mod">
          <ac:chgData name="Antonio-Marius Tricolici" userId="4ca5b4ffc4fcfb59" providerId="LiveId" clId="{8036259C-F033-469A-8811-27C5F6183B88}" dt="2022-02-20T16:05:35.374" v="4966" actId="1076"/>
          <ac:spMkLst>
            <pc:docMk/>
            <pc:sldMk cId="3956924703" sldId="364"/>
            <ac:spMk id="7" creationId="{BD7DA482-1275-46BD-9D69-534657FE5D74}"/>
          </ac:spMkLst>
        </pc:spChg>
        <pc:spChg chg="add mod">
          <ac:chgData name="Antonio-Marius Tricolici" userId="4ca5b4ffc4fcfb59" providerId="LiveId" clId="{8036259C-F033-469A-8811-27C5F6183B88}" dt="2022-02-20T16:06:04.411" v="5039" actId="20577"/>
          <ac:spMkLst>
            <pc:docMk/>
            <pc:sldMk cId="3956924703" sldId="364"/>
            <ac:spMk id="8" creationId="{5C1C390B-065F-4691-830D-7AFFE4E7EC36}"/>
          </ac:spMkLst>
        </pc:spChg>
      </pc:sldChg>
      <pc:sldChg chg="addSp modSp new mod">
        <pc:chgData name="Antonio-Marius Tricolici" userId="4ca5b4ffc4fcfb59" providerId="LiveId" clId="{8036259C-F033-469A-8811-27C5F6183B88}" dt="2022-02-20T16:09:41.266" v="5355" actId="1076"/>
        <pc:sldMkLst>
          <pc:docMk/>
          <pc:sldMk cId="4208262259" sldId="365"/>
        </pc:sldMkLst>
        <pc:spChg chg="mod">
          <ac:chgData name="Antonio-Marius Tricolici" userId="4ca5b4ffc4fcfb59" providerId="LiveId" clId="{8036259C-F033-469A-8811-27C5F6183B88}" dt="2022-02-20T16:08:09.743" v="5080" actId="20577"/>
          <ac:spMkLst>
            <pc:docMk/>
            <pc:sldMk cId="4208262259" sldId="365"/>
            <ac:spMk id="2" creationId="{961534E2-25FF-4F6D-AC58-F83067BEDC5A}"/>
          </ac:spMkLst>
        </pc:spChg>
        <pc:spChg chg="add mod">
          <ac:chgData name="Antonio-Marius Tricolici" userId="4ca5b4ffc4fcfb59" providerId="LiveId" clId="{8036259C-F033-469A-8811-27C5F6183B88}" dt="2022-02-20T16:09:41.266" v="5355" actId="1076"/>
          <ac:spMkLst>
            <pc:docMk/>
            <pc:sldMk cId="4208262259" sldId="365"/>
            <ac:spMk id="3" creationId="{EEC03724-70A6-43CE-BFF3-671F2C43C417}"/>
          </ac:spMkLst>
        </pc:spChg>
        <pc:spChg chg="add mod">
          <ac:chgData name="Antonio-Marius Tricolici" userId="4ca5b4ffc4fcfb59" providerId="LiveId" clId="{8036259C-F033-469A-8811-27C5F6183B88}" dt="2022-02-20T16:09:32.785" v="5352" actId="20577"/>
          <ac:spMkLst>
            <pc:docMk/>
            <pc:sldMk cId="4208262259" sldId="365"/>
            <ac:spMk id="4" creationId="{F3277E03-3C7B-4EE0-BCE2-F22BAE36831F}"/>
          </ac:spMkLst>
        </pc:spChg>
      </pc:sldChg>
      <pc:sldChg chg="addSp modSp new mod">
        <pc:chgData name="Antonio-Marius Tricolici" userId="4ca5b4ffc4fcfb59" providerId="LiveId" clId="{8036259C-F033-469A-8811-27C5F6183B88}" dt="2022-02-20T16:12:58.855" v="5641" actId="113"/>
        <pc:sldMkLst>
          <pc:docMk/>
          <pc:sldMk cId="462768200" sldId="366"/>
        </pc:sldMkLst>
        <pc:spChg chg="mod">
          <ac:chgData name="Antonio-Marius Tricolici" userId="4ca5b4ffc4fcfb59" providerId="LiveId" clId="{8036259C-F033-469A-8811-27C5F6183B88}" dt="2022-02-20T16:10:52.080" v="5371" actId="20577"/>
          <ac:spMkLst>
            <pc:docMk/>
            <pc:sldMk cId="462768200" sldId="366"/>
            <ac:spMk id="2" creationId="{747FB0B5-E5AB-4C6A-8AC2-16625D6E9545}"/>
          </ac:spMkLst>
        </pc:spChg>
        <pc:spChg chg="add mod">
          <ac:chgData name="Antonio-Marius Tricolici" userId="4ca5b4ffc4fcfb59" providerId="LiveId" clId="{8036259C-F033-469A-8811-27C5F6183B88}" dt="2022-02-20T16:11:10.451" v="5382" actId="1076"/>
          <ac:spMkLst>
            <pc:docMk/>
            <pc:sldMk cId="462768200" sldId="366"/>
            <ac:spMk id="3" creationId="{6E5D9561-5195-457C-9009-F71DF043AC98}"/>
          </ac:spMkLst>
        </pc:spChg>
        <pc:spChg chg="add mod">
          <ac:chgData name="Antonio-Marius Tricolici" userId="4ca5b4ffc4fcfb59" providerId="LiveId" clId="{8036259C-F033-469A-8811-27C5F6183B88}" dt="2022-02-20T16:12:58.855" v="5641" actId="113"/>
          <ac:spMkLst>
            <pc:docMk/>
            <pc:sldMk cId="462768200" sldId="366"/>
            <ac:spMk id="4" creationId="{9583F556-C490-4473-8D31-3917AA21D042}"/>
          </ac:spMkLst>
        </pc:spChg>
      </pc:sldChg>
      <pc:sldChg chg="addSp delSp modSp new mod">
        <pc:chgData name="Antonio-Marius Tricolici" userId="4ca5b4ffc4fcfb59" providerId="LiveId" clId="{8036259C-F033-469A-8811-27C5F6183B88}" dt="2022-02-21T14:37:11.083" v="8682" actId="20577"/>
        <pc:sldMkLst>
          <pc:docMk/>
          <pc:sldMk cId="1653204943" sldId="367"/>
        </pc:sldMkLst>
        <pc:spChg chg="mod">
          <ac:chgData name="Antonio-Marius Tricolici" userId="4ca5b4ffc4fcfb59" providerId="LiveId" clId="{8036259C-F033-469A-8811-27C5F6183B88}" dt="2022-02-20T16:29:23.791" v="5666" actId="20577"/>
          <ac:spMkLst>
            <pc:docMk/>
            <pc:sldMk cId="1653204943" sldId="367"/>
            <ac:spMk id="2" creationId="{3578803C-8671-4453-B795-5A704697432A}"/>
          </ac:spMkLst>
        </pc:spChg>
        <pc:spChg chg="add mod">
          <ac:chgData name="Antonio-Marius Tricolici" userId="4ca5b4ffc4fcfb59" providerId="LiveId" clId="{8036259C-F033-469A-8811-27C5F6183B88}" dt="2022-02-20T16:30:01.539" v="5839" actId="20577"/>
          <ac:spMkLst>
            <pc:docMk/>
            <pc:sldMk cId="1653204943" sldId="367"/>
            <ac:spMk id="3" creationId="{5EA955F4-05AD-4500-BE15-BB6F42AD54A2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4" creationId="{C78064FE-A377-4A02-A436-0270C7C29C61}"/>
          </ac:spMkLst>
        </pc:spChg>
        <pc:spChg chg="add del mod">
          <ac:chgData name="Antonio-Marius Tricolici" userId="4ca5b4ffc4fcfb59" providerId="LiveId" clId="{8036259C-F033-469A-8811-27C5F6183B88}" dt="2022-02-20T16:35:24.555" v="5867"/>
          <ac:spMkLst>
            <pc:docMk/>
            <pc:sldMk cId="1653204943" sldId="367"/>
            <ac:spMk id="5" creationId="{88F5DD5D-7166-4C4E-9D4D-0E036089BF23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6" creationId="{DAE07CDC-EBFF-46CE-8B06-D60FE3111D4A}"/>
          </ac:spMkLst>
        </pc:spChg>
        <pc:spChg chg="add del">
          <ac:chgData name="Antonio-Marius Tricolici" userId="4ca5b4ffc4fcfb59" providerId="LiveId" clId="{8036259C-F033-469A-8811-27C5F6183B88}" dt="2022-02-20T17:14:17.497" v="5881"/>
          <ac:spMkLst>
            <pc:docMk/>
            <pc:sldMk cId="1653204943" sldId="367"/>
            <ac:spMk id="7" creationId="{73A692FD-7A0D-4ABA-9AFA-811E44E6AC07}"/>
          </ac:spMkLst>
        </pc:spChg>
        <pc:spChg chg="add del mod">
          <ac:chgData name="Antonio-Marius Tricolici" userId="4ca5b4ffc4fcfb59" providerId="LiveId" clId="{8036259C-F033-469A-8811-27C5F6183B88}" dt="2022-02-20T17:14:23.235" v="5884"/>
          <ac:spMkLst>
            <pc:docMk/>
            <pc:sldMk cId="1653204943" sldId="367"/>
            <ac:spMk id="8" creationId="{709E0659-5904-43F0-B695-034FF7668A22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9" creationId="{ADDDB887-9092-48B5-A988-B81B27BBFC60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0" creationId="{DCAFD491-9C14-4476-A92E-3CDEC15CB887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1" creationId="{C2A234D9-CA2C-4AE2-AA26-97A8AD946856}"/>
          </ac:spMkLst>
        </pc:spChg>
        <pc:spChg chg="add mod">
          <ac:chgData name="Antonio-Marius Tricolici" userId="4ca5b4ffc4fcfb59" providerId="LiveId" clId="{8036259C-F033-469A-8811-27C5F6183B88}" dt="2022-02-21T14:36:55.965" v="8641" actId="20577"/>
          <ac:spMkLst>
            <pc:docMk/>
            <pc:sldMk cId="1653204943" sldId="367"/>
            <ac:spMk id="12" creationId="{8F7DC6F9-77AF-4C21-8633-DCEEA088E507}"/>
          </ac:spMkLst>
        </pc:spChg>
        <pc:spChg chg="add mod">
          <ac:chgData name="Antonio-Marius Tricolici" userId="4ca5b4ffc4fcfb59" providerId="LiveId" clId="{8036259C-F033-469A-8811-27C5F6183B88}" dt="2022-02-21T14:36:29.385" v="8586" actId="1076"/>
          <ac:spMkLst>
            <pc:docMk/>
            <pc:sldMk cId="1653204943" sldId="367"/>
            <ac:spMk id="13" creationId="{04F0AFBC-5CB1-45A9-90E1-3F5850BCBCA2}"/>
          </ac:spMkLst>
        </pc:spChg>
        <pc:spChg chg="add mod">
          <ac:chgData name="Antonio-Marius Tricolici" userId="4ca5b4ffc4fcfb59" providerId="LiveId" clId="{8036259C-F033-469A-8811-27C5F6183B88}" dt="2022-02-21T14:37:11.083" v="8682" actId="20577"/>
          <ac:spMkLst>
            <pc:docMk/>
            <pc:sldMk cId="1653204943" sldId="367"/>
            <ac:spMk id="14" creationId="{86A82471-9BF1-40E3-A1F0-478EC3F4176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1T16:15:28.892" v="8722"/>
        <pc:sldMkLst>
          <pc:docMk/>
          <pc:sldMk cId="3916252436" sldId="368"/>
        </pc:sldMkLst>
        <pc:spChg chg="mod">
          <ac:chgData name="Antonio-Marius Tricolici" userId="4ca5b4ffc4fcfb59" providerId="LiveId" clId="{8036259C-F033-469A-8811-27C5F6183B88}" dt="2022-02-21T16:15:03.229" v="8717" actId="20577"/>
          <ac:spMkLst>
            <pc:docMk/>
            <pc:sldMk cId="3916252436" sldId="368"/>
            <ac:spMk id="2" creationId="{FD397624-975D-4F55-B157-693BC7229A8E}"/>
          </ac:spMkLst>
        </pc:spChg>
        <pc:spChg chg="add mod">
          <ac:chgData name="Antonio-Marius Tricolici" userId="4ca5b4ffc4fcfb59" providerId="LiveId" clId="{8036259C-F033-469A-8811-27C5F6183B88}" dt="2022-02-20T18:08:47.503" v="6098" actId="20577"/>
          <ac:spMkLst>
            <pc:docMk/>
            <pc:sldMk cId="3916252436" sldId="368"/>
            <ac:spMk id="3" creationId="{E05B3A42-6EEE-41B5-BE54-947ECA5FD4ED}"/>
          </ac:spMkLst>
        </pc:spChg>
        <pc:spChg chg="add mod">
          <ac:chgData name="Antonio-Marius Tricolici" userId="4ca5b4ffc4fcfb59" providerId="LiveId" clId="{8036259C-F033-469A-8811-27C5F6183B88}" dt="2022-02-21T16:15:19.294" v="8720" actId="1076"/>
          <ac:spMkLst>
            <pc:docMk/>
            <pc:sldMk cId="3916252436" sldId="368"/>
            <ac:spMk id="4" creationId="{B8856E0E-310C-4BC4-9D5D-8C2799E1FE2C}"/>
          </ac:spMkLst>
        </pc:spChg>
        <pc:spChg chg="add mod">
          <ac:chgData name="Antonio-Marius Tricolici" userId="4ca5b4ffc4fcfb59" providerId="LiveId" clId="{8036259C-F033-469A-8811-27C5F6183B88}" dt="2022-02-20T18:09:34.694" v="6132" actId="1076"/>
          <ac:spMkLst>
            <pc:docMk/>
            <pc:sldMk cId="3916252436" sldId="368"/>
            <ac:spMk id="5" creationId="{54B91532-65C9-4201-88B2-3095761E90AA}"/>
          </ac:spMkLst>
        </pc:spChg>
        <pc:spChg chg="add del mod">
          <ac:chgData name="Antonio-Marius Tricolici" userId="4ca5b4ffc4fcfb59" providerId="LiveId" clId="{8036259C-F033-469A-8811-27C5F6183B88}" dt="2022-02-20T18:10:42.619" v="6167" actId="478"/>
          <ac:spMkLst>
            <pc:docMk/>
            <pc:sldMk cId="3916252436" sldId="368"/>
            <ac:spMk id="6" creationId="{51393A57-7E5B-4999-B9FC-EB6217C87ACB}"/>
          </ac:spMkLst>
        </pc:spChg>
        <pc:spChg chg="add mod">
          <ac:chgData name="Antonio-Marius Tricolici" userId="4ca5b4ffc4fcfb59" providerId="LiveId" clId="{8036259C-F033-469A-8811-27C5F6183B88}" dt="2022-02-20T18:10:14.864" v="6166" actId="20577"/>
          <ac:spMkLst>
            <pc:docMk/>
            <pc:sldMk cId="3916252436" sldId="368"/>
            <ac:spMk id="7" creationId="{79C567D1-6995-40CA-A6C8-353B5FDA9703}"/>
          </ac:spMkLst>
        </pc:spChg>
        <pc:spChg chg="add mod">
          <ac:chgData name="Antonio-Marius Tricolici" userId="4ca5b4ffc4fcfb59" providerId="LiveId" clId="{8036259C-F033-469A-8811-27C5F6183B88}" dt="2022-02-20T18:10:53.570" v="6177" actId="2711"/>
          <ac:spMkLst>
            <pc:docMk/>
            <pc:sldMk cId="3916252436" sldId="368"/>
            <ac:spMk id="8" creationId="{B05DD3F8-35F2-42B1-9EA4-C10DAFF80D45}"/>
          </ac:spMkLst>
        </pc:spChg>
        <pc:spChg chg="add mod">
          <ac:chgData name="Antonio-Marius Tricolici" userId="4ca5b4ffc4fcfb59" providerId="LiveId" clId="{8036259C-F033-469A-8811-27C5F6183B88}" dt="2022-02-20T18:12:39.111" v="6309" actId="1076"/>
          <ac:spMkLst>
            <pc:docMk/>
            <pc:sldMk cId="3916252436" sldId="368"/>
            <ac:spMk id="11" creationId="{34D00518-08A5-4241-BAC9-623D9E304594}"/>
          </ac:spMkLst>
        </pc:spChg>
        <pc:picChg chg="add mod">
          <ac:chgData name="Antonio-Marius Tricolici" userId="4ca5b4ffc4fcfb59" providerId="LiveId" clId="{8036259C-F033-469A-8811-27C5F6183B88}" dt="2022-02-20T18:12:19.471" v="6237" actId="1076"/>
          <ac:picMkLst>
            <pc:docMk/>
            <pc:sldMk cId="3916252436" sldId="368"/>
            <ac:picMk id="10" creationId="{D4A56769-4ABF-47CF-9FC9-92F8FF4F1799}"/>
          </ac:picMkLst>
        </pc:picChg>
      </pc:sldChg>
      <pc:sldChg chg="addSp modSp new mod modAnim">
        <pc:chgData name="Antonio-Marius Tricolici" userId="4ca5b4ffc4fcfb59" providerId="LiveId" clId="{8036259C-F033-469A-8811-27C5F6183B88}" dt="2022-02-20T18:25:48.348" v="7573"/>
        <pc:sldMkLst>
          <pc:docMk/>
          <pc:sldMk cId="1634188324" sldId="369"/>
        </pc:sldMkLst>
        <pc:spChg chg="mod">
          <ac:chgData name="Antonio-Marius Tricolici" userId="4ca5b4ffc4fcfb59" providerId="LiveId" clId="{8036259C-F033-469A-8811-27C5F6183B88}" dt="2022-02-20T18:15:30.672" v="6661" actId="20577"/>
          <ac:spMkLst>
            <pc:docMk/>
            <pc:sldMk cId="1634188324" sldId="369"/>
            <ac:spMk id="2" creationId="{D272728A-E805-4DD7-9418-A64E76A1B936}"/>
          </ac:spMkLst>
        </pc:spChg>
        <pc:spChg chg="add mod">
          <ac:chgData name="Antonio-Marius Tricolici" userId="4ca5b4ffc4fcfb59" providerId="LiveId" clId="{8036259C-F033-469A-8811-27C5F6183B88}" dt="2022-02-20T18:25:28.367" v="7566" actId="20577"/>
          <ac:spMkLst>
            <pc:docMk/>
            <pc:sldMk cId="1634188324" sldId="369"/>
            <ac:spMk id="3" creationId="{F8EC2300-91A9-4DB9-BB8B-C6CBA54168DF}"/>
          </ac:spMkLst>
        </pc:spChg>
        <pc:spChg chg="add mod">
          <ac:chgData name="Antonio-Marius Tricolici" userId="4ca5b4ffc4fcfb59" providerId="LiveId" clId="{8036259C-F033-469A-8811-27C5F6183B88}" dt="2022-02-20T18:25:32.227" v="7567" actId="1076"/>
          <ac:spMkLst>
            <pc:docMk/>
            <pc:sldMk cId="1634188324" sldId="369"/>
            <ac:spMk id="4" creationId="{ABD3433B-DD3F-4A26-A6E1-4387D2CA3C98}"/>
          </ac:spMkLst>
        </pc:spChg>
        <pc:spChg chg="add mod">
          <ac:chgData name="Antonio-Marius Tricolici" userId="4ca5b4ffc4fcfb59" providerId="LiveId" clId="{8036259C-F033-469A-8811-27C5F6183B88}" dt="2022-02-20T18:25:36.736" v="7570" actId="1076"/>
          <ac:spMkLst>
            <pc:docMk/>
            <pc:sldMk cId="1634188324" sldId="369"/>
            <ac:spMk id="5" creationId="{0DD8E25B-C937-4EC2-9B92-07883804F4DE}"/>
          </ac:spMkLst>
        </pc:spChg>
      </pc:sldChg>
      <pc:sldChg chg="addSp modSp new mod">
        <pc:chgData name="Antonio-Marius Tricolici" userId="4ca5b4ffc4fcfb59" providerId="LiveId" clId="{8036259C-F033-469A-8811-27C5F6183B88}" dt="2022-02-20T18:15:13.726" v="6640" actId="14100"/>
        <pc:sldMkLst>
          <pc:docMk/>
          <pc:sldMk cId="3051936236" sldId="370"/>
        </pc:sldMkLst>
        <pc:spChg chg="mod">
          <ac:chgData name="Antonio-Marius Tricolici" userId="4ca5b4ffc4fcfb59" providerId="LiveId" clId="{8036259C-F033-469A-8811-27C5F6183B88}" dt="2022-02-20T18:11:50.625" v="6222" actId="20577"/>
          <ac:spMkLst>
            <pc:docMk/>
            <pc:sldMk cId="3051936236" sldId="370"/>
            <ac:spMk id="2" creationId="{B855982E-3821-4374-9310-F535512B9918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3" creationId="{205A2469-9165-4D95-876E-4612DBF9881A}"/>
          </ac:spMkLst>
        </pc:spChg>
        <pc:spChg chg="add mod">
          <ac:chgData name="Antonio-Marius Tricolici" userId="4ca5b4ffc4fcfb59" providerId="LiveId" clId="{8036259C-F033-469A-8811-27C5F6183B88}" dt="2022-02-20T18:13:31.513" v="6495" actId="14100"/>
          <ac:spMkLst>
            <pc:docMk/>
            <pc:sldMk cId="3051936236" sldId="370"/>
            <ac:spMk id="4" creationId="{E71EF6B7-68A4-4434-BC48-02C2AC11D6A7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5" creationId="{DDB9B539-1FA2-4A7F-8065-BBAD55CD1B0B}"/>
          </ac:spMkLst>
        </pc:spChg>
        <pc:spChg chg="add mod">
          <ac:chgData name="Antonio-Marius Tricolici" userId="4ca5b4ffc4fcfb59" providerId="LiveId" clId="{8036259C-F033-469A-8811-27C5F6183B88}" dt="2022-02-20T18:15:13.726" v="6640" actId="14100"/>
          <ac:spMkLst>
            <pc:docMk/>
            <pc:sldMk cId="3051936236" sldId="370"/>
            <ac:spMk id="6" creationId="{97487FCD-3A4D-4400-B3A6-027228F149F1}"/>
          </ac:spMkLst>
        </pc:spChg>
      </pc:sldChg>
      <pc:sldChg chg="modSp new mod">
        <pc:chgData name="Antonio-Marius Tricolici" userId="4ca5b4ffc4fcfb59" providerId="LiveId" clId="{8036259C-F033-469A-8811-27C5F6183B88}" dt="2022-02-20T18:25:56.638" v="7583" actId="20577"/>
        <pc:sldMkLst>
          <pc:docMk/>
          <pc:sldMk cId="3379030543" sldId="371"/>
        </pc:sldMkLst>
        <pc:spChg chg="mod">
          <ac:chgData name="Antonio-Marius Tricolici" userId="4ca5b4ffc4fcfb59" providerId="LiveId" clId="{8036259C-F033-469A-8811-27C5F6183B88}" dt="2022-02-20T18:25:56.638" v="7583" actId="20577"/>
          <ac:spMkLst>
            <pc:docMk/>
            <pc:sldMk cId="3379030543" sldId="371"/>
            <ac:spMk id="2" creationId="{B4D9FEB7-20CA-4CA6-AE30-1A2ECD883FBC}"/>
          </ac:spMkLst>
        </pc:spChg>
      </pc:sldChg>
      <pc:sldChg chg="addSp modSp new mod">
        <pc:chgData name="Antonio-Marius Tricolici" userId="4ca5b4ffc4fcfb59" providerId="LiveId" clId="{8036259C-F033-469A-8811-27C5F6183B88}" dt="2022-02-21T16:23:05.419" v="8875" actId="20577"/>
        <pc:sldMkLst>
          <pc:docMk/>
          <pc:sldMk cId="612491068" sldId="372"/>
        </pc:sldMkLst>
        <pc:spChg chg="mod">
          <ac:chgData name="Antonio-Marius Tricolici" userId="4ca5b4ffc4fcfb59" providerId="LiveId" clId="{8036259C-F033-469A-8811-27C5F6183B88}" dt="2022-02-21T12:42:55.632" v="7592" actId="20577"/>
          <ac:spMkLst>
            <pc:docMk/>
            <pc:sldMk cId="612491068" sldId="372"/>
            <ac:spMk id="2" creationId="{F081DB4C-7986-4F13-900C-66285B987CEE}"/>
          </ac:spMkLst>
        </pc:spChg>
        <pc:spChg chg="add mod">
          <ac:chgData name="Antonio-Marius Tricolici" userId="4ca5b4ffc4fcfb59" providerId="LiveId" clId="{8036259C-F033-469A-8811-27C5F6183B88}" dt="2022-02-21T16:23:05.419" v="8875" actId="20577"/>
          <ac:spMkLst>
            <pc:docMk/>
            <pc:sldMk cId="612491068" sldId="372"/>
            <ac:spMk id="3" creationId="{14376BBA-7B14-4714-90D8-77A74CB5A0B2}"/>
          </ac:spMkLst>
        </pc:spChg>
        <pc:spChg chg="add mod">
          <ac:chgData name="Antonio-Marius Tricolici" userId="4ca5b4ffc4fcfb59" providerId="LiveId" clId="{8036259C-F033-469A-8811-27C5F6183B88}" dt="2022-02-21T16:22:01.535" v="8723" actId="1076"/>
          <ac:spMkLst>
            <pc:docMk/>
            <pc:sldMk cId="612491068" sldId="372"/>
            <ac:spMk id="5" creationId="{823D6F71-0EA0-4BCE-99D4-AAB6F67E7EA6}"/>
          </ac:spMkLst>
        </pc:spChg>
        <pc:spChg chg="add mod">
          <ac:chgData name="Antonio-Marius Tricolici" userId="4ca5b4ffc4fcfb59" providerId="LiveId" clId="{8036259C-F033-469A-8811-27C5F6183B88}" dt="2022-02-21T14:34:52.207" v="8559" actId="1076"/>
          <ac:spMkLst>
            <pc:docMk/>
            <pc:sldMk cId="612491068" sldId="372"/>
            <ac:spMk id="6" creationId="{46EBB4C4-8030-4524-86CB-2B0D9028ABFC}"/>
          </ac:spMkLst>
        </pc:spChg>
      </pc:sld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2116-2B32-4922-9299-E88BF7D4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nothing</a:t>
            </a:r>
            <a:endParaRPr lang="ro-RO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120AC4-92A0-4B0A-A515-9003D817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385" y="1241174"/>
            <a:ext cx="385394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function_that_returns_nothing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some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procesing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None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9D811A-2A07-4C1D-87B6-FD29199B7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684" y="3533175"/>
            <a:ext cx="438934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also_function_that_returns_nothing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some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procesing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2A119-26B3-4E49-943E-C3FCE752020B}"/>
              </a:ext>
            </a:extLst>
          </p:cNvPr>
          <p:cNvSpPr txBox="1"/>
          <p:nvPr/>
        </p:nvSpPr>
        <p:spPr>
          <a:xfrm>
            <a:off x="320431" y="789354"/>
            <a:ext cx="835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Returning none is always an option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F4D50-9168-4F56-9626-1B9EFAADEF56}"/>
              </a:ext>
            </a:extLst>
          </p:cNvPr>
          <p:cNvSpPr txBox="1"/>
          <p:nvPr/>
        </p:nvSpPr>
        <p:spPr>
          <a:xfrm>
            <a:off x="320431" y="3073702"/>
            <a:ext cx="711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Returning without specifying a value to return will implicitly return </a:t>
            </a:r>
            <a:r>
              <a:rPr lang="en-US" b="1" dirty="0"/>
              <a:t>None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55380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C21A-61A7-4B9B-917B-FE94BB16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return ?</a:t>
            </a:r>
            <a:endParaRPr lang="ro-RO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919FA7-EE32-4368-B1C1-D4A9AB95E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49" y="769778"/>
            <a:ext cx="3315331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Some code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Some code that won't execute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D4245-916D-4B57-B76D-C44B56B63777}"/>
              </a:ext>
            </a:extLst>
          </p:cNvPr>
          <p:cNvSpPr txBox="1"/>
          <p:nvPr/>
        </p:nvSpPr>
        <p:spPr>
          <a:xfrm>
            <a:off x="3980444" y="769778"/>
            <a:ext cx="37826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returns are done at the very end of the function.</a:t>
            </a:r>
          </a:p>
          <a:p>
            <a:endParaRPr lang="en-US" dirty="0"/>
          </a:p>
          <a:p>
            <a:r>
              <a:rPr lang="en-US" dirty="0"/>
              <a:t>No code will be executed after a program has returned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28BE28-9697-403B-976F-B7C46462E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873" y="3320312"/>
            <a:ext cx="348524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function_with_early_return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'Give me data'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not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## Do processing on some 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"Result"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11A92-D61C-43B7-80D6-B1C1584829B0}"/>
              </a:ext>
            </a:extLst>
          </p:cNvPr>
          <p:cNvSpPr txBox="1"/>
          <p:nvPr/>
        </p:nvSpPr>
        <p:spPr>
          <a:xfrm>
            <a:off x="5008650" y="2465508"/>
            <a:ext cx="3399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this to our advantage to structure our code in a more compact way.</a:t>
            </a:r>
            <a:endParaRPr lang="ro-RO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C8A13F1-B91B-45E4-A7CE-C1D332EB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49" y="2962671"/>
            <a:ext cx="3514104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function_without_early_return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'Give me data'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not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result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## Do processing on some 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'Result'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F22B2CBF-62A2-40E1-A562-12D00217F561}"/>
              </a:ext>
            </a:extLst>
          </p:cNvPr>
          <p:cNvSpPr/>
          <p:nvPr/>
        </p:nvSpPr>
        <p:spPr>
          <a:xfrm>
            <a:off x="4057672" y="3819780"/>
            <a:ext cx="679938" cy="5539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8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113D-FB58-4440-9503-3F9FFEDE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return values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5767F-D909-4CD2-B1D4-D9BE0EE3A190}"/>
              </a:ext>
            </a:extLst>
          </p:cNvPr>
          <p:cNvSpPr txBox="1"/>
          <p:nvPr/>
        </p:nvSpPr>
        <p:spPr>
          <a:xfrm>
            <a:off x="359508" y="836246"/>
            <a:ext cx="7815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be already familiar with return values, as you’ve worked with functions before</a:t>
            </a:r>
          </a:p>
          <a:p>
            <a:endParaRPr lang="en-US" dirty="0"/>
          </a:p>
          <a:p>
            <a:r>
              <a:rPr lang="en-US" dirty="0"/>
              <a:t>Values returned from a function can be assigned to a variable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F2C2815-6B84-4839-892C-C0472BDB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92" y="1663898"/>
            <a:ext cx="501932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returned_value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some_argument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returned_value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CCBB7-6BFE-4766-970F-34B4FCD3E254}"/>
              </a:ext>
            </a:extLst>
          </p:cNvPr>
          <p:cNvSpPr txBox="1"/>
          <p:nvPr/>
        </p:nvSpPr>
        <p:spPr>
          <a:xfrm>
            <a:off x="453292" y="2430585"/>
            <a:ext cx="4954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can also be processed directly</a:t>
            </a:r>
            <a:endParaRPr lang="ro-RO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23696D-5D52-45FD-87F3-07E0246A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92" y="2851818"/>
            <a:ext cx="574067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my_upper_var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some_argument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).upper()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37792-B5EC-4989-A191-627C7E63E903}"/>
              </a:ext>
            </a:extLst>
          </p:cNvPr>
          <p:cNvSpPr txBox="1"/>
          <p:nvPr/>
        </p:nvSpPr>
        <p:spPr>
          <a:xfrm>
            <a:off x="359508" y="3429783"/>
            <a:ext cx="549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they can be passed as an argument to a different function</a:t>
            </a:r>
            <a:endParaRPr lang="ro-RO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2A2A1FD-BAFD-48C6-82C9-D2C077B4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92" y="3903799"/>
            <a:ext cx="516679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another_function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some_argument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0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C2B6-3136-4846-8B67-12D4F364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9B451-E3A5-4E29-BE06-86BA23EEEF12}"/>
              </a:ext>
            </a:extLst>
          </p:cNvPr>
          <p:cNvSpPr txBox="1"/>
          <p:nvPr/>
        </p:nvSpPr>
        <p:spPr>
          <a:xfrm>
            <a:off x="304800" y="969108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function </a:t>
            </a:r>
            <a:r>
              <a:rPr lang="en-US" b="1" dirty="0" err="1"/>
              <a:t>input_numbers</a:t>
            </a:r>
            <a:r>
              <a:rPr lang="en-US" dirty="0"/>
              <a:t> that will take a number (</a:t>
            </a:r>
            <a:r>
              <a:rPr lang="en-US" b="1" dirty="0"/>
              <a:t>n</a:t>
            </a:r>
            <a:r>
              <a:rPr lang="en-US" dirty="0"/>
              <a:t>) as an argument</a:t>
            </a:r>
          </a:p>
          <a:p>
            <a:endParaRPr lang="en-US" dirty="0"/>
          </a:p>
          <a:p>
            <a:r>
              <a:rPr lang="en-US" dirty="0"/>
              <a:t>The function will prompt the user to input a numeric value </a:t>
            </a:r>
            <a:r>
              <a:rPr lang="en-US" b="1" dirty="0"/>
              <a:t>n </a:t>
            </a:r>
            <a:r>
              <a:rPr lang="en-US" dirty="0"/>
              <a:t>times</a:t>
            </a:r>
          </a:p>
          <a:p>
            <a:endParaRPr lang="en-US" dirty="0"/>
          </a:p>
          <a:p>
            <a:r>
              <a:rPr lang="en-US" dirty="0"/>
              <a:t>After all </a:t>
            </a:r>
            <a:r>
              <a:rPr lang="en-US" b="1" dirty="0"/>
              <a:t>n </a:t>
            </a:r>
            <a:r>
              <a:rPr lang="en-US" dirty="0"/>
              <a:t>numbers have been input by the user, the function will return a </a:t>
            </a:r>
            <a:r>
              <a:rPr lang="en-US" b="1" dirty="0"/>
              <a:t>list</a:t>
            </a:r>
            <a:r>
              <a:rPr lang="en-US" dirty="0"/>
              <a:t> of all the numbers input by the user.</a:t>
            </a:r>
          </a:p>
          <a:p>
            <a:endParaRPr lang="en-US" dirty="0"/>
          </a:p>
          <a:p>
            <a:r>
              <a:rPr lang="en-US" dirty="0"/>
              <a:t>Print each element from the returned list</a:t>
            </a:r>
            <a:endParaRPr lang="ro-RO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BD5C94-8E14-4188-B29C-C79DD49F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707" y="3598936"/>
            <a:ext cx="3161443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function_that_returns_variables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some calculation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some_variable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3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A93A-5CD5-45D8-A7A9-780EA47E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Argumente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B80DB-5EA8-4B11-808F-EA3D399424A6}"/>
              </a:ext>
            </a:extLst>
          </p:cNvPr>
          <p:cNvSpPr txBox="1"/>
          <p:nvPr/>
        </p:nvSpPr>
        <p:spPr>
          <a:xfrm>
            <a:off x="312615" y="789354"/>
            <a:ext cx="838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2 ways to provide arguments to a function. (1) Positional and (2) Keyword arguments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030F7B-5D22-4E0A-A8D9-5B7FCB2B3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15" y="2063917"/>
            <a:ext cx="427713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positional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positional(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'arg1'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'arg2'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'arg3'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Using positional arguments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B30F5C-6D98-47F6-96EC-E2A09E790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036" y="2063918"/>
            <a:ext cx="392928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keyword_example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keyword_example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'arg2'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'arg1'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'arg3'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45478-1302-4CBF-9A87-5D49C2BDCB77}"/>
              </a:ext>
            </a:extLst>
          </p:cNvPr>
          <p:cNvSpPr txBox="1"/>
          <p:nvPr/>
        </p:nvSpPr>
        <p:spPr>
          <a:xfrm>
            <a:off x="312615" y="1748491"/>
            <a:ext cx="2860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Positional example</a:t>
            </a:r>
            <a:endParaRPr lang="ro-R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9B602-C979-4D78-BECD-C520DBB53034}"/>
              </a:ext>
            </a:extLst>
          </p:cNvPr>
          <p:cNvSpPr txBox="1"/>
          <p:nvPr/>
        </p:nvSpPr>
        <p:spPr>
          <a:xfrm>
            <a:off x="5056036" y="1706437"/>
            <a:ext cx="3322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example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72DD9-4402-4B7C-85D6-C39A94E7CA23}"/>
              </a:ext>
            </a:extLst>
          </p:cNvPr>
          <p:cNvSpPr txBox="1"/>
          <p:nvPr/>
        </p:nvSpPr>
        <p:spPr>
          <a:xfrm>
            <a:off x="312615" y="3212123"/>
            <a:ext cx="425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are passed in the same order they are declared in the function </a:t>
            </a:r>
            <a:endParaRPr lang="ro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78387-8D32-47A6-BF5A-279F67742C0F}"/>
              </a:ext>
            </a:extLst>
          </p:cNvPr>
          <p:cNvSpPr txBox="1"/>
          <p:nvPr/>
        </p:nvSpPr>
        <p:spPr>
          <a:xfrm>
            <a:off x="5056036" y="3212123"/>
            <a:ext cx="402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are passed in any order, but should declare which argument is being passed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8238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43E3-EF7F-417F-8300-3EBA2653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  <a:endParaRPr lang="ro-R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A81768-5398-4814-AB06-FF789C93C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51" y="1914044"/>
            <a:ext cx="7523213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smiley_print_function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smiley_face_to_use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Function that prints the text and smiley faces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smiley_face_to_use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smiley_face_to_use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smiley_print_function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smiley_face_to_use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':)'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'Hello Python'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  :) Hello Python </a:t>
            </a:r>
            <a:r>
              <a:rPr lang="en-US" altLang="en-US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smiley_print_function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smiley_face_to_use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':)'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'Hello Python'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Causes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SyntaxError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FF1AA-BA27-46AC-8138-8BCC856AE55E}"/>
              </a:ext>
            </a:extLst>
          </p:cNvPr>
          <p:cNvSpPr txBox="1"/>
          <p:nvPr/>
        </p:nvSpPr>
        <p:spPr>
          <a:xfrm>
            <a:off x="578338" y="750277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only one simple rule</a:t>
            </a:r>
          </a:p>
          <a:p>
            <a:endParaRPr lang="en-US" dirty="0"/>
          </a:p>
          <a:p>
            <a:r>
              <a:rPr lang="en-US" dirty="0"/>
              <a:t>You can not use positional arguments after keyword arguments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396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E36F-D0C8-47D3-B30F-4B3120DF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8A9D2-69BD-4B79-94C6-282A0A334A2B}"/>
              </a:ext>
            </a:extLst>
          </p:cNvPr>
          <p:cNvSpPr txBox="1"/>
          <p:nvPr/>
        </p:nvSpPr>
        <p:spPr>
          <a:xfrm>
            <a:off x="304800" y="804985"/>
            <a:ext cx="833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declare a function where not all arguments are required</a:t>
            </a:r>
          </a:p>
          <a:p>
            <a:endParaRPr lang="en-US" dirty="0"/>
          </a:p>
          <a:p>
            <a:r>
              <a:rPr lang="en-US" dirty="0"/>
              <a:t>The non required arguments must declare a default value. </a:t>
            </a:r>
          </a:p>
          <a:p>
            <a:endParaRPr lang="en-US" dirty="0"/>
          </a:p>
          <a:p>
            <a:r>
              <a:rPr lang="en-US" dirty="0"/>
              <a:t>A default value is a value that will be applied if no argument is passed</a:t>
            </a:r>
            <a:endParaRPr lang="ro-R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51393D-4537-4A83-82A8-AC0E5CE50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56" y="2107136"/>
            <a:ext cx="7776488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smiley_print_function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smiley_to_use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':)'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Function that prints the text and smiley faces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smiley_to_use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smiley_to_use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Here I'm providing a custom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smiley_to_use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argument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smiley_print_function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'Hello Python'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':('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  :( Hello Python :(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Here I'm providing not providing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smiley_to_use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argument, so it uses the default ':)'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smiley_print_function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'Hello Python'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  :) Hello Python :)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1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CBA5-680A-4DB0-87F6-1F7EC4C2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do default arguments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0FF92-6261-44A0-A2A5-5B8A5E6E4513}"/>
              </a:ext>
            </a:extLst>
          </p:cNvPr>
          <p:cNvSpPr txBox="1"/>
          <p:nvPr/>
        </p:nvSpPr>
        <p:spPr>
          <a:xfrm>
            <a:off x="296985" y="836246"/>
            <a:ext cx="8253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arguments should not be mutable data types</a:t>
            </a:r>
          </a:p>
          <a:p>
            <a:endParaRPr lang="en-US" dirty="0"/>
          </a:p>
          <a:p>
            <a:r>
              <a:rPr lang="en-US" dirty="0"/>
              <a:t>Using mutable data types is possible but not recommended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7A5376-2AB5-4FB0-8383-C5AB93DCD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85" y="2552928"/>
            <a:ext cx="361990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example_mutable_default_arg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example_mutable_default_arg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 [1]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example_mutable_default_arg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 [1, 1]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example_mutable_default_arg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 [1, 1, 1]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example_mutable_default_arg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 [1, 1, 1, 1]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D939613-E9E7-41CA-8979-5DB3A9E08C2E}"/>
              </a:ext>
            </a:extLst>
          </p:cNvPr>
          <p:cNvSpPr/>
          <p:nvPr/>
        </p:nvSpPr>
        <p:spPr>
          <a:xfrm>
            <a:off x="4040554" y="3196492"/>
            <a:ext cx="961292" cy="484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Soltuion</a:t>
            </a:r>
            <a:endParaRPr lang="ro-RO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7DA482-1275-46BD-9D69-534657FE5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092" y="2529970"/>
            <a:ext cx="3304110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example_mutable_default_arg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not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example_mutable_default_arg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 [1]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example_mutable_default_arg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 [1]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example_mutable_default_arg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 [1]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example_mutable_default_arg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 [1]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C390B-065F-4691-830D-7AFFE4E7EC36}"/>
              </a:ext>
            </a:extLst>
          </p:cNvPr>
          <p:cNvSpPr txBox="1"/>
          <p:nvPr/>
        </p:nvSpPr>
        <p:spPr>
          <a:xfrm>
            <a:off x="5330092" y="2008554"/>
            <a:ext cx="330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None and then initializing the value if the argument is None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69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34E2-25FF-4F6D-AC58-F83067BE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None will count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C03724-70A6-43CE-BFF3-671F2C43C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30" y="2362539"/>
            <a:ext cx="604203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function_with_defaults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(arg1=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'arg1'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arg2=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'arg2'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(arg1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arg2)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function_with_defaults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Prints: arg1 arg2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function_with_defaults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Prints: None arg2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function_with_defaults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None, None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Prints: None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77E03-3C7B-4EE0-BCE2-F22BAE36831F}"/>
              </a:ext>
            </a:extLst>
          </p:cNvPr>
          <p:cNvSpPr txBox="1"/>
          <p:nvPr/>
        </p:nvSpPr>
        <p:spPr>
          <a:xfrm>
            <a:off x="203200" y="836246"/>
            <a:ext cx="8721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arguments are applied </a:t>
            </a:r>
            <a:r>
              <a:rPr lang="en-US" b="1" dirty="0"/>
              <a:t>only </a:t>
            </a:r>
            <a:r>
              <a:rPr lang="en-US" dirty="0"/>
              <a:t>when there are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positional </a:t>
            </a:r>
            <a:r>
              <a:rPr lang="en-US" dirty="0"/>
              <a:t>or </a:t>
            </a:r>
            <a:r>
              <a:rPr lang="en-US" b="1" dirty="0"/>
              <a:t>keyword arguments</a:t>
            </a:r>
          </a:p>
          <a:p>
            <a:endParaRPr lang="en-US" b="1" dirty="0"/>
          </a:p>
          <a:p>
            <a:r>
              <a:rPr lang="en-US" dirty="0"/>
              <a:t>Passing None to any of them still counts as providing an argument and will not apply the default value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08262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B0B5-E5AB-4C6A-8AC2-16625D6E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arguments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5D9561-5195-457C-9009-F71DF043A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572" y="2435611"/>
            <a:ext cx="4342856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add_two_numbers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+ b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add_two_numbers(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'New'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'York'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returns 'NewYork'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add_two_numbers(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returns 50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3F556-C490-4473-8D31-3917AA21D042}"/>
              </a:ext>
            </a:extLst>
          </p:cNvPr>
          <p:cNvSpPr txBox="1"/>
          <p:nvPr/>
        </p:nvSpPr>
        <p:spPr>
          <a:xfrm>
            <a:off x="296985" y="765908"/>
            <a:ext cx="843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declare the expected type of an argument</a:t>
            </a:r>
          </a:p>
          <a:p>
            <a:endParaRPr lang="en-US" dirty="0"/>
          </a:p>
          <a:p>
            <a:r>
              <a:rPr lang="en-US" dirty="0"/>
              <a:t>This declaration is useful for type hints</a:t>
            </a:r>
          </a:p>
          <a:p>
            <a:endParaRPr lang="en-US" dirty="0"/>
          </a:p>
          <a:p>
            <a:r>
              <a:rPr lang="en-US" dirty="0"/>
              <a:t>The type </a:t>
            </a:r>
            <a:r>
              <a:rPr lang="en-US" b="1" dirty="0"/>
              <a:t>is not </a:t>
            </a:r>
            <a:r>
              <a:rPr lang="en-US" dirty="0"/>
              <a:t>enforced, this means that passing other type of arguments is allowed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6276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C65D6-5150-4200-8A1A-62C29F4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Lectia de azi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5DB000-1F13-43B1-A6A7-DC5218459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8766-A9DA-4EED-9F54-812EA62FCA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Packages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748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DB4C-7986-4F13-900C-66285B98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76BBA-7B14-4714-90D8-77A74CB5A0B2}"/>
              </a:ext>
            </a:extLst>
          </p:cNvPr>
          <p:cNvSpPr txBox="1"/>
          <p:nvPr/>
        </p:nvSpPr>
        <p:spPr>
          <a:xfrm>
            <a:off x="289169" y="851877"/>
            <a:ext cx="8174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function named </a:t>
            </a:r>
            <a:r>
              <a:rPr lang="en-US" b="1" dirty="0" err="1"/>
              <a:t>custom_multiple_input</a:t>
            </a:r>
            <a:r>
              <a:rPr lang="en-US" b="1" dirty="0"/>
              <a:t> </a:t>
            </a:r>
            <a:r>
              <a:rPr lang="en-US" dirty="0"/>
              <a:t>that will prompt the user multiple values multiple times.</a:t>
            </a:r>
            <a:endParaRPr lang="en-US" b="1" dirty="0"/>
          </a:p>
          <a:p>
            <a:r>
              <a:rPr lang="en-US" dirty="0"/>
              <a:t>The function should take a list of strings called </a:t>
            </a:r>
            <a:r>
              <a:rPr lang="en-US" b="1" dirty="0"/>
              <a:t>prompts</a:t>
            </a:r>
            <a:r>
              <a:rPr lang="en-US" dirty="0"/>
              <a:t> and a number </a:t>
            </a:r>
            <a:r>
              <a:rPr lang="en-US" b="1" dirty="0"/>
              <a:t>times</a:t>
            </a:r>
            <a:r>
              <a:rPr lang="en-US" dirty="0"/>
              <a:t> (default 1) as arguments</a:t>
            </a:r>
            <a:r>
              <a:rPr lang="en-US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times </a:t>
            </a:r>
            <a:r>
              <a:rPr lang="en-US" dirty="0" err="1"/>
              <a:t>times</a:t>
            </a:r>
            <a:r>
              <a:rPr lang="en-US" dirty="0"/>
              <a:t> ask the user to input using each prompt string from </a:t>
            </a:r>
            <a:r>
              <a:rPr lang="en-US" b="1" dirty="0"/>
              <a:t>prompts.</a:t>
            </a:r>
          </a:p>
          <a:p>
            <a:endParaRPr lang="en-US" b="1" dirty="0"/>
          </a:p>
          <a:p>
            <a:r>
              <a:rPr lang="en-US" dirty="0"/>
              <a:t>The function should return a list of </a:t>
            </a:r>
            <a:r>
              <a:rPr lang="en-US" dirty="0" err="1"/>
              <a:t>dicts</a:t>
            </a:r>
            <a:r>
              <a:rPr lang="en-US" dirty="0"/>
              <a:t>, each element of the </a:t>
            </a:r>
            <a:r>
              <a:rPr lang="en-US" dirty="0" err="1"/>
              <a:t>dict</a:t>
            </a:r>
            <a:r>
              <a:rPr lang="en-US" dirty="0"/>
              <a:t> should have the respective prompt as a key and the value input by the user as a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D6F71-0EA0-4BCE-99D4-AAB6F67E7EA6}"/>
              </a:ext>
            </a:extLst>
          </p:cNvPr>
          <p:cNvSpPr txBox="1"/>
          <p:nvPr/>
        </p:nvSpPr>
        <p:spPr>
          <a:xfrm>
            <a:off x="289169" y="302455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Example</a:t>
            </a:r>
            <a:r>
              <a:rPr lang="en-US" dirty="0"/>
              <a:t>:</a:t>
            </a:r>
          </a:p>
          <a:p>
            <a:r>
              <a:rPr lang="en-US" b="1" dirty="0" err="1"/>
              <a:t>custom_multiple_input</a:t>
            </a:r>
            <a:r>
              <a:rPr lang="en-US" b="1" dirty="0"/>
              <a:t>([‘name’, ‘age’, ‘gender’], 2)</a:t>
            </a:r>
          </a:p>
          <a:p>
            <a:endParaRPr lang="en-US" dirty="0"/>
          </a:p>
          <a:p>
            <a:r>
              <a:rPr lang="en-US" dirty="0"/>
              <a:t>Input name: Marius</a:t>
            </a:r>
          </a:p>
          <a:p>
            <a:r>
              <a:rPr lang="en-US" dirty="0"/>
              <a:t>Input age: 24</a:t>
            </a:r>
          </a:p>
          <a:p>
            <a:r>
              <a:rPr lang="en-US" dirty="0"/>
              <a:t>Input gender: M</a:t>
            </a:r>
          </a:p>
          <a:p>
            <a:r>
              <a:rPr lang="en-US" dirty="0"/>
              <a:t>Input name: Antonio</a:t>
            </a:r>
          </a:p>
          <a:p>
            <a:r>
              <a:rPr lang="en-US" dirty="0"/>
              <a:t>Input age: 24</a:t>
            </a:r>
          </a:p>
          <a:p>
            <a:r>
              <a:rPr lang="en-US" dirty="0"/>
              <a:t>Input gender: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BB4C4-8030-4524-86CB-2B0D9028ABFC}"/>
              </a:ext>
            </a:extLst>
          </p:cNvPr>
          <p:cNvSpPr txBox="1"/>
          <p:nvPr/>
        </p:nvSpPr>
        <p:spPr>
          <a:xfrm>
            <a:off x="5056554" y="2962031"/>
            <a:ext cx="3798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:</a:t>
            </a:r>
          </a:p>
          <a:p>
            <a:r>
              <a:rPr lang="en-US" dirty="0"/>
              <a:t>[{name: ‘Marius’, age: ‘24’, </a:t>
            </a:r>
            <a:r>
              <a:rPr lang="en-US" dirty="0" err="1"/>
              <a:t>gender:M</a:t>
            </a:r>
            <a:r>
              <a:rPr lang="en-US" dirty="0"/>
              <a:t>’}, {name: ‘Antonio’, age: ‘24’, </a:t>
            </a:r>
            <a:r>
              <a:rPr lang="en-US" dirty="0" err="1"/>
              <a:t>gender:’M</a:t>
            </a:r>
            <a:r>
              <a:rPr lang="en-US" dirty="0"/>
              <a:t>’}]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249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803C-8671-4453-B795-5A704697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</a:t>
            </a:r>
            <a:r>
              <a:rPr lang="en-US" dirty="0" err="1"/>
              <a:t>py</a:t>
            </a:r>
            <a:r>
              <a:rPr lang="en-US" dirty="0"/>
              <a:t> files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955F4-05AD-4500-BE15-BB6F42AD54A2}"/>
              </a:ext>
            </a:extLst>
          </p:cNvPr>
          <p:cNvSpPr txBox="1"/>
          <p:nvPr/>
        </p:nvSpPr>
        <p:spPr>
          <a:xfrm>
            <a:off x="179754" y="812800"/>
            <a:ext cx="8620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store your code in multiple .</a:t>
            </a:r>
            <a:r>
              <a:rPr lang="en-US" dirty="0" err="1"/>
              <a:t>py</a:t>
            </a:r>
            <a:r>
              <a:rPr lang="en-US" dirty="0"/>
              <a:t> files or even multiple folders</a:t>
            </a:r>
          </a:p>
          <a:p>
            <a:endParaRPr lang="en-US" dirty="0"/>
          </a:p>
          <a:p>
            <a:r>
              <a:rPr lang="en-US" dirty="0"/>
              <a:t>You can then Import your code from other files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064FE-A377-4A02-A436-0270C7C29C61}"/>
              </a:ext>
            </a:extLst>
          </p:cNvPr>
          <p:cNvSpPr txBox="1"/>
          <p:nvPr/>
        </p:nvSpPr>
        <p:spPr>
          <a:xfrm>
            <a:off x="179754" y="1578420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functions.py</a:t>
            </a:r>
            <a:endParaRPr 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E07CDC-EBFF-46CE-8B06-D60FE311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4" y="2009258"/>
            <a:ext cx="351089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':)'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DDDB887-9092-48B5-A988-B81B27BB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4" y="2990272"/>
            <a:ext cx="5857694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functions.smiley_function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 am running a function from a different file'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FD491-9C14-4476-A92E-3CDEC15CB887}"/>
              </a:ext>
            </a:extLst>
          </p:cNvPr>
          <p:cNvSpPr txBox="1"/>
          <p:nvPr/>
        </p:nvSpPr>
        <p:spPr>
          <a:xfrm>
            <a:off x="179754" y="2655539"/>
            <a:ext cx="289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program.py</a:t>
            </a:r>
            <a:endParaRPr lang="ro-R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234D9-CA2C-4AE2-AA26-97A8AD946856}"/>
              </a:ext>
            </a:extLst>
          </p:cNvPr>
          <p:cNvSpPr txBox="1"/>
          <p:nvPr/>
        </p:nvSpPr>
        <p:spPr>
          <a:xfrm>
            <a:off x="6408616" y="3205715"/>
            <a:ext cx="239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Importing the entire module</a:t>
            </a:r>
            <a:endParaRPr lang="ro-RO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F7DC6F9-77AF-4C21-8633-DCEEA088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4" y="4186729"/>
            <a:ext cx="5056192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altLang="en-US" dirty="0">
                <a:solidFill>
                  <a:srgbClr val="A9B7C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smiley_function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 am running a function from a different file'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0AFBC-5CB1-45A9-90E1-3F5850BCBCA2}"/>
              </a:ext>
            </a:extLst>
          </p:cNvPr>
          <p:cNvSpPr txBox="1"/>
          <p:nvPr/>
        </p:nvSpPr>
        <p:spPr>
          <a:xfrm>
            <a:off x="179754" y="3851996"/>
            <a:ext cx="289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program.py</a:t>
            </a:r>
            <a:endParaRPr 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82471-9BF1-40E3-A1F0-478EC3F41761}"/>
              </a:ext>
            </a:extLst>
          </p:cNvPr>
          <p:cNvSpPr txBox="1"/>
          <p:nvPr/>
        </p:nvSpPr>
        <p:spPr>
          <a:xfrm>
            <a:off x="6408616" y="4402172"/>
            <a:ext cx="239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Importing specific object from module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5320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7624-975D-4F55-B157-693BC722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multiple files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B3A42-6EEE-41B5-BE54-947ECA5FD4ED}"/>
              </a:ext>
            </a:extLst>
          </p:cNvPr>
          <p:cNvSpPr txBox="1"/>
          <p:nvPr/>
        </p:nvSpPr>
        <p:spPr>
          <a:xfrm>
            <a:off x="250091" y="916819"/>
            <a:ext cx="8268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Packages containing functions might also contain some testing logic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56E0E-310C-4BC4-9D5D-8C2799E1FE2C}"/>
              </a:ext>
            </a:extLst>
          </p:cNvPr>
          <p:cNvSpPr txBox="1"/>
          <p:nvPr/>
        </p:nvSpPr>
        <p:spPr>
          <a:xfrm>
            <a:off x="250091" y="1347706"/>
            <a:ext cx="680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functions.py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B91532-65C9-4201-88B2-3095761E9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91" y="1751325"/>
            <a:ext cx="399179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':)'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'Testing smiley function'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567D1-6995-40CA-A6C8-353B5FDA9703}"/>
              </a:ext>
            </a:extLst>
          </p:cNvPr>
          <p:cNvSpPr txBox="1"/>
          <p:nvPr/>
        </p:nvSpPr>
        <p:spPr>
          <a:xfrm>
            <a:off x="4572000" y="1751325"/>
            <a:ext cx="128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program.py</a:t>
            </a:r>
            <a:endParaRPr lang="ro-R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05DD3F8-35F2-42B1-9EA4-C10DAFF80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12938"/>
            <a:ext cx="434926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smiley_function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 am running a function from a different file'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56769-4ABF-47CF-9FC9-92F8FF4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93" y="3706619"/>
            <a:ext cx="6249272" cy="1352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D00518-08A5-4241-BAC9-623D9E304594}"/>
              </a:ext>
            </a:extLst>
          </p:cNvPr>
          <p:cNvSpPr txBox="1"/>
          <p:nvPr/>
        </p:nvSpPr>
        <p:spPr>
          <a:xfrm>
            <a:off x="250091" y="3259216"/>
            <a:ext cx="816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Importing a module executes all the code inside that module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162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982E-3821-4374-9310-F535512B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__name__ == __main__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5A2469-9165-4D95-876E-4612DBF98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668606"/>
            <a:ext cx="3674404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':)'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__name__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'__main__'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'Testing smiley function'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EF6B7-68A4-4434-BC48-02C2AC11D6A7}"/>
              </a:ext>
            </a:extLst>
          </p:cNvPr>
          <p:cNvSpPr txBox="1"/>
          <p:nvPr/>
        </p:nvSpPr>
        <p:spPr>
          <a:xfrm>
            <a:off x="257908" y="937846"/>
            <a:ext cx="862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__name__ == ‘__main__’: Checks if the code is being executed directly, or is executed by another file as part of an import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9B539-1FA2-4A7F-8065-BBAD55CD1B0B}"/>
              </a:ext>
            </a:extLst>
          </p:cNvPr>
          <p:cNvSpPr txBox="1"/>
          <p:nvPr/>
        </p:nvSpPr>
        <p:spPr>
          <a:xfrm>
            <a:off x="257908" y="2380019"/>
            <a:ext cx="144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functions.py</a:t>
            </a:r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87FCD-3A4D-4400-B3A6-027228F149F1}"/>
              </a:ext>
            </a:extLst>
          </p:cNvPr>
          <p:cNvSpPr txBox="1"/>
          <p:nvPr/>
        </p:nvSpPr>
        <p:spPr>
          <a:xfrm>
            <a:off x="4495919" y="2776327"/>
            <a:ext cx="4312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 of the </a:t>
            </a:r>
            <a:r>
              <a:rPr lang="en-US" dirty="0" err="1"/>
              <a:t>smiley_function</a:t>
            </a:r>
            <a:r>
              <a:rPr lang="en-US" dirty="0"/>
              <a:t> will be executed if we run functions.py </a:t>
            </a:r>
          </a:p>
          <a:p>
            <a:endParaRPr lang="en-US" dirty="0"/>
          </a:p>
          <a:p>
            <a:r>
              <a:rPr lang="en-US" dirty="0"/>
              <a:t>If we import functions.py the tests will not run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51936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728A-E805-4DD7-9418-A64E76A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your code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C2300-91A9-4DB9-BB8B-C6CBA54168DF}"/>
              </a:ext>
            </a:extLst>
          </p:cNvPr>
          <p:cNvSpPr txBox="1"/>
          <p:nvPr/>
        </p:nvSpPr>
        <p:spPr>
          <a:xfrm>
            <a:off x="179754" y="812800"/>
            <a:ext cx="8659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important to structure your code in appropriate functions and packages, 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becomes easier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becomes reusable (you don’t have to write the same code multiple times)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python files are smaller, which further improves code visibility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3433B-DD3F-4A26-A6E1-4387D2CA3C98}"/>
              </a:ext>
            </a:extLst>
          </p:cNvPr>
          <p:cNvSpPr txBox="1"/>
          <p:nvPr/>
        </p:nvSpPr>
        <p:spPr>
          <a:xfrm>
            <a:off x="179754" y="1776156"/>
            <a:ext cx="70416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clearly defined separation of concerns helps both you (the programmer) in the present, and you in the future</a:t>
            </a:r>
          </a:p>
          <a:p>
            <a:endParaRPr lang="en-US" dirty="0"/>
          </a:p>
          <a:p>
            <a:r>
              <a:rPr lang="en-US" dirty="0"/>
              <a:t>You can separate concerns of a program in two 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 function that does one thing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 package that contains multiple functions that do similar things</a:t>
            </a:r>
          </a:p>
          <a:p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8E25B-C937-4EC2-9B92-07883804F4DE}"/>
              </a:ext>
            </a:extLst>
          </p:cNvPr>
          <p:cNvSpPr txBox="1"/>
          <p:nvPr/>
        </p:nvSpPr>
        <p:spPr>
          <a:xfrm>
            <a:off x="179754" y="3540369"/>
            <a:ext cx="7385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Functions are the building blocks of a program</a:t>
            </a:r>
          </a:p>
          <a:p>
            <a:endParaRPr lang="en-US" dirty="0"/>
          </a:p>
          <a:p>
            <a:r>
              <a:rPr lang="en-US" dirty="0"/>
              <a:t>You as a developer are responsible for using your time efficiently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418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FEB7-20CA-4CA6-AE30-1A2ECD88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9030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830B-4AD9-404D-BD7E-C1F1FA8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158665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A7A-1E93-4B75-80EC-167918A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BEB8B-4A79-416D-BA48-35E76456BA26}"/>
              </a:ext>
            </a:extLst>
          </p:cNvPr>
          <p:cNvSpPr txBox="1"/>
          <p:nvPr/>
        </p:nvSpPr>
        <p:spPr>
          <a:xfrm>
            <a:off x="375138" y="797169"/>
            <a:ext cx="85497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are small programs that can be re-used</a:t>
            </a:r>
          </a:p>
          <a:p>
            <a:endParaRPr lang="en-US" dirty="0"/>
          </a:p>
          <a:p>
            <a:r>
              <a:rPr lang="en-US" dirty="0"/>
              <a:t>Functions can be called anywhere in your code</a:t>
            </a:r>
          </a:p>
          <a:p>
            <a:endParaRPr lang="en-US" dirty="0"/>
          </a:p>
          <a:p>
            <a:r>
              <a:rPr lang="en-US" dirty="0"/>
              <a:t>Functions are declared using the </a:t>
            </a:r>
            <a:r>
              <a:rPr lang="en-US" b="1" dirty="0"/>
              <a:t>def </a:t>
            </a:r>
            <a:r>
              <a:rPr lang="en-US" dirty="0"/>
              <a:t>keyword, </a:t>
            </a:r>
          </a:p>
          <a:p>
            <a:r>
              <a:rPr lang="en-US" dirty="0"/>
              <a:t>followed by the name of the function and the parenthesis </a:t>
            </a:r>
            <a:r>
              <a:rPr lang="en-US" b="1" dirty="0"/>
              <a:t>()</a:t>
            </a:r>
            <a:r>
              <a:rPr lang="en-US" dirty="0"/>
              <a:t> and semicolons </a:t>
            </a:r>
            <a:r>
              <a:rPr lang="en-US" b="1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FCE5884-0114-4B46-9F8D-E14D574D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8" y="2571750"/>
            <a:ext cx="401584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lang="en-US" altLang="en-US" sz="2400" dirty="0" err="1">
                <a:solidFill>
                  <a:srgbClr val="FFC66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Function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Do something cool here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6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3F8C-2CDE-4C3F-990B-F0DE948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functions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2A1F27-5DDB-4586-B81F-2FD16D2E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30" y="2665722"/>
            <a:ext cx="479009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function_that_does_nothing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 will add code later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43194-CEB5-4DBE-9268-18B6035C37B1}"/>
              </a:ext>
            </a:extLst>
          </p:cNvPr>
          <p:cNvSpPr txBox="1"/>
          <p:nvPr/>
        </p:nvSpPr>
        <p:spPr>
          <a:xfrm>
            <a:off x="320430" y="789354"/>
            <a:ext cx="8237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are not required to do something, but they are required to have a body. </a:t>
            </a:r>
          </a:p>
          <a:p>
            <a:endParaRPr lang="en-US" dirty="0"/>
          </a:p>
          <a:p>
            <a:r>
              <a:rPr lang="en-US" dirty="0"/>
              <a:t>That’s why we have the </a:t>
            </a:r>
            <a:r>
              <a:rPr lang="en-US" b="1" dirty="0"/>
              <a:t>pass</a:t>
            </a:r>
            <a:r>
              <a:rPr lang="en-US" dirty="0"/>
              <a:t> keyword. This keyword is used to “Do nothing”</a:t>
            </a:r>
          </a:p>
          <a:p>
            <a:endParaRPr lang="en-US" dirty="0"/>
          </a:p>
          <a:p>
            <a:r>
              <a:rPr lang="en-US" b="1" dirty="0"/>
              <a:t>pass</a:t>
            </a:r>
            <a:r>
              <a:rPr lang="en-US" dirty="0"/>
              <a:t> is useful when you are planning your project and are structuring your functions without implementing them, or when you are required to fill a body but don’t want to.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5960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E46B-9E05-45A2-B3D7-53DDF9D6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in a function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312CD6-6917-4957-ADE8-7FFA638D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202" y="1216582"/>
            <a:ext cx="3501280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argument1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4CA410-3787-4190-A2A9-39719104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42" y="4093549"/>
            <a:ext cx="7428637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argument1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argument2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argument3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640A6-E322-4348-9500-204221D8E259}"/>
              </a:ext>
            </a:extLst>
          </p:cNvPr>
          <p:cNvSpPr txBox="1"/>
          <p:nvPr/>
        </p:nvSpPr>
        <p:spPr>
          <a:xfrm>
            <a:off x="320431" y="734646"/>
            <a:ext cx="7549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for a function should be included inside the parenthesis</a:t>
            </a:r>
            <a:endParaRPr lang="ro-R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97AB0-418B-4E27-8CA6-E3F6546E9EC1}"/>
              </a:ext>
            </a:extLst>
          </p:cNvPr>
          <p:cNvSpPr txBox="1"/>
          <p:nvPr/>
        </p:nvSpPr>
        <p:spPr>
          <a:xfrm>
            <a:off x="320431" y="2655065"/>
            <a:ext cx="7088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have as many arguments as you want, argument list should be separated by the comma</a:t>
            </a:r>
          </a:p>
          <a:p>
            <a:endParaRPr lang="en-US" dirty="0"/>
          </a:p>
          <a:p>
            <a:r>
              <a:rPr lang="en-US" dirty="0"/>
              <a:t>Argument names should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valid variable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(you cannot repeat the same argument name)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5419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8659-A5D5-4C09-ADCC-DDFDFAC2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</a:t>
            </a:r>
            <a:endParaRPr lang="ro-RO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F936D0-FEED-4CFC-BEC2-BFA51D563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14" y="1674741"/>
            <a:ext cx="803457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smiley_print_function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(text):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Function that prints the text and smiley faces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 :)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:)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7FB2F-5399-4477-B2D4-FE86C86B5131}"/>
              </a:ext>
            </a:extLst>
          </p:cNvPr>
          <p:cNvSpPr txBox="1"/>
          <p:nvPr/>
        </p:nvSpPr>
        <p:spPr>
          <a:xfrm>
            <a:off x="367323" y="726831"/>
            <a:ext cx="730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takes text as an argument, and prints the text with smiley faces around it</a:t>
            </a:r>
            <a:endParaRPr lang="ro-RO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198B4E1-D118-492D-A68D-E61DC16F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53" y="3343881"/>
            <a:ext cx="704872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smiley_print_function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smiley_face_to_use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Function that prints the text and smiley faces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smiley_face_to_use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smiley_face_to_use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2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4308-67B5-4BB1-B807-4B042864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69D62-CDE4-46B8-A302-6B621458E366}"/>
              </a:ext>
            </a:extLst>
          </p:cNvPr>
          <p:cNvSpPr txBox="1"/>
          <p:nvPr/>
        </p:nvSpPr>
        <p:spPr>
          <a:xfrm>
            <a:off x="382954" y="758092"/>
            <a:ext cx="80420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function that takes 2 numbers as arguments and prints out the highest number.</a:t>
            </a:r>
          </a:p>
          <a:p>
            <a:endParaRPr lang="en-US" dirty="0"/>
          </a:p>
          <a:p>
            <a:r>
              <a:rPr lang="en-US" dirty="0"/>
              <a:t>Name the function </a:t>
            </a:r>
            <a:r>
              <a:rPr lang="en-US" b="1" dirty="0" err="1"/>
              <a:t>my_max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Test the function by calling the </a:t>
            </a:r>
            <a:r>
              <a:rPr lang="en-US" dirty="0" err="1"/>
              <a:t>fuction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F48916-4CA7-4E06-96EA-96B7B54E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894" y="3123524"/>
            <a:ext cx="3167855" cy="126188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argument1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0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7584-0AA1-45B4-AF75-02147F2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5ACFF-61C1-4B36-92E1-BA4CBD1EDBE1}"/>
              </a:ext>
            </a:extLst>
          </p:cNvPr>
          <p:cNvSpPr txBox="1"/>
          <p:nvPr/>
        </p:nvSpPr>
        <p:spPr>
          <a:xfrm>
            <a:off x="187569" y="851877"/>
            <a:ext cx="8604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Besides executing code, functions can </a:t>
            </a:r>
            <a:r>
              <a:rPr lang="en-US" b="1" dirty="0"/>
              <a:t>return</a:t>
            </a:r>
            <a:r>
              <a:rPr lang="en-US" dirty="0"/>
              <a:t> results of processing.</a:t>
            </a:r>
          </a:p>
          <a:p>
            <a:endParaRPr lang="en-US" b="1" dirty="0"/>
          </a:p>
          <a:p>
            <a:r>
              <a:rPr lang="en-US" dirty="0"/>
              <a:t>Returning values from a function is done using the </a:t>
            </a:r>
            <a:r>
              <a:rPr lang="en-US" b="1" dirty="0"/>
              <a:t>return</a:t>
            </a:r>
            <a:r>
              <a:rPr lang="en-US" dirty="0"/>
              <a:t> keyword.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F19FBE9-482F-4105-9180-07202097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9" y="1838742"/>
            <a:ext cx="300755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smiley_input_fn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user_input 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f":)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user_input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6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6060-32CE-442D-87EA-6C29EC05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return ? </a:t>
            </a:r>
            <a:endParaRPr lang="ro-RO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E1CD1F-956D-41F1-BB11-57F404A07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051" y="1748752"/>
            <a:ext cx="3025187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function_that_returns_directly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## Some code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"Some value"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3A4A352-57D5-4F10-A2AA-ACB46ABB1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349812"/>
            <a:ext cx="3589444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function_that_returns_variables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some calculation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some_variable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7087-6BE3-4146-B763-4380122C94D6}"/>
              </a:ext>
            </a:extLst>
          </p:cNvPr>
          <p:cNvSpPr txBox="1"/>
          <p:nvPr/>
        </p:nvSpPr>
        <p:spPr>
          <a:xfrm>
            <a:off x="289169" y="750277"/>
            <a:ext cx="806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return any value, in any form. </a:t>
            </a:r>
          </a:p>
          <a:p>
            <a:r>
              <a:rPr lang="en-US" dirty="0"/>
              <a:t>There are no limitations to the type of data a function can return.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69496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2326</Words>
  <Application>Microsoft Office PowerPoint</Application>
  <PresentationFormat>On-screen Show (16:9)</PresentationFormat>
  <Paragraphs>183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Roboto</vt:lpstr>
      <vt:lpstr>Arial</vt:lpstr>
      <vt:lpstr>Material</vt:lpstr>
      <vt:lpstr>Functions</vt:lpstr>
      <vt:lpstr>Lectia de azi</vt:lpstr>
      <vt:lpstr>Functions</vt:lpstr>
      <vt:lpstr>Empty functions</vt:lpstr>
      <vt:lpstr>Arguments in a function</vt:lpstr>
      <vt:lpstr>Example function</vt:lpstr>
      <vt:lpstr>Exercise</vt:lpstr>
      <vt:lpstr>Returning Values</vt:lpstr>
      <vt:lpstr>What can we return ? </vt:lpstr>
      <vt:lpstr>Returning nothing</vt:lpstr>
      <vt:lpstr>When to return ?</vt:lpstr>
      <vt:lpstr>Processing return values</vt:lpstr>
      <vt:lpstr>Exercise</vt:lpstr>
      <vt:lpstr>Argumente</vt:lpstr>
      <vt:lpstr>Arguments</vt:lpstr>
      <vt:lpstr>Default arguments</vt:lpstr>
      <vt:lpstr>How not to do default arguments</vt:lpstr>
      <vt:lpstr>Passing None will count</vt:lpstr>
      <vt:lpstr>Typed arguments</vt:lpstr>
      <vt:lpstr>Exercise</vt:lpstr>
      <vt:lpstr>Working with .py files</vt:lpstr>
      <vt:lpstr>Working with multiple files</vt:lpstr>
      <vt:lpstr>__name__ == __main__</vt:lpstr>
      <vt:lpstr>Structuring your code</vt:lpstr>
      <vt:lpstr>Demo time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2022-02-21T16:23:06Z</dcterms:modified>
</cp:coreProperties>
</file>