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82" r:id="rId3"/>
    <p:sldId id="289" r:id="rId4"/>
    <p:sldId id="336" r:id="rId5"/>
    <p:sldId id="303" r:id="rId6"/>
    <p:sldId id="304" r:id="rId7"/>
    <p:sldId id="305" r:id="rId8"/>
    <p:sldId id="317" r:id="rId9"/>
    <p:sldId id="306" r:id="rId10"/>
    <p:sldId id="307" r:id="rId11"/>
    <p:sldId id="308" r:id="rId12"/>
    <p:sldId id="311" r:id="rId13"/>
    <p:sldId id="310" r:id="rId14"/>
    <p:sldId id="315" r:id="rId15"/>
    <p:sldId id="312" r:id="rId16"/>
    <p:sldId id="316" r:id="rId17"/>
    <p:sldId id="333" r:id="rId18"/>
    <p:sldId id="334" r:id="rId19"/>
    <p:sldId id="338" r:id="rId20"/>
    <p:sldId id="330" r:id="rId21"/>
    <p:sldId id="331" r:id="rId22"/>
    <p:sldId id="318" r:id="rId23"/>
    <p:sldId id="319" r:id="rId24"/>
    <p:sldId id="321" r:id="rId25"/>
    <p:sldId id="322" r:id="rId26"/>
    <p:sldId id="337" r:id="rId27"/>
    <p:sldId id="339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14" r:id="rId36"/>
    <p:sldId id="332" r:id="rId37"/>
    <p:sldId id="301" r:id="rId38"/>
    <p:sldId id="302" r:id="rId3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386B353-6B2C-497E-9024-2A322AC4F127}">
          <p14:sldIdLst>
            <p14:sldId id="256"/>
            <p14:sldId id="282"/>
            <p14:sldId id="289"/>
            <p14:sldId id="336"/>
            <p14:sldId id="303"/>
            <p14:sldId id="304"/>
            <p14:sldId id="305"/>
            <p14:sldId id="317"/>
            <p14:sldId id="306"/>
            <p14:sldId id="307"/>
            <p14:sldId id="308"/>
            <p14:sldId id="311"/>
            <p14:sldId id="310"/>
            <p14:sldId id="315"/>
            <p14:sldId id="312"/>
            <p14:sldId id="316"/>
            <p14:sldId id="333"/>
            <p14:sldId id="334"/>
            <p14:sldId id="338"/>
            <p14:sldId id="330"/>
            <p14:sldId id="331"/>
            <p14:sldId id="318"/>
            <p14:sldId id="319"/>
            <p14:sldId id="321"/>
            <p14:sldId id="322"/>
            <p14:sldId id="337"/>
            <p14:sldId id="339"/>
            <p14:sldId id="323"/>
            <p14:sldId id="324"/>
            <p14:sldId id="325"/>
            <p14:sldId id="326"/>
            <p14:sldId id="327"/>
            <p14:sldId id="328"/>
            <p14:sldId id="329"/>
            <p14:sldId id="314"/>
            <p14:sldId id="332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3C1E37-893A-4324-806E-B7F9D1E7EA5B}" v="133" dt="2022-02-11T16:20:34.4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30" autoAdjust="0"/>
  </p:normalViewPr>
  <p:slideViewPr>
    <p:cSldViewPr snapToGrid="0">
      <p:cViewPr varScale="1">
        <p:scale>
          <a:sx n="122" d="100"/>
          <a:sy n="122" d="100"/>
        </p:scale>
        <p:origin x="12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-Marius Tricolici" userId="4ca5b4ffc4fcfb59" providerId="LiveId" clId="{39D5A7E7-BFEF-4799-BC08-1D3A5F3A27E5}"/>
    <pc:docChg chg="undo custSel addSld delSld modSld sldOrd modSection">
      <pc:chgData name="Antonio-Marius Tricolici" userId="4ca5b4ffc4fcfb59" providerId="LiveId" clId="{39D5A7E7-BFEF-4799-BC08-1D3A5F3A27E5}" dt="2022-02-05T17:35:04.238" v="2582" actId="2696"/>
      <pc:docMkLst>
        <pc:docMk/>
      </pc:docMkLst>
      <pc:sldChg chg="modSp mod">
        <pc:chgData name="Antonio-Marius Tricolici" userId="4ca5b4ffc4fcfb59" providerId="LiveId" clId="{39D5A7E7-BFEF-4799-BC08-1D3A5F3A27E5}" dt="2022-02-05T06:44:24.394" v="103" actId="20577"/>
        <pc:sldMkLst>
          <pc:docMk/>
          <pc:sldMk cId="0" sldId="256"/>
        </pc:sldMkLst>
        <pc:spChg chg="mod">
          <ac:chgData name="Antonio-Marius Tricolici" userId="4ca5b4ffc4fcfb59" providerId="LiveId" clId="{39D5A7E7-BFEF-4799-BC08-1D3A5F3A27E5}" dt="2022-02-05T06:44:14.148" v="53" actId="27636"/>
          <ac:spMkLst>
            <pc:docMk/>
            <pc:sldMk cId="0" sldId="256"/>
            <ac:spMk id="67" creationId="{00000000-0000-0000-0000-000000000000}"/>
          </ac:spMkLst>
        </pc:spChg>
        <pc:spChg chg="mod">
          <ac:chgData name="Antonio-Marius Tricolici" userId="4ca5b4ffc4fcfb59" providerId="LiveId" clId="{39D5A7E7-BFEF-4799-BC08-1D3A5F3A27E5}" dt="2022-02-05T06:44:24.394" v="103" actId="20577"/>
          <ac:spMkLst>
            <pc:docMk/>
            <pc:sldMk cId="0" sldId="256"/>
            <ac:spMk id="68" creationId="{00000000-0000-0000-0000-000000000000}"/>
          </ac:spMkLst>
        </pc:sp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1679984175" sldId="257"/>
        </pc:sldMkLst>
        <pc:spChg chg="del">
          <ac:chgData name="Antonio-Marius Tricolici" userId="4ca5b4ffc4fcfb59" providerId="LiveId" clId="{39D5A7E7-BFEF-4799-BC08-1D3A5F3A27E5}" dt="2022-02-05T06:44:42.665" v="106" actId="700"/>
          <ac:spMkLst>
            <pc:docMk/>
            <pc:sldMk cId="1679984175" sldId="257"/>
            <ac:spMk id="2" creationId="{D0F6171E-53A1-48FB-800C-975AC52F4E9D}"/>
          </ac:spMkLst>
        </pc:spChg>
        <pc:spChg chg="add del mod ord">
          <ac:chgData name="Antonio-Marius Tricolici" userId="4ca5b4ffc4fcfb59" providerId="LiveId" clId="{39D5A7E7-BFEF-4799-BC08-1D3A5F3A27E5}" dt="2022-02-05T06:44:58.255" v="109" actId="700"/>
          <ac:spMkLst>
            <pc:docMk/>
            <pc:sldMk cId="1679984175" sldId="257"/>
            <ac:spMk id="3" creationId="{5F651F79-1A05-4936-BFCD-6D778D8070AF}"/>
          </ac:spMkLst>
        </pc:spChg>
        <pc:spChg chg="add mod ord">
          <ac:chgData name="Antonio-Marius Tricolici" userId="4ca5b4ffc4fcfb59" providerId="LiveId" clId="{39D5A7E7-BFEF-4799-BC08-1D3A5F3A27E5}" dt="2022-02-05T06:46:22.718" v="134" actId="20577"/>
          <ac:spMkLst>
            <pc:docMk/>
            <pc:sldMk cId="1679984175" sldId="257"/>
            <ac:spMk id="4" creationId="{7ED99BCA-65CA-4E6C-AAA1-E737DAA0D74F}"/>
          </ac:spMkLst>
        </pc:spChg>
        <pc:spChg chg="add mod ord">
          <ac:chgData name="Antonio-Marius Tricolici" userId="4ca5b4ffc4fcfb59" providerId="LiveId" clId="{39D5A7E7-BFEF-4799-BC08-1D3A5F3A27E5}" dt="2022-02-05T06:44:58.255" v="109" actId="700"/>
          <ac:spMkLst>
            <pc:docMk/>
            <pc:sldMk cId="1679984175" sldId="257"/>
            <ac:spMk id="5" creationId="{431A75B8-F7D7-480F-A99D-3E53FA94439A}"/>
          </ac:spMkLst>
        </pc:sp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58"/>
        </pc:sldMkLst>
      </pc:sldChg>
      <pc:sldChg chg="addSp delSp modSp new del mod modClrScheme chgLayout">
        <pc:chgData name="Antonio-Marius Tricolici" userId="4ca5b4ffc4fcfb59" providerId="LiveId" clId="{39D5A7E7-BFEF-4799-BC08-1D3A5F3A27E5}" dt="2022-02-05T06:48:45.174" v="201" actId="2696"/>
        <pc:sldMkLst>
          <pc:docMk/>
          <pc:sldMk cId="1696839875" sldId="258"/>
        </pc:sldMkLst>
        <pc:spChg chg="del">
          <ac:chgData name="Antonio-Marius Tricolici" userId="4ca5b4ffc4fcfb59" providerId="LiveId" clId="{39D5A7E7-BFEF-4799-BC08-1D3A5F3A27E5}" dt="2022-02-05T06:45:40.343" v="127" actId="700"/>
          <ac:spMkLst>
            <pc:docMk/>
            <pc:sldMk cId="1696839875" sldId="258"/>
            <ac:spMk id="2" creationId="{61B25EFA-9FE2-4E0B-ABAB-B6AE3DACD719}"/>
          </ac:spMkLst>
        </pc:spChg>
        <pc:spChg chg="del mod ord">
          <ac:chgData name="Antonio-Marius Tricolici" userId="4ca5b4ffc4fcfb59" providerId="LiveId" clId="{39D5A7E7-BFEF-4799-BC08-1D3A5F3A27E5}" dt="2022-02-05T06:45:40.343" v="127" actId="700"/>
          <ac:spMkLst>
            <pc:docMk/>
            <pc:sldMk cId="1696839875" sldId="258"/>
            <ac:spMk id="3" creationId="{DA6A70F4-5555-4F57-8CC4-3C710BCB7C84}"/>
          </ac:spMkLst>
        </pc:spChg>
        <pc:spChg chg="add mod ord">
          <ac:chgData name="Antonio-Marius Tricolici" userId="4ca5b4ffc4fcfb59" providerId="LiveId" clId="{39D5A7E7-BFEF-4799-BC08-1D3A5F3A27E5}" dt="2022-02-05T06:46:57.604" v="172" actId="20577"/>
          <ac:spMkLst>
            <pc:docMk/>
            <pc:sldMk cId="1696839875" sldId="258"/>
            <ac:spMk id="4" creationId="{7049CC46-F3E2-45A8-952B-A2DEB18498B6}"/>
          </ac:spMkLst>
        </pc:spChg>
        <pc:spChg chg="add mod">
          <ac:chgData name="Antonio-Marius Tricolici" userId="4ca5b4ffc4fcfb59" providerId="LiveId" clId="{39D5A7E7-BFEF-4799-BC08-1D3A5F3A27E5}" dt="2022-02-05T06:47:22.401" v="174" actId="1076"/>
          <ac:spMkLst>
            <pc:docMk/>
            <pc:sldMk cId="1696839875" sldId="258"/>
            <ac:spMk id="6" creationId="{7D0B0944-BB8C-4EB4-86F8-5753E018C79B}"/>
          </ac:spMkLst>
        </pc:spChg>
        <pc:picChg chg="add mod">
          <ac:chgData name="Antonio-Marius Tricolici" userId="4ca5b4ffc4fcfb59" providerId="LiveId" clId="{39D5A7E7-BFEF-4799-BC08-1D3A5F3A27E5}" dt="2022-02-05T06:46:49.220" v="136" actId="1076"/>
          <ac:picMkLst>
            <pc:docMk/>
            <pc:sldMk cId="1696839875" sldId="258"/>
            <ac:picMk id="5" creationId="{42587FC5-B457-4201-B2A5-01E6039408D0}"/>
          </ac:picMkLst>
        </pc:pic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59"/>
        </pc:sldMkLst>
      </pc:sldChg>
      <pc:sldChg chg="new del setBg">
        <pc:chgData name="Antonio-Marius Tricolici" userId="4ca5b4ffc4fcfb59" providerId="LiveId" clId="{39D5A7E7-BFEF-4799-BC08-1D3A5F3A27E5}" dt="2022-02-05T06:57:57.255" v="867" actId="2696"/>
        <pc:sldMkLst>
          <pc:docMk/>
          <pc:sldMk cId="137787242" sldId="259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0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2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3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4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5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6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7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8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9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0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2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3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4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5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6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7"/>
        </pc:sldMkLst>
      </pc:sldChg>
      <pc:sldChg chg="addSp delSp modSp add del mod">
        <pc:chgData name="Antonio-Marius Tricolici" userId="4ca5b4ffc4fcfb59" providerId="LiveId" clId="{39D5A7E7-BFEF-4799-BC08-1D3A5F3A27E5}" dt="2022-02-05T17:35:04.238" v="2582" actId="2696"/>
        <pc:sldMkLst>
          <pc:docMk/>
          <pc:sldMk cId="0" sldId="278"/>
        </pc:sldMkLst>
        <pc:spChg chg="add del mod">
          <ac:chgData name="Antonio-Marius Tricolici" userId="4ca5b4ffc4fcfb59" providerId="LiveId" clId="{39D5A7E7-BFEF-4799-BC08-1D3A5F3A27E5}" dt="2022-02-05T17:33:26.172" v="2581"/>
          <ac:spMkLst>
            <pc:docMk/>
            <pc:sldMk cId="0" sldId="278"/>
            <ac:spMk id="2" creationId="{46F79FA1-11AC-4ADB-84CA-642D3B7051A9}"/>
          </ac:spMkLst>
        </pc:spChg>
        <pc:spChg chg="mod">
          <ac:chgData name="Antonio-Marius Tricolici" userId="4ca5b4ffc4fcfb59" providerId="LiveId" clId="{39D5A7E7-BFEF-4799-BC08-1D3A5F3A27E5}" dt="2022-02-05T06:50:14.517" v="305" actId="20577"/>
          <ac:spMkLst>
            <pc:docMk/>
            <pc:sldMk cId="0" sldId="278"/>
            <ac:spMk id="219" creationId="{00000000-0000-0000-0000-000000000000}"/>
          </ac:spMkLst>
        </pc:spChg>
        <pc:picChg chg="mod">
          <ac:chgData name="Antonio-Marius Tricolici" userId="4ca5b4ffc4fcfb59" providerId="LiveId" clId="{39D5A7E7-BFEF-4799-BC08-1D3A5F3A27E5}" dt="2022-02-05T17:33:22.181" v="2570" actId="403"/>
          <ac:picMkLst>
            <pc:docMk/>
            <pc:sldMk cId="0" sldId="278"/>
            <ac:picMk id="218" creationId="{00000000-0000-0000-0000-000000000000}"/>
          </ac:picMkLst>
        </pc:pic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9"/>
        </pc:sldMkLst>
      </pc:sldChg>
      <pc:sldChg chg="addSp delSp modSp add del mod">
        <pc:chgData name="Antonio-Marius Tricolici" userId="4ca5b4ffc4fcfb59" providerId="LiveId" clId="{39D5A7E7-BFEF-4799-BC08-1D3A5F3A27E5}" dt="2022-02-05T07:02:08.436" v="899" actId="2696"/>
        <pc:sldMkLst>
          <pc:docMk/>
          <pc:sldMk cId="1353660613" sldId="279"/>
        </pc:sldMkLst>
        <pc:spChg chg="add mod">
          <ac:chgData name="Antonio-Marius Tricolici" userId="4ca5b4ffc4fcfb59" providerId="LiveId" clId="{39D5A7E7-BFEF-4799-BC08-1D3A5F3A27E5}" dt="2022-02-05T06:55:14.075" v="756" actId="20577"/>
          <ac:spMkLst>
            <pc:docMk/>
            <pc:sldMk cId="1353660613" sldId="279"/>
            <ac:spMk id="2" creationId="{8E446382-299C-4A5E-B254-742C46985421}"/>
          </ac:spMkLst>
        </pc:spChg>
        <pc:spChg chg="add mod">
          <ac:chgData name="Antonio-Marius Tricolici" userId="4ca5b4ffc4fcfb59" providerId="LiveId" clId="{39D5A7E7-BFEF-4799-BC08-1D3A5F3A27E5}" dt="2022-02-05T06:57:01.559" v="866" actId="20577"/>
          <ac:spMkLst>
            <pc:docMk/>
            <pc:sldMk cId="1353660613" sldId="279"/>
            <ac:spMk id="6" creationId="{54EC660E-354B-4FCC-9F9F-C7A3C360B230}"/>
          </ac:spMkLst>
        </pc:spChg>
        <pc:spChg chg="mod">
          <ac:chgData name="Antonio-Marius Tricolici" userId="4ca5b4ffc4fcfb59" providerId="LiveId" clId="{39D5A7E7-BFEF-4799-BC08-1D3A5F3A27E5}" dt="2022-02-05T06:50:28.795" v="344" actId="20577"/>
          <ac:spMkLst>
            <pc:docMk/>
            <pc:sldMk cId="1353660613" sldId="279"/>
            <ac:spMk id="217" creationId="{00000000-0000-0000-0000-000000000000}"/>
          </ac:spMkLst>
        </pc:spChg>
        <pc:spChg chg="del">
          <ac:chgData name="Antonio-Marius Tricolici" userId="4ca5b4ffc4fcfb59" providerId="LiveId" clId="{39D5A7E7-BFEF-4799-BC08-1D3A5F3A27E5}" dt="2022-02-05T06:50:34.909" v="345" actId="478"/>
          <ac:spMkLst>
            <pc:docMk/>
            <pc:sldMk cId="1353660613" sldId="279"/>
            <ac:spMk id="219" creationId="{00000000-0000-0000-0000-000000000000}"/>
          </ac:spMkLst>
        </pc:spChg>
        <pc:picChg chg="del">
          <ac:chgData name="Antonio-Marius Tricolici" userId="4ca5b4ffc4fcfb59" providerId="LiveId" clId="{39D5A7E7-BFEF-4799-BC08-1D3A5F3A27E5}" dt="2022-02-05T06:50:34.909" v="345" actId="478"/>
          <ac:picMkLst>
            <pc:docMk/>
            <pc:sldMk cId="1353660613" sldId="279"/>
            <ac:picMk id="218" creationId="{00000000-0000-0000-0000-000000000000}"/>
          </ac:picMkLst>
        </pc:picChg>
      </pc:sldChg>
      <pc:sldChg chg="addSp delSp modSp add mod">
        <pc:chgData name="Antonio-Marius Tricolici" userId="4ca5b4ffc4fcfb59" providerId="LiveId" clId="{39D5A7E7-BFEF-4799-BC08-1D3A5F3A27E5}" dt="2022-02-05T17:31:19.895" v="2559" actId="947"/>
        <pc:sldMkLst>
          <pc:docMk/>
          <pc:sldMk cId="2712006679" sldId="280"/>
        </pc:sldMkLst>
        <pc:spChg chg="mod">
          <ac:chgData name="Antonio-Marius Tricolici" userId="4ca5b4ffc4fcfb59" providerId="LiveId" clId="{39D5A7E7-BFEF-4799-BC08-1D3A5F3A27E5}" dt="2022-02-05T17:31:19.895" v="2559" actId="947"/>
          <ac:spMkLst>
            <pc:docMk/>
            <pc:sldMk cId="2712006679" sldId="280"/>
            <ac:spMk id="2" creationId="{8E446382-299C-4A5E-B254-742C46985421}"/>
          </ac:spMkLst>
        </pc:spChg>
        <pc:spChg chg="add del">
          <ac:chgData name="Antonio-Marius Tricolici" userId="4ca5b4ffc4fcfb59" providerId="LiveId" clId="{39D5A7E7-BFEF-4799-BC08-1D3A5F3A27E5}" dt="2022-02-05T17:10:36.663" v="2436"/>
          <ac:spMkLst>
            <pc:docMk/>
            <pc:sldMk cId="2712006679" sldId="280"/>
            <ac:spMk id="8" creationId="{5FD7015A-3BD0-4652-8E8F-1EFEE055DDAD}"/>
          </ac:spMkLst>
        </pc:spChg>
        <pc:spChg chg="add mod">
          <ac:chgData name="Antonio-Marius Tricolici" userId="4ca5b4ffc4fcfb59" providerId="LiveId" clId="{39D5A7E7-BFEF-4799-BC08-1D3A5F3A27E5}" dt="2022-02-05T17:30:45.281" v="2556" actId="207"/>
          <ac:spMkLst>
            <pc:docMk/>
            <pc:sldMk cId="2712006679" sldId="280"/>
            <ac:spMk id="9" creationId="{1A78085C-DD82-4414-B06A-5093D8A6BB36}"/>
          </ac:spMkLst>
        </pc:spChg>
        <pc:spChg chg="add mod">
          <ac:chgData name="Antonio-Marius Tricolici" userId="4ca5b4ffc4fcfb59" providerId="LiveId" clId="{39D5A7E7-BFEF-4799-BC08-1D3A5F3A27E5}" dt="2022-02-05T17:31:02.755" v="2558" actId="207"/>
          <ac:spMkLst>
            <pc:docMk/>
            <pc:sldMk cId="2712006679" sldId="280"/>
            <ac:spMk id="10" creationId="{3760D405-3AC0-4227-8E27-94BC8E6EF8F3}"/>
          </ac:spMkLst>
        </pc:spChg>
        <pc:picChg chg="add del mod">
          <ac:chgData name="Antonio-Marius Tricolici" userId="4ca5b4ffc4fcfb59" providerId="LiveId" clId="{39D5A7E7-BFEF-4799-BC08-1D3A5F3A27E5}" dt="2022-02-05T17:11:27.926" v="2449" actId="478"/>
          <ac:picMkLst>
            <pc:docMk/>
            <pc:sldMk cId="2712006679" sldId="280"/>
            <ac:picMk id="4" creationId="{F6A02FFB-2B98-48CB-8D8F-4B972878670B}"/>
          </ac:picMkLst>
        </pc:picChg>
        <pc:picChg chg="add del mod modCrop">
          <ac:chgData name="Antonio-Marius Tricolici" userId="4ca5b4ffc4fcfb59" providerId="LiveId" clId="{39D5A7E7-BFEF-4799-BC08-1D3A5F3A27E5}" dt="2022-02-05T17:10:08.184" v="2434" actId="478"/>
          <ac:picMkLst>
            <pc:docMk/>
            <pc:sldMk cId="2712006679" sldId="280"/>
            <ac:picMk id="7" creationId="{ED7332BA-539C-4785-9B76-5C20417946FA}"/>
          </ac:picMkLst>
        </pc:picChg>
      </pc:sldChg>
      <pc:sldChg chg="add del">
        <pc:chgData name="Antonio-Marius Tricolici" userId="4ca5b4ffc4fcfb59" providerId="LiveId" clId="{39D5A7E7-BFEF-4799-BC08-1D3A5F3A27E5}" dt="2022-02-05T07:02:44.268" v="901" actId="2696"/>
        <pc:sldMkLst>
          <pc:docMk/>
          <pc:sldMk cId="3452531173" sldId="28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3610552011" sldId="281"/>
        </pc:sldMkLst>
      </pc:sldChg>
      <pc:sldChg chg="addSp delSp modSp new mod">
        <pc:chgData name="Antonio-Marius Tricolici" userId="4ca5b4ffc4fcfb59" providerId="LiveId" clId="{39D5A7E7-BFEF-4799-BC08-1D3A5F3A27E5}" dt="2022-02-05T07:06:39.094" v="1085" actId="12385"/>
        <pc:sldMkLst>
          <pc:docMk/>
          <pc:sldMk cId="3925220927" sldId="281"/>
        </pc:sldMkLst>
        <pc:spChg chg="mod">
          <ac:chgData name="Antonio-Marius Tricolici" userId="4ca5b4ffc4fcfb59" providerId="LiveId" clId="{39D5A7E7-BFEF-4799-BC08-1D3A5F3A27E5}" dt="2022-02-05T07:03:04.159" v="944" actId="20577"/>
          <ac:spMkLst>
            <pc:docMk/>
            <pc:sldMk cId="3925220927" sldId="281"/>
            <ac:spMk id="2" creationId="{F8954939-D47E-4164-B497-4BC9863734AE}"/>
          </ac:spMkLst>
        </pc:spChg>
        <pc:spChg chg="add del mod">
          <ac:chgData name="Antonio-Marius Tricolici" userId="4ca5b4ffc4fcfb59" providerId="LiveId" clId="{39D5A7E7-BFEF-4799-BC08-1D3A5F3A27E5}" dt="2022-02-05T07:03:23.309" v="946" actId="478"/>
          <ac:spMkLst>
            <pc:docMk/>
            <pc:sldMk cId="3925220927" sldId="281"/>
            <ac:spMk id="3" creationId="{3C565154-6499-4064-927A-3D8B5EAFD289}"/>
          </ac:spMkLst>
        </pc:spChg>
        <pc:graphicFrameChg chg="add mod modGraphic">
          <ac:chgData name="Antonio-Marius Tricolici" userId="4ca5b4ffc4fcfb59" providerId="LiveId" clId="{39D5A7E7-BFEF-4799-BC08-1D3A5F3A27E5}" dt="2022-02-05T07:06:39.094" v="1085" actId="12385"/>
          <ac:graphicFrameMkLst>
            <pc:docMk/>
            <pc:sldMk cId="3925220927" sldId="281"/>
            <ac:graphicFrameMk id="4" creationId="{EF06FBE8-BD21-4643-8B14-5671CB2A7273}"/>
          </ac:graphicFrameMkLst>
        </pc:graphicFrame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1074208059" sldId="282"/>
        </pc:sldMkLst>
      </pc:sldChg>
      <pc:sldChg chg="addSp delSp modSp add mod">
        <pc:chgData name="Antonio-Marius Tricolici" userId="4ca5b4ffc4fcfb59" providerId="LiveId" clId="{39D5A7E7-BFEF-4799-BC08-1D3A5F3A27E5}" dt="2022-02-05T15:33:37.891" v="1620" actId="20577"/>
        <pc:sldMkLst>
          <pc:docMk/>
          <pc:sldMk cId="3565427431" sldId="282"/>
        </pc:sldMkLst>
        <pc:spChg chg="mod">
          <ac:chgData name="Antonio-Marius Tricolici" userId="4ca5b4ffc4fcfb59" providerId="LiveId" clId="{39D5A7E7-BFEF-4799-BC08-1D3A5F3A27E5}" dt="2022-02-05T07:08:11.235" v="1093" actId="20577"/>
          <ac:spMkLst>
            <pc:docMk/>
            <pc:sldMk cId="3565427431" sldId="282"/>
            <ac:spMk id="2" creationId="{F8954939-D47E-4164-B497-4BC9863734AE}"/>
          </ac:spMkLst>
        </pc:spChg>
        <pc:spChg chg="add mod">
          <ac:chgData name="Antonio-Marius Tricolici" userId="4ca5b4ffc4fcfb59" providerId="LiveId" clId="{39D5A7E7-BFEF-4799-BC08-1D3A5F3A27E5}" dt="2022-02-05T15:33:37.891" v="1620" actId="20577"/>
          <ac:spMkLst>
            <pc:docMk/>
            <pc:sldMk cId="3565427431" sldId="282"/>
            <ac:spMk id="3" creationId="{C36B375D-819E-40EA-93FD-95B37CF2A798}"/>
          </ac:spMkLst>
        </pc:spChg>
        <pc:graphicFrameChg chg="del modGraphic">
          <ac:chgData name="Antonio-Marius Tricolici" userId="4ca5b4ffc4fcfb59" providerId="LiveId" clId="{39D5A7E7-BFEF-4799-BC08-1D3A5F3A27E5}" dt="2022-02-05T07:08:23.061" v="1095" actId="478"/>
          <ac:graphicFrameMkLst>
            <pc:docMk/>
            <pc:sldMk cId="3565427431" sldId="282"/>
            <ac:graphicFrameMk id="4" creationId="{EF06FBE8-BD21-4643-8B14-5671CB2A7273}"/>
          </ac:graphicFrameMkLst>
        </pc:graphicFrameChg>
      </pc:sldChg>
      <pc:sldChg chg="addSp delSp modSp new mod">
        <pc:chgData name="Antonio-Marius Tricolici" userId="4ca5b4ffc4fcfb59" providerId="LiveId" clId="{39D5A7E7-BFEF-4799-BC08-1D3A5F3A27E5}" dt="2022-02-05T17:30:10.086" v="2554" actId="207"/>
        <pc:sldMkLst>
          <pc:docMk/>
          <pc:sldMk cId="1099309434" sldId="283"/>
        </pc:sldMkLst>
        <pc:spChg chg="mod">
          <ac:chgData name="Antonio-Marius Tricolici" userId="4ca5b4ffc4fcfb59" providerId="LiveId" clId="{39D5A7E7-BFEF-4799-BC08-1D3A5F3A27E5}" dt="2022-02-05T15:42:27.103" v="1766" actId="20577"/>
          <ac:spMkLst>
            <pc:docMk/>
            <pc:sldMk cId="1099309434" sldId="283"/>
            <ac:spMk id="2" creationId="{F41D8870-69EE-492A-8394-7CB6E7E2BEF3}"/>
          </ac:spMkLst>
        </pc:spChg>
        <pc:spChg chg="add del mod">
          <ac:chgData name="Antonio-Marius Tricolici" userId="4ca5b4ffc4fcfb59" providerId="LiveId" clId="{39D5A7E7-BFEF-4799-BC08-1D3A5F3A27E5}" dt="2022-02-05T15:32:28.768" v="1572"/>
          <ac:spMkLst>
            <pc:docMk/>
            <pc:sldMk cId="1099309434" sldId="283"/>
            <ac:spMk id="3" creationId="{05526328-8C4C-407C-B77F-EC3EAB661B95}"/>
          </ac:spMkLst>
        </pc:spChg>
        <pc:spChg chg="add mod">
          <ac:chgData name="Antonio-Marius Tricolici" userId="4ca5b4ffc4fcfb59" providerId="LiveId" clId="{39D5A7E7-BFEF-4799-BC08-1D3A5F3A27E5}" dt="2022-02-05T15:46:06.970" v="1837" actId="20577"/>
          <ac:spMkLst>
            <pc:docMk/>
            <pc:sldMk cId="1099309434" sldId="283"/>
            <ac:spMk id="10" creationId="{7678991A-B7C0-42B8-9A57-DBA9EC93711A}"/>
          </ac:spMkLst>
        </pc:spChg>
        <pc:spChg chg="add mod">
          <ac:chgData name="Antonio-Marius Tricolici" userId="4ca5b4ffc4fcfb59" providerId="LiveId" clId="{39D5A7E7-BFEF-4799-BC08-1D3A5F3A27E5}" dt="2022-02-05T15:46:10.609" v="1840" actId="20577"/>
          <ac:spMkLst>
            <pc:docMk/>
            <pc:sldMk cId="1099309434" sldId="283"/>
            <ac:spMk id="11" creationId="{9C1415BE-32D0-4012-9AA6-835B67F86F57}"/>
          </ac:spMkLst>
        </pc:spChg>
        <pc:spChg chg="add mod">
          <ac:chgData name="Antonio-Marius Tricolici" userId="4ca5b4ffc4fcfb59" providerId="LiveId" clId="{39D5A7E7-BFEF-4799-BC08-1D3A5F3A27E5}" dt="2022-02-05T17:30:10.086" v="2554" actId="207"/>
          <ac:spMkLst>
            <pc:docMk/>
            <pc:sldMk cId="1099309434" sldId="283"/>
            <ac:spMk id="12" creationId="{11F58F19-161F-4B91-84D1-EA00C56F4A4E}"/>
          </ac:spMkLst>
        </pc:spChg>
        <pc:spChg chg="add mod">
          <ac:chgData name="Antonio-Marius Tricolici" userId="4ca5b4ffc4fcfb59" providerId="LiveId" clId="{39D5A7E7-BFEF-4799-BC08-1D3A5F3A27E5}" dt="2022-02-05T17:29:33.329" v="2550" actId="207"/>
          <ac:spMkLst>
            <pc:docMk/>
            <pc:sldMk cId="1099309434" sldId="283"/>
            <ac:spMk id="13" creationId="{498BB14D-29D8-4C4C-8E1D-A0871AD839B4}"/>
          </ac:spMkLst>
        </pc:spChg>
        <pc:picChg chg="add del mod">
          <ac:chgData name="Antonio-Marius Tricolici" userId="4ca5b4ffc4fcfb59" providerId="LiveId" clId="{39D5A7E7-BFEF-4799-BC08-1D3A5F3A27E5}" dt="2022-02-05T15:44:38.619" v="1793" actId="478"/>
          <ac:picMkLst>
            <pc:docMk/>
            <pc:sldMk cId="1099309434" sldId="283"/>
            <ac:picMk id="5" creationId="{76808BA8-D507-4508-A175-5CA8D1C90471}"/>
          </ac:picMkLst>
        </pc:picChg>
        <pc:picChg chg="add del mod">
          <ac:chgData name="Antonio-Marius Tricolici" userId="4ca5b4ffc4fcfb59" providerId="LiveId" clId="{39D5A7E7-BFEF-4799-BC08-1D3A5F3A27E5}" dt="2022-02-05T17:14:33.135" v="2489" actId="478"/>
          <ac:picMkLst>
            <pc:docMk/>
            <pc:sldMk cId="1099309434" sldId="283"/>
            <ac:picMk id="7" creationId="{C626B91B-42F5-4F56-8F98-649C4EB413D0}"/>
          </ac:picMkLst>
        </pc:picChg>
        <pc:picChg chg="add del mod">
          <ac:chgData name="Antonio-Marius Tricolici" userId="4ca5b4ffc4fcfb59" providerId="LiveId" clId="{39D5A7E7-BFEF-4799-BC08-1D3A5F3A27E5}" dt="2022-02-05T17:14:52.429" v="2499" actId="478"/>
          <ac:picMkLst>
            <pc:docMk/>
            <pc:sldMk cId="1099309434" sldId="283"/>
            <ac:picMk id="9" creationId="{4A1506A8-051D-4887-A2DA-44E8852E00E4}"/>
          </ac:picMkLst>
        </pc:picChg>
      </pc:sldChg>
      <pc:sldChg chg="addSp delSp modSp new mod">
        <pc:chgData name="Antonio-Marius Tricolici" userId="4ca5b4ffc4fcfb59" providerId="LiveId" clId="{39D5A7E7-BFEF-4799-BC08-1D3A5F3A27E5}" dt="2022-02-05T17:30:37.688" v="2555" actId="2711"/>
        <pc:sldMkLst>
          <pc:docMk/>
          <pc:sldMk cId="1144164342" sldId="284"/>
        </pc:sldMkLst>
        <pc:spChg chg="mod">
          <ac:chgData name="Antonio-Marius Tricolici" userId="4ca5b4ffc4fcfb59" providerId="LiveId" clId="{39D5A7E7-BFEF-4799-BC08-1D3A5F3A27E5}" dt="2022-02-05T15:34:57.077" v="1717" actId="20577"/>
          <ac:spMkLst>
            <pc:docMk/>
            <pc:sldMk cId="1144164342" sldId="284"/>
            <ac:spMk id="2" creationId="{6AB6D663-AA6B-47D9-936D-7F9C54B08BD7}"/>
          </ac:spMkLst>
        </pc:spChg>
        <pc:spChg chg="add mod">
          <ac:chgData name="Antonio-Marius Tricolici" userId="4ca5b4ffc4fcfb59" providerId="LiveId" clId="{39D5A7E7-BFEF-4799-BC08-1D3A5F3A27E5}" dt="2022-02-05T17:30:37.688" v="2555" actId="2711"/>
          <ac:spMkLst>
            <pc:docMk/>
            <pc:sldMk cId="1144164342" sldId="284"/>
            <ac:spMk id="5" creationId="{6F002E93-128F-4D97-9D40-8A0A3E36EE94}"/>
          </ac:spMkLst>
        </pc:spChg>
        <pc:picChg chg="add del mod">
          <ac:chgData name="Antonio-Marius Tricolici" userId="4ca5b4ffc4fcfb59" providerId="LiveId" clId="{39D5A7E7-BFEF-4799-BC08-1D3A5F3A27E5}" dt="2022-02-05T17:13:02.598" v="2471" actId="478"/>
          <ac:picMkLst>
            <pc:docMk/>
            <pc:sldMk cId="1144164342" sldId="284"/>
            <ac:picMk id="4" creationId="{821F1D43-1D32-470F-BCE1-37FDFD065F1C}"/>
          </ac:picMkLst>
        </pc:picChg>
      </pc:sldChg>
      <pc:sldChg chg="modSp new del mod">
        <pc:chgData name="Antonio-Marius Tricolici" userId="4ca5b4ffc4fcfb59" providerId="LiveId" clId="{39D5A7E7-BFEF-4799-BC08-1D3A5F3A27E5}" dt="2022-02-05T15:33:19.549" v="1598" actId="2696"/>
        <pc:sldMkLst>
          <pc:docMk/>
          <pc:sldMk cId="2534529851" sldId="284"/>
        </pc:sldMkLst>
        <pc:spChg chg="mod">
          <ac:chgData name="Antonio-Marius Tricolici" userId="4ca5b4ffc4fcfb59" providerId="LiveId" clId="{39D5A7E7-BFEF-4799-BC08-1D3A5F3A27E5}" dt="2022-02-05T15:33:09.937" v="1597" actId="20577"/>
          <ac:spMkLst>
            <pc:docMk/>
            <pc:sldMk cId="2534529851" sldId="284"/>
            <ac:spMk id="2" creationId="{1D212404-C23F-46E2-B759-30A5658279A0}"/>
          </ac:spMkLst>
        </pc:spChg>
      </pc:sldChg>
      <pc:sldChg chg="addSp modSp new mod ord">
        <pc:chgData name="Antonio-Marius Tricolici" userId="4ca5b4ffc4fcfb59" providerId="LiveId" clId="{39D5A7E7-BFEF-4799-BC08-1D3A5F3A27E5}" dt="2022-02-05T15:44:22.100" v="1790"/>
        <pc:sldMkLst>
          <pc:docMk/>
          <pc:sldMk cId="2946385776" sldId="285"/>
        </pc:sldMkLst>
        <pc:spChg chg="mod">
          <ac:chgData name="Antonio-Marius Tricolici" userId="4ca5b4ffc4fcfb59" providerId="LiveId" clId="{39D5A7E7-BFEF-4799-BC08-1D3A5F3A27E5}" dt="2022-02-05T15:43:04.544" v="1787" actId="20577"/>
          <ac:spMkLst>
            <pc:docMk/>
            <pc:sldMk cId="2946385776" sldId="285"/>
            <ac:spMk id="2" creationId="{B03688EC-5062-4FC3-9581-27B2CDABA505}"/>
          </ac:spMkLst>
        </pc:spChg>
        <pc:picChg chg="add">
          <ac:chgData name="Antonio-Marius Tricolici" userId="4ca5b4ffc4fcfb59" providerId="LiveId" clId="{39D5A7E7-BFEF-4799-BC08-1D3A5F3A27E5}" dt="2022-02-05T15:43:56.760" v="1788"/>
          <ac:picMkLst>
            <pc:docMk/>
            <pc:sldMk cId="2946385776" sldId="285"/>
            <ac:picMk id="1026" creationId="{1AFC8FBC-3D4C-4DA2-B56D-B97BF4120C52}"/>
          </ac:picMkLst>
        </pc:picChg>
      </pc:sldChg>
      <pc:sldChg chg="addSp delSp modSp new mod modClrScheme chgLayout">
        <pc:chgData name="Antonio-Marius Tricolici" userId="4ca5b4ffc4fcfb59" providerId="LiveId" clId="{39D5A7E7-BFEF-4799-BC08-1D3A5F3A27E5}" dt="2022-02-05T16:47:32.659" v="2213" actId="14100"/>
        <pc:sldMkLst>
          <pc:docMk/>
          <pc:sldMk cId="1121848789" sldId="286"/>
        </pc:sldMkLst>
        <pc:spChg chg="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2" creationId="{EDE718DD-2FC2-4322-9F76-B41F8A656A6C}"/>
          </ac:spMkLst>
        </pc:spChg>
        <pc:spChg chg="add del 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3" creationId="{0D1EA5E9-72FE-486A-8B2C-A8A249CA664F}"/>
          </ac:spMkLst>
        </pc:spChg>
        <pc:spChg chg="add del 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4" creationId="{BDAB9AF4-6922-4598-810E-EDE1C0F87F77}"/>
          </ac:spMkLst>
        </pc:spChg>
        <pc:spChg chg="add mod">
          <ac:chgData name="Antonio-Marius Tricolici" userId="4ca5b4ffc4fcfb59" providerId="LiveId" clId="{39D5A7E7-BFEF-4799-BC08-1D3A5F3A27E5}" dt="2022-02-05T16:47:32.659" v="2213" actId="14100"/>
          <ac:spMkLst>
            <pc:docMk/>
            <pc:sldMk cId="1121848789" sldId="286"/>
            <ac:spMk id="5" creationId="{02FE3E86-3E11-4FCE-BB1F-27602195CAB1}"/>
          </ac:spMkLst>
        </pc:spChg>
        <pc:spChg chg="add mod">
          <ac:chgData name="Antonio-Marius Tricolici" userId="4ca5b4ffc4fcfb59" providerId="LiveId" clId="{39D5A7E7-BFEF-4799-BC08-1D3A5F3A27E5}" dt="2022-02-05T16:47:32.659" v="2213" actId="14100"/>
          <ac:spMkLst>
            <pc:docMk/>
            <pc:sldMk cId="1121848789" sldId="286"/>
            <ac:spMk id="6" creationId="{41FBA5F3-CC5F-41DB-AF11-15EE5F81358F}"/>
          </ac:spMkLst>
        </pc:spChg>
      </pc:sldChg>
      <pc:sldChg chg="addSp delSp modSp add mod">
        <pc:chgData name="Antonio-Marius Tricolici" userId="4ca5b4ffc4fcfb59" providerId="LiveId" clId="{39D5A7E7-BFEF-4799-BC08-1D3A5F3A27E5}" dt="2022-02-05T17:06:57.683" v="2433" actId="20577"/>
        <pc:sldMkLst>
          <pc:docMk/>
          <pc:sldMk cId="3602212586" sldId="287"/>
        </pc:sldMkLst>
        <pc:spChg chg="mod">
          <ac:chgData name="Antonio-Marius Tricolici" userId="4ca5b4ffc4fcfb59" providerId="LiveId" clId="{39D5A7E7-BFEF-4799-BC08-1D3A5F3A27E5}" dt="2022-02-05T16:44:05.061" v="2117" actId="20577"/>
          <ac:spMkLst>
            <pc:docMk/>
            <pc:sldMk cId="3602212586" sldId="287"/>
            <ac:spMk id="2" creationId="{EDE718DD-2FC2-4322-9F76-B41F8A656A6C}"/>
          </ac:spMkLst>
        </pc:spChg>
        <pc:spChg chg="del mod">
          <ac:chgData name="Antonio-Marius Tricolici" userId="4ca5b4ffc4fcfb59" providerId="LiveId" clId="{39D5A7E7-BFEF-4799-BC08-1D3A5F3A27E5}" dt="2022-02-05T16:44:14.530" v="2120" actId="478"/>
          <ac:spMkLst>
            <pc:docMk/>
            <pc:sldMk cId="3602212586" sldId="287"/>
            <ac:spMk id="5" creationId="{02FE3E86-3E11-4FCE-BB1F-27602195CAB1}"/>
          </ac:spMkLst>
        </pc:spChg>
        <pc:spChg chg="del">
          <ac:chgData name="Antonio-Marius Tricolici" userId="4ca5b4ffc4fcfb59" providerId="LiveId" clId="{39D5A7E7-BFEF-4799-BC08-1D3A5F3A27E5}" dt="2022-02-05T16:44:10.265" v="2118" actId="478"/>
          <ac:spMkLst>
            <pc:docMk/>
            <pc:sldMk cId="3602212586" sldId="287"/>
            <ac:spMk id="6" creationId="{41FBA5F3-CC5F-41DB-AF11-15EE5F81358F}"/>
          </ac:spMkLst>
        </pc:spChg>
        <pc:graphicFrameChg chg="add mod modGraphic">
          <ac:chgData name="Antonio-Marius Tricolici" userId="4ca5b4ffc4fcfb59" providerId="LiveId" clId="{39D5A7E7-BFEF-4799-BC08-1D3A5F3A27E5}" dt="2022-02-05T17:06:57.683" v="2433" actId="20577"/>
          <ac:graphicFrameMkLst>
            <pc:docMk/>
            <pc:sldMk cId="3602212586" sldId="287"/>
            <ac:graphicFrameMk id="3" creationId="{0981CB38-0861-422E-A44E-0A086BF21436}"/>
          </ac:graphicFrameMkLst>
        </pc:graphicFrameChg>
      </pc:sldChg>
      <pc:sldChg chg="new">
        <pc:chgData name="Antonio-Marius Tricolici" userId="4ca5b4ffc4fcfb59" providerId="LiveId" clId="{39D5A7E7-BFEF-4799-BC08-1D3A5F3A27E5}" dt="2022-02-05T17:06:17.240" v="2427" actId="680"/>
        <pc:sldMkLst>
          <pc:docMk/>
          <pc:sldMk cId="1358298685" sldId="288"/>
        </pc:sldMkLst>
      </pc:sldChg>
      <pc:sldMasterChg chg="delSldLayout">
        <pc:chgData name="Antonio-Marius Tricolici" userId="4ca5b4ffc4fcfb59" providerId="LiveId" clId="{39D5A7E7-BFEF-4799-BC08-1D3A5F3A27E5}" dt="2022-02-05T06:57:57.255" v="867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Antonio-Marius Tricolici" userId="4ca5b4ffc4fcfb59" providerId="LiveId" clId="{39D5A7E7-BFEF-4799-BC08-1D3A5F3A27E5}" dt="2022-02-05T06:57:57.255" v="867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Antonio-Marius Tricolici" userId="4ca5b4ffc4fcfb59" providerId="LiveId" clId="{D81C0839-EA44-49A1-9BE7-D13F30D28CD7}"/>
    <pc:docChg chg="undo redo custSel addSld delSld modSld sldOrd modSection">
      <pc:chgData name="Antonio-Marius Tricolici" userId="4ca5b4ffc4fcfb59" providerId="LiveId" clId="{D81C0839-EA44-49A1-9BE7-D13F30D28CD7}" dt="2022-02-06T18:41:18.893" v="12199" actId="20577"/>
      <pc:docMkLst>
        <pc:docMk/>
      </pc:docMkLst>
      <pc:sldChg chg="modSp mod">
        <pc:chgData name="Antonio-Marius Tricolici" userId="4ca5b4ffc4fcfb59" providerId="LiveId" clId="{D81C0839-EA44-49A1-9BE7-D13F30D28CD7}" dt="2022-02-06T10:58:15.041" v="470" actId="2711"/>
        <pc:sldMkLst>
          <pc:docMk/>
          <pc:sldMk cId="0" sldId="256"/>
        </pc:sldMkLst>
        <pc:spChg chg="mod">
          <ac:chgData name="Antonio-Marius Tricolici" userId="4ca5b4ffc4fcfb59" providerId="LiveId" clId="{D81C0839-EA44-49A1-9BE7-D13F30D28CD7}" dt="2022-02-06T10:58:15.041" v="470" actId="2711"/>
          <ac:spMkLst>
            <pc:docMk/>
            <pc:sldMk cId="0" sldId="256"/>
            <ac:spMk id="67" creationId="{00000000-0000-0000-0000-000000000000}"/>
          </ac:spMkLst>
        </pc:spChg>
        <pc:spChg chg="mod">
          <ac:chgData name="Antonio-Marius Tricolici" userId="4ca5b4ffc4fcfb59" providerId="LiveId" clId="{D81C0839-EA44-49A1-9BE7-D13F30D28CD7}" dt="2022-02-06T10:51:51.870" v="402" actId="20577"/>
          <ac:spMkLst>
            <pc:docMk/>
            <pc:sldMk cId="0" sldId="256"/>
            <ac:spMk id="68" creationId="{00000000-0000-0000-0000-000000000000}"/>
          </ac:spMkLst>
        </pc:spChg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2712006679" sldId="280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3925220927" sldId="281"/>
        </pc:sldMkLst>
      </pc:sldChg>
      <pc:sldChg chg="addSp delSp modSp add del mod modAnim">
        <pc:chgData name="Antonio-Marius Tricolici" userId="4ca5b4ffc4fcfb59" providerId="LiveId" clId="{D81C0839-EA44-49A1-9BE7-D13F30D28CD7}" dt="2022-02-06T12:48:39.622" v="4503" actId="22"/>
        <pc:sldMkLst>
          <pc:docMk/>
          <pc:sldMk cId="3565427431" sldId="282"/>
        </pc:sldMkLst>
        <pc:spChg chg="mod">
          <ac:chgData name="Antonio-Marius Tricolici" userId="4ca5b4ffc4fcfb59" providerId="LiveId" clId="{D81C0839-EA44-49A1-9BE7-D13F30D28CD7}" dt="2022-02-06T10:58:13.842" v="468" actId="2711"/>
          <ac:spMkLst>
            <pc:docMk/>
            <pc:sldMk cId="3565427431" sldId="282"/>
            <ac:spMk id="2" creationId="{F8954939-D47E-4164-B497-4BC9863734AE}"/>
          </ac:spMkLst>
        </pc:spChg>
        <pc:spChg chg="mod">
          <ac:chgData name="Antonio-Marius Tricolici" userId="4ca5b4ffc4fcfb59" providerId="LiveId" clId="{D81C0839-EA44-49A1-9BE7-D13F30D28CD7}" dt="2022-02-06T10:59:29.704" v="621" actId="20577"/>
          <ac:spMkLst>
            <pc:docMk/>
            <pc:sldMk cId="3565427431" sldId="282"/>
            <ac:spMk id="3" creationId="{C36B375D-819E-40EA-93FD-95B37CF2A798}"/>
          </ac:spMkLst>
        </pc:spChg>
        <pc:spChg chg="add del mod">
          <ac:chgData name="Antonio-Marius Tricolici" userId="4ca5b4ffc4fcfb59" providerId="LiveId" clId="{D81C0839-EA44-49A1-9BE7-D13F30D28CD7}" dt="2022-02-06T10:58:46.224" v="488" actId="478"/>
          <ac:spMkLst>
            <pc:docMk/>
            <pc:sldMk cId="3565427431" sldId="282"/>
            <ac:spMk id="4" creationId="{BCCBDD09-7036-4853-A6E7-348706286D80}"/>
          </ac:spMkLst>
        </pc:spChg>
        <pc:spChg chg="add mod">
          <ac:chgData name="Antonio-Marius Tricolici" userId="4ca5b4ffc4fcfb59" providerId="LiveId" clId="{D81C0839-EA44-49A1-9BE7-D13F30D28CD7}" dt="2022-02-06T11:49:30.099" v="3302" actId="1076"/>
          <ac:spMkLst>
            <pc:docMk/>
            <pc:sldMk cId="3565427431" sldId="282"/>
            <ac:spMk id="5" creationId="{E83EA934-1647-4F83-8DD6-976F770AA657}"/>
          </ac:spMkLst>
        </pc:spChg>
        <pc:spChg chg="add mod">
          <ac:chgData name="Antonio-Marius Tricolici" userId="4ca5b4ffc4fcfb59" providerId="LiveId" clId="{D81C0839-EA44-49A1-9BE7-D13F30D28CD7}" dt="2022-02-06T11:49:32.748" v="3303" actId="1076"/>
          <ac:spMkLst>
            <pc:docMk/>
            <pc:sldMk cId="3565427431" sldId="282"/>
            <ac:spMk id="6" creationId="{FACEE75B-1F20-42C3-9F3C-0458092FEF6E}"/>
          </ac:spMkLst>
        </pc:spChg>
        <pc:spChg chg="add mod">
          <ac:chgData name="Antonio-Marius Tricolici" userId="4ca5b4ffc4fcfb59" providerId="LiveId" clId="{D81C0839-EA44-49A1-9BE7-D13F30D28CD7}" dt="2022-02-06T11:49:38.454" v="3304" actId="339"/>
          <ac:spMkLst>
            <pc:docMk/>
            <pc:sldMk cId="3565427431" sldId="282"/>
            <ac:spMk id="7" creationId="{6FFCA4AE-86E4-434C-A6A0-0B7F086DAAEB}"/>
          </ac:spMkLst>
        </pc:spChg>
        <pc:spChg chg="add del">
          <ac:chgData name="Antonio-Marius Tricolici" userId="4ca5b4ffc4fcfb59" providerId="LiveId" clId="{D81C0839-EA44-49A1-9BE7-D13F30D28CD7}" dt="2022-02-06T12:48:39.622" v="4503" actId="22"/>
          <ac:spMkLst>
            <pc:docMk/>
            <pc:sldMk cId="3565427431" sldId="282"/>
            <ac:spMk id="8" creationId="{EF67A75A-6966-4986-8DE8-44FC414BDE93}"/>
          </ac:spMkLst>
        </pc:spChg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099309434" sldId="283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1144164342" sldId="284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2946385776" sldId="285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121848789" sldId="286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602212586" sldId="287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358298685" sldId="288"/>
        </pc:sldMkLst>
      </pc:sldChg>
      <pc:sldChg chg="modSp mod">
        <pc:chgData name="Antonio-Marius Tricolici" userId="4ca5b4ffc4fcfb59" providerId="LiveId" clId="{D81C0839-EA44-49A1-9BE7-D13F30D28CD7}" dt="2022-02-06T17:20:47.476" v="10066" actId="20577"/>
        <pc:sldMkLst>
          <pc:docMk/>
          <pc:sldMk cId="1307481501" sldId="289"/>
        </pc:sldMkLst>
        <pc:spChg chg="mod">
          <ac:chgData name="Antonio-Marius Tricolici" userId="4ca5b4ffc4fcfb59" providerId="LiveId" clId="{D81C0839-EA44-49A1-9BE7-D13F30D28CD7}" dt="2022-02-06T13:32:14.805" v="6962" actId="790"/>
          <ac:spMkLst>
            <pc:docMk/>
            <pc:sldMk cId="1307481501" sldId="289"/>
            <ac:spMk id="3" creationId="{DB5C65D6-5150-4200-8A1A-62C29F4F765F}"/>
          </ac:spMkLst>
        </pc:spChg>
        <pc:spChg chg="mod">
          <ac:chgData name="Antonio-Marius Tricolici" userId="4ca5b4ffc4fcfb59" providerId="LiveId" clId="{D81C0839-EA44-49A1-9BE7-D13F30D28CD7}" dt="2022-02-06T13:32:14.805" v="6962" actId="790"/>
          <ac:spMkLst>
            <pc:docMk/>
            <pc:sldMk cId="1307481501" sldId="289"/>
            <ac:spMk id="4" creationId="{A95DB000-1F13-43B1-A6A7-DC52184592D3}"/>
          </ac:spMkLst>
        </pc:spChg>
        <pc:spChg chg="mod">
          <ac:chgData name="Antonio-Marius Tricolici" userId="4ca5b4ffc4fcfb59" providerId="LiveId" clId="{D81C0839-EA44-49A1-9BE7-D13F30D28CD7}" dt="2022-02-06T17:20:47.476" v="10066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3143559266" sldId="290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4091551081" sldId="291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4011680360" sldId="292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624862317" sldId="293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2852776830" sldId="294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2231459128" sldId="295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092461397" sldId="296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225857392" sldId="297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121376984" sldId="298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60628957" sldId="299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95441443" sldId="300"/>
        </pc:sldMkLst>
      </pc:sldChg>
      <pc:sldChg chg="modSp new del mod">
        <pc:chgData name="Antonio-Marius Tricolici" userId="4ca5b4ffc4fcfb59" providerId="LiveId" clId="{D81C0839-EA44-49A1-9BE7-D13F30D28CD7}" dt="2022-02-06T10:51:59.369" v="403" actId="2696"/>
        <pc:sldMkLst>
          <pc:docMk/>
          <pc:sldMk cId="957832991" sldId="303"/>
        </pc:sldMkLst>
        <pc:spChg chg="mod">
          <ac:chgData name="Antonio-Marius Tricolici" userId="4ca5b4ffc4fcfb59" providerId="LiveId" clId="{D81C0839-EA44-49A1-9BE7-D13F30D28CD7}" dt="2022-02-06T10:45:32.643" v="234" actId="20577"/>
          <ac:spMkLst>
            <pc:docMk/>
            <pc:sldMk cId="957832991" sldId="303"/>
            <ac:spMk id="4" creationId="{69594836-7086-45A4-81B6-4ED7C8FE737C}"/>
          </ac:spMkLst>
        </pc:spChg>
      </pc:sldChg>
      <pc:sldChg chg="new del">
        <pc:chgData name="Antonio-Marius Tricolici" userId="4ca5b4ffc4fcfb59" providerId="LiveId" clId="{D81C0839-EA44-49A1-9BE7-D13F30D28CD7}" dt="2022-02-06T10:52:34.530" v="406" actId="2696"/>
        <pc:sldMkLst>
          <pc:docMk/>
          <pc:sldMk cId="1669163700" sldId="303"/>
        </pc:sldMkLst>
      </pc:sldChg>
      <pc:sldChg chg="addSp delSp modSp new mod modAnim">
        <pc:chgData name="Antonio-Marius Tricolici" userId="4ca5b4ffc4fcfb59" providerId="LiveId" clId="{D81C0839-EA44-49A1-9BE7-D13F30D28CD7}" dt="2022-02-06T11:20:34.438" v="1684" actId="20577"/>
        <pc:sldMkLst>
          <pc:docMk/>
          <pc:sldMk cId="2496624720" sldId="303"/>
        </pc:sldMkLst>
        <pc:spChg chg="mod">
          <ac:chgData name="Antonio-Marius Tricolici" userId="4ca5b4ffc4fcfb59" providerId="LiveId" clId="{D81C0839-EA44-49A1-9BE7-D13F30D28CD7}" dt="2022-02-06T11:05:16.768" v="920" actId="20577"/>
          <ac:spMkLst>
            <pc:docMk/>
            <pc:sldMk cId="2496624720" sldId="303"/>
            <ac:spMk id="2" creationId="{F77C81E9-98B7-4065-962F-9CDC55E78BF4}"/>
          </ac:spMkLst>
        </pc:spChg>
        <pc:spChg chg="add mod">
          <ac:chgData name="Antonio-Marius Tricolici" userId="4ca5b4ffc4fcfb59" providerId="LiveId" clId="{D81C0839-EA44-49A1-9BE7-D13F30D28CD7}" dt="2022-02-06T11:05:53.246" v="1013" actId="20577"/>
          <ac:spMkLst>
            <pc:docMk/>
            <pc:sldMk cId="2496624720" sldId="303"/>
            <ac:spMk id="3" creationId="{236106F4-0C53-4660-B03D-31343B32BB44}"/>
          </ac:spMkLst>
        </pc:spChg>
        <pc:spChg chg="add mod">
          <ac:chgData name="Antonio-Marius Tricolici" userId="4ca5b4ffc4fcfb59" providerId="LiveId" clId="{D81C0839-EA44-49A1-9BE7-D13F30D28CD7}" dt="2022-02-06T11:10:08.609" v="1341" actId="2711"/>
          <ac:spMkLst>
            <pc:docMk/>
            <pc:sldMk cId="2496624720" sldId="303"/>
            <ac:spMk id="4" creationId="{A8B35D52-0805-4C3F-AD59-4B7E2207CB26}"/>
          </ac:spMkLst>
        </pc:spChg>
        <pc:spChg chg="add del mod">
          <ac:chgData name="Antonio-Marius Tricolici" userId="4ca5b4ffc4fcfb59" providerId="LiveId" clId="{D81C0839-EA44-49A1-9BE7-D13F30D28CD7}" dt="2022-02-06T11:07:48.155" v="1123" actId="478"/>
          <ac:spMkLst>
            <pc:docMk/>
            <pc:sldMk cId="2496624720" sldId="303"/>
            <ac:spMk id="5" creationId="{ED75AABC-80C1-47DA-8A56-6D8D425420CD}"/>
          </ac:spMkLst>
        </pc:spChg>
        <pc:spChg chg="add mod">
          <ac:chgData name="Antonio-Marius Tricolici" userId="4ca5b4ffc4fcfb59" providerId="LiveId" clId="{D81C0839-EA44-49A1-9BE7-D13F30D28CD7}" dt="2022-02-06T11:20:34.438" v="1684" actId="20577"/>
          <ac:spMkLst>
            <pc:docMk/>
            <pc:sldMk cId="2496624720" sldId="303"/>
            <ac:spMk id="6" creationId="{D4E2C166-E393-4C42-9CF3-C0FC558CCD07}"/>
          </ac:spMkLst>
        </pc:spChg>
        <pc:spChg chg="add del mod">
          <ac:chgData name="Antonio-Marius Tricolici" userId="4ca5b4ffc4fcfb59" providerId="LiveId" clId="{D81C0839-EA44-49A1-9BE7-D13F30D28CD7}" dt="2022-02-06T11:12:43.305" v="1390" actId="478"/>
          <ac:spMkLst>
            <pc:docMk/>
            <pc:sldMk cId="2496624720" sldId="303"/>
            <ac:spMk id="7" creationId="{F8DA3914-4A64-42E6-A811-6B3A3B823270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22:01.420" v="10071" actId="20577"/>
        <pc:sldMkLst>
          <pc:docMk/>
          <pc:sldMk cId="3997255581" sldId="304"/>
        </pc:sldMkLst>
        <pc:spChg chg="mod">
          <ac:chgData name="Antonio-Marius Tricolici" userId="4ca5b4ffc4fcfb59" providerId="LiveId" clId="{D81C0839-EA44-49A1-9BE7-D13F30D28CD7}" dt="2022-02-06T11:12:30.066" v="1385" actId="20577"/>
          <ac:spMkLst>
            <pc:docMk/>
            <pc:sldMk cId="3997255581" sldId="304"/>
            <ac:spMk id="2" creationId="{6680ED93-2FDB-4581-86BE-D7B1EFED6DB4}"/>
          </ac:spMkLst>
        </pc:spChg>
        <pc:spChg chg="add del mod">
          <ac:chgData name="Antonio-Marius Tricolici" userId="4ca5b4ffc4fcfb59" providerId="LiveId" clId="{D81C0839-EA44-49A1-9BE7-D13F30D28CD7}" dt="2022-02-06T11:13:05.680" v="1395"/>
          <ac:spMkLst>
            <pc:docMk/>
            <pc:sldMk cId="3997255581" sldId="304"/>
            <ac:spMk id="4" creationId="{F0C09AF9-6512-4E31-87DA-7238CD066531}"/>
          </ac:spMkLst>
        </pc:spChg>
        <pc:spChg chg="add mod">
          <ac:chgData name="Antonio-Marius Tricolici" userId="4ca5b4ffc4fcfb59" providerId="LiveId" clId="{D81C0839-EA44-49A1-9BE7-D13F30D28CD7}" dt="2022-02-06T17:22:01.420" v="10071" actId="20577"/>
          <ac:spMkLst>
            <pc:docMk/>
            <pc:sldMk cId="3997255581" sldId="304"/>
            <ac:spMk id="5" creationId="{32A0E4E6-8CF6-41A4-8515-23821CC00F87}"/>
          </ac:spMkLst>
        </pc:spChg>
        <pc:graphicFrameChg chg="add mod modGraphic">
          <ac:chgData name="Antonio-Marius Tricolici" userId="4ca5b4ffc4fcfb59" providerId="LiveId" clId="{D81C0839-EA44-49A1-9BE7-D13F30D28CD7}" dt="2022-02-06T11:22:12.508" v="1823" actId="1076"/>
          <ac:graphicFrameMkLst>
            <pc:docMk/>
            <pc:sldMk cId="3997255581" sldId="304"/>
            <ac:graphicFrameMk id="6" creationId="{7CBD3594-9CAC-464F-A1B6-65C867A33891}"/>
          </ac:graphicFrameMkLst>
        </pc:graphicFrameChg>
        <pc:picChg chg="add del">
          <ac:chgData name="Antonio-Marius Tricolici" userId="4ca5b4ffc4fcfb59" providerId="LiveId" clId="{D81C0839-EA44-49A1-9BE7-D13F30D28CD7}" dt="2022-02-06T11:12:46.955" v="1392"/>
          <ac:picMkLst>
            <pc:docMk/>
            <pc:sldMk cId="3997255581" sldId="304"/>
            <ac:picMk id="3" creationId="{36B564FB-C35C-47E6-989E-96966152BBEF}"/>
          </ac:picMkLst>
        </pc:picChg>
      </pc:sldChg>
      <pc:sldChg chg="modSp add del mod">
        <pc:chgData name="Antonio-Marius Tricolici" userId="4ca5b4ffc4fcfb59" providerId="LiveId" clId="{D81C0839-EA44-49A1-9BE7-D13F30D28CD7}" dt="2022-02-06T10:52:49.114" v="412" actId="2696"/>
        <pc:sldMkLst>
          <pc:docMk/>
          <pc:sldMk cId="4291840115" sldId="304"/>
        </pc:sldMkLst>
        <pc:spChg chg="mod">
          <ac:chgData name="Antonio-Marius Tricolici" userId="4ca5b4ffc4fcfb59" providerId="LiveId" clId="{D81C0839-EA44-49A1-9BE7-D13F30D28CD7}" dt="2022-02-06T10:52:40.718" v="411" actId="20577"/>
          <ac:spMkLst>
            <pc:docMk/>
            <pc:sldMk cId="4291840115" sldId="304"/>
            <ac:spMk id="3" creationId="{DB5C65D6-5150-4200-8A1A-62C29F4F765F}"/>
          </ac:spMkLst>
        </pc:spChg>
      </pc:sldChg>
      <pc:sldChg chg="modSp add mod ord modAnim">
        <pc:chgData name="Antonio-Marius Tricolici" userId="4ca5b4ffc4fcfb59" providerId="LiveId" clId="{D81C0839-EA44-49A1-9BE7-D13F30D28CD7}" dt="2022-02-06T13:32:54.003" v="6971" actId="20577"/>
        <pc:sldMkLst>
          <pc:docMk/>
          <pc:sldMk cId="2397199203" sldId="305"/>
        </pc:sldMkLst>
        <pc:spChg chg="mod">
          <ac:chgData name="Antonio-Marius Tricolici" userId="4ca5b4ffc4fcfb59" providerId="LiveId" clId="{D81C0839-EA44-49A1-9BE7-D13F30D28CD7}" dt="2022-02-06T13:32:54.003" v="6971" actId="20577"/>
          <ac:spMkLst>
            <pc:docMk/>
            <pc:sldMk cId="2397199203" sldId="305"/>
            <ac:spMk id="3" creationId="{236106F4-0C53-4660-B03D-31343B32BB44}"/>
          </ac:spMkLst>
        </pc:spChg>
        <pc:spChg chg="mod">
          <ac:chgData name="Antonio-Marius Tricolici" userId="4ca5b4ffc4fcfb59" providerId="LiveId" clId="{D81C0839-EA44-49A1-9BE7-D13F30D28CD7}" dt="2022-02-06T13:32:44.888" v="6968" actId="790"/>
          <ac:spMkLst>
            <pc:docMk/>
            <pc:sldMk cId="2397199203" sldId="305"/>
            <ac:spMk id="4" creationId="{A8B35D52-0805-4C3F-AD59-4B7E2207CB26}"/>
          </ac:spMkLst>
        </pc:spChg>
        <pc:spChg chg="mod">
          <ac:chgData name="Antonio-Marius Tricolici" userId="4ca5b4ffc4fcfb59" providerId="LiveId" clId="{D81C0839-EA44-49A1-9BE7-D13F30D28CD7}" dt="2022-02-06T13:32:51.260" v="6969" actId="790"/>
          <ac:spMkLst>
            <pc:docMk/>
            <pc:sldMk cId="2397199203" sldId="305"/>
            <ac:spMk id="6" creationId="{D4E2C166-E393-4C42-9CF3-C0FC558CCD07}"/>
          </ac:spMkLst>
        </pc:spChg>
        <pc:spChg chg="mod">
          <ac:chgData name="Antonio-Marius Tricolici" userId="4ca5b4ffc4fcfb59" providerId="LiveId" clId="{D81C0839-EA44-49A1-9BE7-D13F30D28CD7}" dt="2022-02-06T11:48:52.281" v="3294" actId="339"/>
          <ac:spMkLst>
            <pc:docMk/>
            <pc:sldMk cId="2397199203" sldId="305"/>
            <ac:spMk id="7" creationId="{F8DA3914-4A64-42E6-A811-6B3A3B823270}"/>
          </ac:spMkLst>
        </pc:spChg>
      </pc:sldChg>
      <pc:sldChg chg="addSp modSp new mod">
        <pc:chgData name="Antonio-Marius Tricolici" userId="4ca5b4ffc4fcfb59" providerId="LiveId" clId="{D81C0839-EA44-49A1-9BE7-D13F30D28CD7}" dt="2022-02-06T11:24:36.280" v="2148" actId="1076"/>
        <pc:sldMkLst>
          <pc:docMk/>
          <pc:sldMk cId="3016857261" sldId="306"/>
        </pc:sldMkLst>
        <pc:spChg chg="mod">
          <ac:chgData name="Antonio-Marius Tricolici" userId="4ca5b4ffc4fcfb59" providerId="LiveId" clId="{D81C0839-EA44-49A1-9BE7-D13F30D28CD7}" dt="2022-02-06T11:19:34.162" v="1654" actId="20577"/>
          <ac:spMkLst>
            <pc:docMk/>
            <pc:sldMk cId="3016857261" sldId="306"/>
            <ac:spMk id="2" creationId="{D64ED589-801A-497B-999C-4BC8BCC455D1}"/>
          </ac:spMkLst>
        </pc:spChg>
        <pc:spChg chg="add mod">
          <ac:chgData name="Antonio-Marius Tricolici" userId="4ca5b4ffc4fcfb59" providerId="LiveId" clId="{D81C0839-EA44-49A1-9BE7-D13F30D28CD7}" dt="2022-02-06T11:24:36.280" v="2148" actId="1076"/>
          <ac:spMkLst>
            <pc:docMk/>
            <pc:sldMk cId="3016857261" sldId="306"/>
            <ac:spMk id="3" creationId="{C3397728-A609-444D-A886-10C76FD546D4}"/>
          </ac:spMkLst>
        </pc:spChg>
      </pc:sldChg>
      <pc:sldChg chg="addSp modSp new mod">
        <pc:chgData name="Antonio-Marius Tricolici" userId="4ca5b4ffc4fcfb59" providerId="LiveId" clId="{D81C0839-EA44-49A1-9BE7-D13F30D28CD7}" dt="2022-02-06T11:29:50.466" v="2429" actId="20577"/>
        <pc:sldMkLst>
          <pc:docMk/>
          <pc:sldMk cId="2353686569" sldId="307"/>
        </pc:sldMkLst>
        <pc:spChg chg="mod">
          <ac:chgData name="Antonio-Marius Tricolici" userId="4ca5b4ffc4fcfb59" providerId="LiveId" clId="{D81C0839-EA44-49A1-9BE7-D13F30D28CD7}" dt="2022-02-06T11:27:23.740" v="2160" actId="20577"/>
          <ac:spMkLst>
            <pc:docMk/>
            <pc:sldMk cId="2353686569" sldId="307"/>
            <ac:spMk id="2" creationId="{3C69593E-9B26-4B2D-8429-E9701C84E275}"/>
          </ac:spMkLst>
        </pc:spChg>
        <pc:spChg chg="add mod">
          <ac:chgData name="Antonio-Marius Tricolici" userId="4ca5b4ffc4fcfb59" providerId="LiveId" clId="{D81C0839-EA44-49A1-9BE7-D13F30D28CD7}" dt="2022-02-06T11:29:50.466" v="2429" actId="20577"/>
          <ac:spMkLst>
            <pc:docMk/>
            <pc:sldMk cId="2353686569" sldId="307"/>
            <ac:spMk id="3" creationId="{8C7A4BA2-84A5-43DF-87BF-2BDC593C8A92}"/>
          </ac:spMkLst>
        </pc:spChg>
      </pc:sldChg>
      <pc:sldChg chg="addSp delSp modSp new mod delAnim modAnim">
        <pc:chgData name="Antonio-Marius Tricolici" userId="4ca5b4ffc4fcfb59" providerId="LiveId" clId="{D81C0839-EA44-49A1-9BE7-D13F30D28CD7}" dt="2022-02-06T12:01:40.606" v="3962" actId="20577"/>
        <pc:sldMkLst>
          <pc:docMk/>
          <pc:sldMk cId="679912243" sldId="308"/>
        </pc:sldMkLst>
        <pc:spChg chg="mod">
          <ac:chgData name="Antonio-Marius Tricolici" userId="4ca5b4ffc4fcfb59" providerId="LiveId" clId="{D81C0839-EA44-49A1-9BE7-D13F30D28CD7}" dt="2022-02-06T11:36:08.859" v="3024" actId="403"/>
          <ac:spMkLst>
            <pc:docMk/>
            <pc:sldMk cId="679912243" sldId="308"/>
            <ac:spMk id="2" creationId="{36A74669-D858-4975-9211-77E6A831D874}"/>
          </ac:spMkLst>
        </pc:spChg>
        <pc:spChg chg="add mod">
          <ac:chgData name="Antonio-Marius Tricolici" userId="4ca5b4ffc4fcfb59" providerId="LiveId" clId="{D81C0839-EA44-49A1-9BE7-D13F30D28CD7}" dt="2022-02-06T11:36:08.859" v="3024" actId="403"/>
          <ac:spMkLst>
            <pc:docMk/>
            <pc:sldMk cId="679912243" sldId="308"/>
            <ac:spMk id="3" creationId="{BFA5ECF9-91BB-4FC3-8BFD-4CD1329A0177}"/>
          </ac:spMkLst>
        </pc:spChg>
        <pc:spChg chg="add del mod">
          <ac:chgData name="Antonio-Marius Tricolici" userId="4ca5b4ffc4fcfb59" providerId="LiveId" clId="{D81C0839-EA44-49A1-9BE7-D13F30D28CD7}" dt="2022-02-06T11:32:48.743" v="2833" actId="478"/>
          <ac:spMkLst>
            <pc:docMk/>
            <pc:sldMk cId="679912243" sldId="308"/>
            <ac:spMk id="4" creationId="{6AAC1723-4B2C-4A93-964E-B1AABBDF1F73}"/>
          </ac:spMkLst>
        </pc:spChg>
        <pc:spChg chg="add mod">
          <ac:chgData name="Antonio-Marius Tricolici" userId="4ca5b4ffc4fcfb59" providerId="LiveId" clId="{D81C0839-EA44-49A1-9BE7-D13F30D28CD7}" dt="2022-02-06T12:00:43.520" v="3769" actId="20577"/>
          <ac:spMkLst>
            <pc:docMk/>
            <pc:sldMk cId="679912243" sldId="308"/>
            <ac:spMk id="5" creationId="{1F79EE8F-4DDF-4BB9-9B0A-963C2C5EA27C}"/>
          </ac:spMkLst>
        </pc:spChg>
        <pc:spChg chg="add mod">
          <ac:chgData name="Antonio-Marius Tricolici" userId="4ca5b4ffc4fcfb59" providerId="LiveId" clId="{D81C0839-EA44-49A1-9BE7-D13F30D28CD7}" dt="2022-02-06T11:36:14.841" v="3025" actId="1076"/>
          <ac:spMkLst>
            <pc:docMk/>
            <pc:sldMk cId="679912243" sldId="308"/>
            <ac:spMk id="6" creationId="{5F24BD6A-B248-499C-BA66-20E70E062D5F}"/>
          </ac:spMkLst>
        </pc:spChg>
        <pc:spChg chg="add del mod">
          <ac:chgData name="Antonio-Marius Tricolici" userId="4ca5b4ffc4fcfb59" providerId="LiveId" clId="{D81C0839-EA44-49A1-9BE7-D13F30D28CD7}" dt="2022-02-06T12:00:38.148" v="3756" actId="1076"/>
          <ac:spMkLst>
            <pc:docMk/>
            <pc:sldMk cId="679912243" sldId="308"/>
            <ac:spMk id="7" creationId="{4BB4C17C-2F58-41BD-AE67-FA0093565806}"/>
          </ac:spMkLst>
        </pc:spChg>
        <pc:spChg chg="add del mod">
          <ac:chgData name="Antonio-Marius Tricolici" userId="4ca5b4ffc4fcfb59" providerId="LiveId" clId="{D81C0839-EA44-49A1-9BE7-D13F30D28CD7}" dt="2022-02-06T11:33:40.051" v="2927"/>
          <ac:spMkLst>
            <pc:docMk/>
            <pc:sldMk cId="679912243" sldId="308"/>
            <ac:spMk id="8" creationId="{BA16D540-2594-4571-A83F-A84430C315DB}"/>
          </ac:spMkLst>
        </pc:spChg>
        <pc:spChg chg="add del mod">
          <ac:chgData name="Antonio-Marius Tricolici" userId="4ca5b4ffc4fcfb59" providerId="LiveId" clId="{D81C0839-EA44-49A1-9BE7-D13F30D28CD7}" dt="2022-02-06T11:34:45.468" v="3010" actId="478"/>
          <ac:spMkLst>
            <pc:docMk/>
            <pc:sldMk cId="679912243" sldId="308"/>
            <ac:spMk id="9" creationId="{ABCF91E9-A962-45B7-A519-B016E30C3F7E}"/>
          </ac:spMkLst>
        </pc:spChg>
        <pc:spChg chg="add mod">
          <ac:chgData name="Antonio-Marius Tricolici" userId="4ca5b4ffc4fcfb59" providerId="LiveId" clId="{D81C0839-EA44-49A1-9BE7-D13F30D28CD7}" dt="2022-02-06T12:01:40.606" v="3962" actId="20577"/>
          <ac:spMkLst>
            <pc:docMk/>
            <pc:sldMk cId="679912243" sldId="308"/>
            <ac:spMk id="10" creationId="{C781A275-60C5-41CA-BCBE-2267A6FF1824}"/>
          </ac:spMkLst>
        </pc:spChg>
      </pc:sldChg>
      <pc:sldChg chg="addSp modSp new del mod">
        <pc:chgData name="Antonio-Marius Tricolici" userId="4ca5b4ffc4fcfb59" providerId="LiveId" clId="{D81C0839-EA44-49A1-9BE7-D13F30D28CD7}" dt="2022-02-06T12:29:29.039" v="4082" actId="2696"/>
        <pc:sldMkLst>
          <pc:docMk/>
          <pc:sldMk cId="4243630325" sldId="309"/>
        </pc:sldMkLst>
        <pc:spChg chg="mod">
          <ac:chgData name="Antonio-Marius Tricolici" userId="4ca5b4ffc4fcfb59" providerId="LiveId" clId="{D81C0839-EA44-49A1-9BE7-D13F30D28CD7}" dt="2022-02-06T11:34:53.913" v="3018" actId="20577"/>
          <ac:spMkLst>
            <pc:docMk/>
            <pc:sldMk cId="4243630325" sldId="309"/>
            <ac:spMk id="2" creationId="{13A66BE1-1081-45A3-BF23-98BBF903C73F}"/>
          </ac:spMkLst>
        </pc:spChg>
        <pc:spChg chg="add mod">
          <ac:chgData name="Antonio-Marius Tricolici" userId="4ca5b4ffc4fcfb59" providerId="LiveId" clId="{D81C0839-EA44-49A1-9BE7-D13F30D28CD7}" dt="2022-02-06T11:49:02.088" v="3296" actId="339"/>
          <ac:spMkLst>
            <pc:docMk/>
            <pc:sldMk cId="4243630325" sldId="309"/>
            <ac:spMk id="3" creationId="{801EA9B5-BEE0-4852-8C11-9C6DA397B13A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2:36:23.400" v="4308" actId="20577"/>
        <pc:sldMkLst>
          <pc:docMk/>
          <pc:sldMk cId="2872050178" sldId="310"/>
        </pc:sldMkLst>
        <pc:spChg chg="mod">
          <ac:chgData name="Antonio-Marius Tricolici" userId="4ca5b4ffc4fcfb59" providerId="LiveId" clId="{D81C0839-EA44-49A1-9BE7-D13F30D28CD7}" dt="2022-02-06T11:41:57.293" v="3075" actId="20577"/>
          <ac:spMkLst>
            <pc:docMk/>
            <pc:sldMk cId="2872050178" sldId="310"/>
            <ac:spMk id="2" creationId="{E264C669-D2CD-4255-83E7-2A24826F2400}"/>
          </ac:spMkLst>
        </pc:spChg>
        <pc:spChg chg="add mod">
          <ac:chgData name="Antonio-Marius Tricolici" userId="4ca5b4ffc4fcfb59" providerId="LiveId" clId="{D81C0839-EA44-49A1-9BE7-D13F30D28CD7}" dt="2022-02-06T12:05:05.333" v="4068" actId="113"/>
          <ac:spMkLst>
            <pc:docMk/>
            <pc:sldMk cId="2872050178" sldId="310"/>
            <ac:spMk id="3" creationId="{CA6BCEDC-8C3F-4F4B-833F-64A1E81BBA44}"/>
          </ac:spMkLst>
        </pc:spChg>
        <pc:spChg chg="add del mod">
          <ac:chgData name="Antonio-Marius Tricolici" userId="4ca5b4ffc4fcfb59" providerId="LiveId" clId="{D81C0839-EA44-49A1-9BE7-D13F30D28CD7}" dt="2022-02-06T11:43:31.292" v="3238" actId="478"/>
          <ac:spMkLst>
            <pc:docMk/>
            <pc:sldMk cId="2872050178" sldId="310"/>
            <ac:spMk id="4" creationId="{30EBBFCE-3DAC-40A2-8907-A6F610275B69}"/>
          </ac:spMkLst>
        </pc:spChg>
        <pc:spChg chg="add mod">
          <ac:chgData name="Antonio-Marius Tricolici" userId="4ca5b4ffc4fcfb59" providerId="LiveId" clId="{D81C0839-EA44-49A1-9BE7-D13F30D28CD7}" dt="2022-02-06T12:36:23.400" v="4308" actId="20577"/>
          <ac:spMkLst>
            <pc:docMk/>
            <pc:sldMk cId="2872050178" sldId="310"/>
            <ac:spMk id="4" creationId="{3C165C81-F8A4-4959-BFCC-6B2CF4698F28}"/>
          </ac:spMkLst>
        </pc:spChg>
        <pc:spChg chg="add del mod">
          <ac:chgData name="Antonio-Marius Tricolici" userId="4ca5b4ffc4fcfb59" providerId="LiveId" clId="{D81C0839-EA44-49A1-9BE7-D13F30D28CD7}" dt="2022-02-06T12:32:45.962" v="4108" actId="478"/>
          <ac:spMkLst>
            <pc:docMk/>
            <pc:sldMk cId="2872050178" sldId="310"/>
            <ac:spMk id="5" creationId="{7E8143F3-ED35-4DB7-9BF6-462FA0907AD1}"/>
          </ac:spMkLst>
        </pc:spChg>
        <pc:spChg chg="add mod">
          <ac:chgData name="Antonio-Marius Tricolici" userId="4ca5b4ffc4fcfb59" providerId="LiveId" clId="{D81C0839-EA44-49A1-9BE7-D13F30D28CD7}" dt="2022-02-06T12:00:31.816" v="3755" actId="1076"/>
          <ac:spMkLst>
            <pc:docMk/>
            <pc:sldMk cId="2872050178" sldId="310"/>
            <ac:spMk id="6" creationId="{F38F97D8-21E5-4D8E-8615-2E83FC0DAB21}"/>
          </ac:spMkLst>
        </pc:spChg>
      </pc:sldChg>
      <pc:sldChg chg="addSp delSp modSp new mod">
        <pc:chgData name="Antonio-Marius Tricolici" userId="4ca5b4ffc4fcfb59" providerId="LiveId" clId="{D81C0839-EA44-49A1-9BE7-D13F30D28CD7}" dt="2022-02-06T12:31:51.296" v="4107" actId="1076"/>
        <pc:sldMkLst>
          <pc:docMk/>
          <pc:sldMk cId="1484601142" sldId="311"/>
        </pc:sldMkLst>
        <pc:spChg chg="mod">
          <ac:chgData name="Antonio-Marius Tricolici" userId="4ca5b4ffc4fcfb59" providerId="LiveId" clId="{D81C0839-EA44-49A1-9BE7-D13F30D28CD7}" dt="2022-02-06T11:40:44.725" v="3056" actId="20577"/>
          <ac:spMkLst>
            <pc:docMk/>
            <pc:sldMk cId="1484601142" sldId="311"/>
            <ac:spMk id="2" creationId="{07E2AB40-503B-4967-B706-103710DE3F11}"/>
          </ac:spMkLst>
        </pc:spChg>
        <pc:spChg chg="add del mod">
          <ac:chgData name="Antonio-Marius Tricolici" userId="4ca5b4ffc4fcfb59" providerId="LiveId" clId="{D81C0839-EA44-49A1-9BE7-D13F30D28CD7}" dt="2022-02-06T12:29:37.374" v="4091" actId="478"/>
          <ac:spMkLst>
            <pc:docMk/>
            <pc:sldMk cId="1484601142" sldId="311"/>
            <ac:spMk id="3" creationId="{11FC993F-69B0-4FB6-A2BF-218AE534BFA6}"/>
          </ac:spMkLst>
        </pc:spChg>
        <pc:spChg chg="add mod">
          <ac:chgData name="Antonio-Marius Tricolici" userId="4ca5b4ffc4fcfb59" providerId="LiveId" clId="{D81C0839-EA44-49A1-9BE7-D13F30D28CD7}" dt="2022-02-06T12:31:51.296" v="4107" actId="1076"/>
          <ac:spMkLst>
            <pc:docMk/>
            <pc:sldMk cId="1484601142" sldId="311"/>
            <ac:spMk id="4" creationId="{E67D7A4B-75F0-454E-83E4-91828D6D5392}"/>
          </ac:spMkLst>
        </pc:spChg>
      </pc:sldChg>
      <pc:sldChg chg="addSp modSp new mod modAnim">
        <pc:chgData name="Antonio-Marius Tricolici" userId="4ca5b4ffc4fcfb59" providerId="LiveId" clId="{D81C0839-EA44-49A1-9BE7-D13F30D28CD7}" dt="2022-02-06T12:39:25.636" v="4332"/>
        <pc:sldMkLst>
          <pc:docMk/>
          <pc:sldMk cId="3151221228" sldId="312"/>
        </pc:sldMkLst>
        <pc:spChg chg="mod">
          <ac:chgData name="Antonio-Marius Tricolici" userId="4ca5b4ffc4fcfb59" providerId="LiveId" clId="{D81C0839-EA44-49A1-9BE7-D13F30D28CD7}" dt="2022-02-06T11:55:21.584" v="3309" actId="20577"/>
          <ac:spMkLst>
            <pc:docMk/>
            <pc:sldMk cId="3151221228" sldId="312"/>
            <ac:spMk id="2" creationId="{4E4F5913-8C20-40C6-8679-F0D08045F289}"/>
          </ac:spMkLst>
        </pc:spChg>
        <pc:spChg chg="add mod">
          <ac:chgData name="Antonio-Marius Tricolici" userId="4ca5b4ffc4fcfb59" providerId="LiveId" clId="{D81C0839-EA44-49A1-9BE7-D13F30D28CD7}" dt="2022-02-06T11:57:15.869" v="3633" actId="20577"/>
          <ac:spMkLst>
            <pc:docMk/>
            <pc:sldMk cId="3151221228" sldId="312"/>
            <ac:spMk id="3" creationId="{DF6B53B9-1E25-4E6D-862B-24EEA22EDB80}"/>
          </ac:spMkLst>
        </pc:spChg>
        <pc:spChg chg="add mod">
          <ac:chgData name="Antonio-Marius Tricolici" userId="4ca5b4ffc4fcfb59" providerId="LiveId" clId="{D81C0839-EA44-49A1-9BE7-D13F30D28CD7}" dt="2022-02-06T12:37:40.369" v="4310" actId="1076"/>
          <ac:spMkLst>
            <pc:docMk/>
            <pc:sldMk cId="3151221228" sldId="312"/>
            <ac:spMk id="4" creationId="{315FA5EC-1C3D-4CB1-A3A5-137CEC10DC62}"/>
          </ac:spMkLst>
        </pc:spChg>
        <pc:spChg chg="add mod">
          <ac:chgData name="Antonio-Marius Tricolici" userId="4ca5b4ffc4fcfb59" providerId="LiveId" clId="{D81C0839-EA44-49A1-9BE7-D13F30D28CD7}" dt="2022-02-06T12:38:59.827" v="4330" actId="2711"/>
          <ac:spMkLst>
            <pc:docMk/>
            <pc:sldMk cId="3151221228" sldId="312"/>
            <ac:spMk id="5" creationId="{0A13D9AB-1A83-49A2-89AC-EB2D11CB7D48}"/>
          </ac:spMkLst>
        </pc:spChg>
      </pc:sldChg>
      <pc:sldChg chg="addSp modSp new del mod">
        <pc:chgData name="Antonio-Marius Tricolici" userId="4ca5b4ffc4fcfb59" providerId="LiveId" clId="{D81C0839-EA44-49A1-9BE7-D13F30D28CD7}" dt="2022-02-06T12:39:06.903" v="4331" actId="2696"/>
        <pc:sldMkLst>
          <pc:docMk/>
          <pc:sldMk cId="1155245968" sldId="313"/>
        </pc:sldMkLst>
        <pc:spChg chg="mod">
          <ac:chgData name="Antonio-Marius Tricolici" userId="4ca5b4ffc4fcfb59" providerId="LiveId" clId="{D81C0839-EA44-49A1-9BE7-D13F30D28CD7}" dt="2022-02-06T12:00:02.819" v="3725" actId="20577"/>
          <ac:spMkLst>
            <pc:docMk/>
            <pc:sldMk cId="1155245968" sldId="313"/>
            <ac:spMk id="2" creationId="{CBBDEB21-8298-4C9F-AB9E-E6ABF6629801}"/>
          </ac:spMkLst>
        </pc:spChg>
        <pc:spChg chg="add mod">
          <ac:chgData name="Antonio-Marius Tricolici" userId="4ca5b4ffc4fcfb59" providerId="LiveId" clId="{D81C0839-EA44-49A1-9BE7-D13F30D28CD7}" dt="2022-02-06T11:59:50.755" v="3718" actId="339"/>
          <ac:spMkLst>
            <pc:docMk/>
            <pc:sldMk cId="1155245968" sldId="313"/>
            <ac:spMk id="3" creationId="{B2C4EEAB-020E-4875-BCB2-A8EABEA638C6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19:15.198" v="10051" actId="1076"/>
        <pc:sldMkLst>
          <pc:docMk/>
          <pc:sldMk cId="1961997739" sldId="314"/>
        </pc:sldMkLst>
        <pc:spChg chg="mod">
          <ac:chgData name="Antonio-Marius Tricolici" userId="4ca5b4ffc4fcfb59" providerId="LiveId" clId="{D81C0839-EA44-49A1-9BE7-D13F30D28CD7}" dt="2022-02-06T17:15:10.957" v="9963" actId="20577"/>
          <ac:spMkLst>
            <pc:docMk/>
            <pc:sldMk cId="1961997739" sldId="314"/>
            <ac:spMk id="2" creationId="{705AE043-D52E-4402-AB20-24B0CEB3EA0B}"/>
          </ac:spMkLst>
        </pc:spChg>
        <pc:spChg chg="add del">
          <ac:chgData name="Antonio-Marius Tricolici" userId="4ca5b4ffc4fcfb59" providerId="LiveId" clId="{D81C0839-EA44-49A1-9BE7-D13F30D28CD7}" dt="2022-02-06T13:07:31.547" v="5292"/>
          <ac:spMkLst>
            <pc:docMk/>
            <pc:sldMk cId="1961997739" sldId="314"/>
            <ac:spMk id="3" creationId="{838D3E53-C9DA-468B-A3FD-6AAEEDB2ED0D}"/>
          </ac:spMkLst>
        </pc:spChg>
        <pc:spChg chg="add del">
          <ac:chgData name="Antonio-Marius Tricolici" userId="4ca5b4ffc4fcfb59" providerId="LiveId" clId="{D81C0839-EA44-49A1-9BE7-D13F30D28CD7}" dt="2022-02-06T17:16:17.614" v="9965"/>
          <ac:spMkLst>
            <pc:docMk/>
            <pc:sldMk cId="1961997739" sldId="314"/>
            <ac:spMk id="4" creationId="{A7CC3D69-EE60-4FD9-BC34-9C4144075DD2}"/>
          </ac:spMkLst>
        </pc:spChg>
        <pc:spChg chg="add mod">
          <ac:chgData name="Antonio-Marius Tricolici" userId="4ca5b4ffc4fcfb59" providerId="LiveId" clId="{D81C0839-EA44-49A1-9BE7-D13F30D28CD7}" dt="2022-02-06T17:19:08.379" v="10048" actId="14100"/>
          <ac:spMkLst>
            <pc:docMk/>
            <pc:sldMk cId="1961997739" sldId="314"/>
            <ac:spMk id="7" creationId="{B92DC497-4D28-4432-BE65-2FF6A2EFACAC}"/>
          </ac:spMkLst>
        </pc:spChg>
        <pc:spChg chg="add mod">
          <ac:chgData name="Antonio-Marius Tricolici" userId="4ca5b4ffc4fcfb59" providerId="LiveId" clId="{D81C0839-EA44-49A1-9BE7-D13F30D28CD7}" dt="2022-02-06T17:19:13.305" v="10050" actId="1076"/>
          <ac:spMkLst>
            <pc:docMk/>
            <pc:sldMk cId="1961997739" sldId="314"/>
            <ac:spMk id="8" creationId="{6C3CAB2E-D6DC-48EB-B3AD-915FF7DBE4BE}"/>
          </ac:spMkLst>
        </pc:spChg>
        <pc:spChg chg="add mod">
          <ac:chgData name="Antonio-Marius Tricolici" userId="4ca5b4ffc4fcfb59" providerId="LiveId" clId="{D81C0839-EA44-49A1-9BE7-D13F30D28CD7}" dt="2022-02-06T17:18:30.760" v="10025" actId="14100"/>
          <ac:spMkLst>
            <pc:docMk/>
            <pc:sldMk cId="1961997739" sldId="314"/>
            <ac:spMk id="9" creationId="{1234616E-51EE-46DA-BA38-FE0F0ABCA214}"/>
          </ac:spMkLst>
        </pc:spChg>
        <pc:spChg chg="add mod">
          <ac:chgData name="Antonio-Marius Tricolici" userId="4ca5b4ffc4fcfb59" providerId="LiveId" clId="{D81C0839-EA44-49A1-9BE7-D13F30D28CD7}" dt="2022-02-06T17:19:15.198" v="10051" actId="1076"/>
          <ac:spMkLst>
            <pc:docMk/>
            <pc:sldMk cId="1961997739" sldId="314"/>
            <ac:spMk id="10" creationId="{19DAB7B9-39B5-40CA-B910-625F2A590B53}"/>
          </ac:spMkLst>
        </pc:spChg>
        <pc:picChg chg="add del mod">
          <ac:chgData name="Antonio-Marius Tricolici" userId="4ca5b4ffc4fcfb59" providerId="LiveId" clId="{D81C0839-EA44-49A1-9BE7-D13F30D28CD7}" dt="2022-02-06T17:16:53.967" v="9968" actId="478"/>
          <ac:picMkLst>
            <pc:docMk/>
            <pc:sldMk cId="1961997739" sldId="314"/>
            <ac:picMk id="6" creationId="{623D9360-A5FD-4EEC-B39A-2D48216B3274}"/>
          </ac:picMkLst>
        </pc:picChg>
      </pc:sldChg>
      <pc:sldChg chg="addSp delSp modSp new mod">
        <pc:chgData name="Antonio-Marius Tricolici" userId="4ca5b4ffc4fcfb59" providerId="LiveId" clId="{D81C0839-EA44-49A1-9BE7-D13F30D28CD7}" dt="2022-02-06T12:36:20.361" v="4305" actId="20577"/>
        <pc:sldMkLst>
          <pc:docMk/>
          <pc:sldMk cId="240876497" sldId="315"/>
        </pc:sldMkLst>
        <pc:spChg chg="mod">
          <ac:chgData name="Antonio-Marius Tricolici" userId="4ca5b4ffc4fcfb59" providerId="LiveId" clId="{D81C0839-EA44-49A1-9BE7-D13F30D28CD7}" dt="2022-02-06T12:34:23.185" v="4179" actId="20577"/>
          <ac:spMkLst>
            <pc:docMk/>
            <pc:sldMk cId="240876497" sldId="315"/>
            <ac:spMk id="2" creationId="{8A4A237A-7AA5-4BAE-880E-E7C043B0858B}"/>
          </ac:spMkLst>
        </pc:spChg>
        <pc:spChg chg="add del mod">
          <ac:chgData name="Antonio-Marius Tricolici" userId="4ca5b4ffc4fcfb59" providerId="LiveId" clId="{D81C0839-EA44-49A1-9BE7-D13F30D28CD7}" dt="2022-02-06T12:35:15.049" v="4195" actId="478"/>
          <ac:spMkLst>
            <pc:docMk/>
            <pc:sldMk cId="240876497" sldId="315"/>
            <ac:spMk id="3" creationId="{66A3A4A1-E769-4031-9445-95F054209879}"/>
          </ac:spMkLst>
        </pc:spChg>
        <pc:spChg chg="add del">
          <ac:chgData name="Antonio-Marius Tricolici" userId="4ca5b4ffc4fcfb59" providerId="LiveId" clId="{D81C0839-EA44-49A1-9BE7-D13F30D28CD7}" dt="2022-02-06T12:35:12.858" v="4194"/>
          <ac:spMkLst>
            <pc:docMk/>
            <pc:sldMk cId="240876497" sldId="315"/>
            <ac:spMk id="4" creationId="{600A37BD-AEF9-4200-A1A6-8C93B05DAE25}"/>
          </ac:spMkLst>
        </pc:spChg>
        <pc:spChg chg="add mod">
          <ac:chgData name="Antonio-Marius Tricolici" userId="4ca5b4ffc4fcfb59" providerId="LiveId" clId="{D81C0839-EA44-49A1-9BE7-D13F30D28CD7}" dt="2022-02-06T12:36:20.361" v="4305" actId="20577"/>
          <ac:spMkLst>
            <pc:docMk/>
            <pc:sldMk cId="240876497" sldId="315"/>
            <ac:spMk id="5" creationId="{04A13BC5-264A-4B54-A4EC-DE1CD366BD74}"/>
          </ac:spMkLst>
        </pc:spChg>
        <pc:spChg chg="add mod">
          <ac:chgData name="Antonio-Marius Tricolici" userId="4ca5b4ffc4fcfb59" providerId="LiveId" clId="{D81C0839-EA44-49A1-9BE7-D13F30D28CD7}" dt="2022-02-06T12:35:52.094" v="4292" actId="20577"/>
          <ac:spMkLst>
            <pc:docMk/>
            <pc:sldMk cId="240876497" sldId="315"/>
            <ac:spMk id="6" creationId="{6096F3A3-73C4-4295-AFBB-93C74A440DE7}"/>
          </ac:spMkLst>
        </pc:spChg>
        <pc:spChg chg="add del mod">
          <ac:chgData name="Antonio-Marius Tricolici" userId="4ca5b4ffc4fcfb59" providerId="LiveId" clId="{D81C0839-EA44-49A1-9BE7-D13F30D28CD7}" dt="2022-02-06T12:36:12.151" v="4302"/>
          <ac:spMkLst>
            <pc:docMk/>
            <pc:sldMk cId="240876497" sldId="315"/>
            <ac:spMk id="7" creationId="{1CF34260-8474-4A77-989D-74F5CD397B8D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2:45:55.396" v="4501" actId="20577"/>
        <pc:sldMkLst>
          <pc:docMk/>
          <pc:sldMk cId="1589959573" sldId="316"/>
        </pc:sldMkLst>
        <pc:spChg chg="mod">
          <ac:chgData name="Antonio-Marius Tricolici" userId="4ca5b4ffc4fcfb59" providerId="LiveId" clId="{D81C0839-EA44-49A1-9BE7-D13F30D28CD7}" dt="2022-02-06T12:42:54.546" v="4339" actId="20577"/>
          <ac:spMkLst>
            <pc:docMk/>
            <pc:sldMk cId="1589959573" sldId="316"/>
            <ac:spMk id="2" creationId="{4E4F5913-8C20-40C6-8679-F0D08045F289}"/>
          </ac:spMkLst>
        </pc:spChg>
        <pc:spChg chg="mod">
          <ac:chgData name="Antonio-Marius Tricolici" userId="4ca5b4ffc4fcfb59" providerId="LiveId" clId="{D81C0839-EA44-49A1-9BE7-D13F30D28CD7}" dt="2022-02-06T12:43:40.420" v="4487" actId="20577"/>
          <ac:spMkLst>
            <pc:docMk/>
            <pc:sldMk cId="1589959573" sldId="316"/>
            <ac:spMk id="3" creationId="{DF6B53B9-1E25-4E6D-862B-24EEA22EDB80}"/>
          </ac:spMkLst>
        </pc:spChg>
        <pc:spChg chg="del">
          <ac:chgData name="Antonio-Marius Tricolici" userId="4ca5b4ffc4fcfb59" providerId="LiveId" clId="{D81C0839-EA44-49A1-9BE7-D13F30D28CD7}" dt="2022-02-06T12:43:44.347" v="4488" actId="478"/>
          <ac:spMkLst>
            <pc:docMk/>
            <pc:sldMk cId="1589959573" sldId="316"/>
            <ac:spMk id="4" creationId="{315FA5EC-1C3D-4CB1-A3A5-137CEC10DC62}"/>
          </ac:spMkLst>
        </pc:spChg>
        <pc:spChg chg="del">
          <ac:chgData name="Antonio-Marius Tricolici" userId="4ca5b4ffc4fcfb59" providerId="LiveId" clId="{D81C0839-EA44-49A1-9BE7-D13F30D28CD7}" dt="2022-02-06T12:43:44.347" v="4488" actId="478"/>
          <ac:spMkLst>
            <pc:docMk/>
            <pc:sldMk cId="1589959573" sldId="316"/>
            <ac:spMk id="5" creationId="{0A13D9AB-1A83-49A2-89AC-EB2D11CB7D48}"/>
          </ac:spMkLst>
        </pc:spChg>
        <pc:spChg chg="add mod">
          <ac:chgData name="Antonio-Marius Tricolici" userId="4ca5b4ffc4fcfb59" providerId="LiveId" clId="{D81C0839-EA44-49A1-9BE7-D13F30D28CD7}" dt="2022-02-06T12:45:55.396" v="4501" actId="20577"/>
          <ac:spMkLst>
            <pc:docMk/>
            <pc:sldMk cId="1589959573" sldId="316"/>
            <ac:spMk id="6" creationId="{20EACDC3-35DE-4754-A947-799D97C6B78C}"/>
          </ac:spMkLst>
        </pc:spChg>
      </pc:sldChg>
      <pc:sldChg chg="addSp delSp modSp new mod">
        <pc:chgData name="Antonio-Marius Tricolici" userId="4ca5b4ffc4fcfb59" providerId="LiveId" clId="{D81C0839-EA44-49A1-9BE7-D13F30D28CD7}" dt="2022-02-06T12:52:47.062" v="4630" actId="1076"/>
        <pc:sldMkLst>
          <pc:docMk/>
          <pc:sldMk cId="3943101496" sldId="317"/>
        </pc:sldMkLst>
        <pc:spChg chg="mod">
          <ac:chgData name="Antonio-Marius Tricolici" userId="4ca5b4ffc4fcfb59" providerId="LiveId" clId="{D81C0839-EA44-49A1-9BE7-D13F30D28CD7}" dt="2022-02-06T12:49:38.942" v="4549" actId="20577"/>
          <ac:spMkLst>
            <pc:docMk/>
            <pc:sldMk cId="3943101496" sldId="317"/>
            <ac:spMk id="2" creationId="{B7A7DC50-58CB-4AF1-88A3-00BCBDED23CB}"/>
          </ac:spMkLst>
        </pc:spChg>
        <pc:spChg chg="add del mod">
          <ac:chgData name="Antonio-Marius Tricolici" userId="4ca5b4ffc4fcfb59" providerId="LiveId" clId="{D81C0839-EA44-49A1-9BE7-D13F30D28CD7}" dt="2022-02-06T12:51:48.181" v="4562" actId="478"/>
          <ac:spMkLst>
            <pc:docMk/>
            <pc:sldMk cId="3943101496" sldId="317"/>
            <ac:spMk id="3" creationId="{D2D87CA7-C07C-43BF-AEEB-23B6B2A24567}"/>
          </ac:spMkLst>
        </pc:spChg>
        <pc:spChg chg="add mod">
          <ac:chgData name="Antonio-Marius Tricolici" userId="4ca5b4ffc4fcfb59" providerId="LiveId" clId="{D81C0839-EA44-49A1-9BE7-D13F30D28CD7}" dt="2022-02-06T12:52:24.913" v="4597" actId="339"/>
          <ac:spMkLst>
            <pc:docMk/>
            <pc:sldMk cId="3943101496" sldId="317"/>
            <ac:spMk id="4" creationId="{A06A0CFE-30F7-46D2-B607-5C9A9EBFDB62}"/>
          </ac:spMkLst>
        </pc:spChg>
        <pc:spChg chg="add mod">
          <ac:chgData name="Antonio-Marius Tricolici" userId="4ca5b4ffc4fcfb59" providerId="LiveId" clId="{D81C0839-EA44-49A1-9BE7-D13F30D28CD7}" dt="2022-02-06T12:52:24.913" v="4597" actId="339"/>
          <ac:spMkLst>
            <pc:docMk/>
            <pc:sldMk cId="3943101496" sldId="317"/>
            <ac:spMk id="5" creationId="{C6CD29C5-4250-477D-99BA-C8AF799BBE18}"/>
          </ac:spMkLst>
        </pc:spChg>
        <pc:spChg chg="add mod">
          <ac:chgData name="Antonio-Marius Tricolici" userId="4ca5b4ffc4fcfb59" providerId="LiveId" clId="{D81C0839-EA44-49A1-9BE7-D13F30D28CD7}" dt="2022-02-06T12:52:45.286" v="4629" actId="1076"/>
          <ac:spMkLst>
            <pc:docMk/>
            <pc:sldMk cId="3943101496" sldId="317"/>
            <ac:spMk id="6" creationId="{CB26047B-1DDC-45E8-93F0-F8E6B8DEAF51}"/>
          </ac:spMkLst>
        </pc:spChg>
        <pc:spChg chg="add mod">
          <ac:chgData name="Antonio-Marius Tricolici" userId="4ca5b4ffc4fcfb59" providerId="LiveId" clId="{D81C0839-EA44-49A1-9BE7-D13F30D28CD7}" dt="2022-02-06T12:52:47.062" v="4630" actId="1076"/>
          <ac:spMkLst>
            <pc:docMk/>
            <pc:sldMk cId="3943101496" sldId="317"/>
            <ac:spMk id="7" creationId="{D9311DBE-63EF-420B-83F8-C161CFDC94A6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3:11:26.206" v="5643" actId="2711"/>
        <pc:sldMkLst>
          <pc:docMk/>
          <pc:sldMk cId="1363479942" sldId="318"/>
        </pc:sldMkLst>
        <pc:spChg chg="mod">
          <ac:chgData name="Antonio-Marius Tricolici" userId="4ca5b4ffc4fcfb59" providerId="LiveId" clId="{D81C0839-EA44-49A1-9BE7-D13F30D28CD7}" dt="2022-02-06T12:59:04.027" v="4674" actId="20577"/>
          <ac:spMkLst>
            <pc:docMk/>
            <pc:sldMk cId="1363479942" sldId="318"/>
            <ac:spMk id="2" creationId="{A61C67F9-388C-4C0C-B6A2-B8D0E5175159}"/>
          </ac:spMkLst>
        </pc:spChg>
        <pc:spChg chg="add mod">
          <ac:chgData name="Antonio-Marius Tricolici" userId="4ca5b4ffc4fcfb59" providerId="LiveId" clId="{D81C0839-EA44-49A1-9BE7-D13F30D28CD7}" dt="2022-02-06T13:10:43.603" v="5628" actId="403"/>
          <ac:spMkLst>
            <pc:docMk/>
            <pc:sldMk cId="1363479942" sldId="318"/>
            <ac:spMk id="3" creationId="{7C3FA0F2-5D65-4995-8879-9DAC56CBC837}"/>
          </ac:spMkLst>
        </pc:spChg>
        <pc:spChg chg="add mod">
          <ac:chgData name="Antonio-Marius Tricolici" userId="4ca5b4ffc4fcfb59" providerId="LiveId" clId="{D81C0839-EA44-49A1-9BE7-D13F30D28CD7}" dt="2022-02-06T13:09:00.601" v="5441" actId="1076"/>
          <ac:spMkLst>
            <pc:docMk/>
            <pc:sldMk cId="1363479942" sldId="318"/>
            <ac:spMk id="4" creationId="{B9ABF2C7-9780-42E4-9D3B-B616469EFA55}"/>
          </ac:spMkLst>
        </pc:spChg>
        <pc:spChg chg="add mod">
          <ac:chgData name="Antonio-Marius Tricolici" userId="4ca5b4ffc4fcfb59" providerId="LiveId" clId="{D81C0839-EA44-49A1-9BE7-D13F30D28CD7}" dt="2022-02-06T13:09:00.601" v="5441" actId="1076"/>
          <ac:spMkLst>
            <pc:docMk/>
            <pc:sldMk cId="1363479942" sldId="318"/>
            <ac:spMk id="5" creationId="{E17BE670-38D0-4C93-B783-E78CB2849B89}"/>
          </ac:spMkLst>
        </pc:spChg>
        <pc:spChg chg="add del mod">
          <ac:chgData name="Antonio-Marius Tricolici" userId="4ca5b4ffc4fcfb59" providerId="LiveId" clId="{D81C0839-EA44-49A1-9BE7-D13F30D28CD7}" dt="2022-02-06T13:04:48.863" v="5035"/>
          <ac:spMkLst>
            <pc:docMk/>
            <pc:sldMk cId="1363479942" sldId="318"/>
            <ac:spMk id="6" creationId="{BB7A8B19-CE1C-4AEF-8A8E-D501816B24E4}"/>
          </ac:spMkLst>
        </pc:spChg>
        <pc:spChg chg="add mod">
          <ac:chgData name="Antonio-Marius Tricolici" userId="4ca5b4ffc4fcfb59" providerId="LiveId" clId="{D81C0839-EA44-49A1-9BE7-D13F30D28CD7}" dt="2022-02-06T13:08:57.723" v="5440" actId="1076"/>
          <ac:spMkLst>
            <pc:docMk/>
            <pc:sldMk cId="1363479942" sldId="318"/>
            <ac:spMk id="7" creationId="{06CB28AD-C2F8-460C-A431-6C15F930D82A}"/>
          </ac:spMkLst>
        </pc:spChg>
        <pc:spChg chg="add mod">
          <ac:chgData name="Antonio-Marius Tricolici" userId="4ca5b4ffc4fcfb59" providerId="LiveId" clId="{D81C0839-EA44-49A1-9BE7-D13F30D28CD7}" dt="2022-02-06T13:08:57.723" v="5440" actId="1076"/>
          <ac:spMkLst>
            <pc:docMk/>
            <pc:sldMk cId="1363479942" sldId="318"/>
            <ac:spMk id="8" creationId="{B6EF7D82-7ABD-4D9E-BE48-97E89C04B922}"/>
          </ac:spMkLst>
        </pc:spChg>
        <pc:spChg chg="add del mod">
          <ac:chgData name="Antonio-Marius Tricolici" userId="4ca5b4ffc4fcfb59" providerId="LiveId" clId="{D81C0839-EA44-49A1-9BE7-D13F30D28CD7}" dt="2022-02-06T13:08:53.214" v="5439" actId="478"/>
          <ac:spMkLst>
            <pc:docMk/>
            <pc:sldMk cId="1363479942" sldId="318"/>
            <ac:spMk id="9" creationId="{6CC9FDF6-27E8-4D45-9E6A-105B04C57DA2}"/>
          </ac:spMkLst>
        </pc:spChg>
        <pc:spChg chg="add mod">
          <ac:chgData name="Antonio-Marius Tricolici" userId="4ca5b4ffc4fcfb59" providerId="LiveId" clId="{D81C0839-EA44-49A1-9BE7-D13F30D28CD7}" dt="2022-02-06T13:11:26.206" v="5643" actId="2711"/>
          <ac:spMkLst>
            <pc:docMk/>
            <pc:sldMk cId="1363479942" sldId="318"/>
            <ac:spMk id="10" creationId="{C79E24E1-1C94-452F-8EDF-CFAF13788DB7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3:12:54.484" v="5751" actId="20577"/>
        <pc:sldMkLst>
          <pc:docMk/>
          <pc:sldMk cId="973162927" sldId="319"/>
        </pc:sldMkLst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3" creationId="{7C3FA0F2-5D65-4995-8879-9DAC56CBC837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4" creationId="{B9ABF2C7-9780-42E4-9D3B-B616469EFA55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5" creationId="{E17BE670-38D0-4C93-B783-E78CB2849B89}"/>
          </ac:spMkLst>
        </pc:spChg>
        <pc:spChg chg="add mod">
          <ac:chgData name="Antonio-Marius Tricolici" userId="4ca5b4ffc4fcfb59" providerId="LiveId" clId="{D81C0839-EA44-49A1-9BE7-D13F30D28CD7}" dt="2022-02-06T13:08:50.851" v="5438" actId="339"/>
          <ac:spMkLst>
            <pc:docMk/>
            <pc:sldMk cId="973162927" sldId="319"/>
            <ac:spMk id="6" creationId="{E4A2660C-F50C-4F4A-85EE-3DEB36AC6BDC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7" creationId="{06CB28AD-C2F8-460C-A431-6C15F930D82A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8" creationId="{B6EF7D82-7ABD-4D9E-BE48-97E89C04B922}"/>
          </ac:spMkLst>
        </pc:spChg>
        <pc:spChg chg="mod">
          <ac:chgData name="Antonio-Marius Tricolici" userId="4ca5b4ffc4fcfb59" providerId="LiveId" clId="{D81C0839-EA44-49A1-9BE7-D13F30D28CD7}" dt="2022-02-06T13:07:42.298" v="5302" actId="1076"/>
          <ac:spMkLst>
            <pc:docMk/>
            <pc:sldMk cId="973162927" sldId="319"/>
            <ac:spMk id="9" creationId="{6CC9FDF6-27E8-4D45-9E6A-105B04C57DA2}"/>
          </ac:spMkLst>
        </pc:spChg>
        <pc:spChg chg="add mod">
          <ac:chgData name="Antonio-Marius Tricolici" userId="4ca5b4ffc4fcfb59" providerId="LiveId" clId="{D81C0839-EA44-49A1-9BE7-D13F30D28CD7}" dt="2022-02-06T13:12:54.484" v="5751" actId="20577"/>
          <ac:spMkLst>
            <pc:docMk/>
            <pc:sldMk cId="973162927" sldId="319"/>
            <ac:spMk id="10" creationId="{61FF2270-B205-4175-B0F4-631E1C72BF1C}"/>
          </ac:spMkLst>
        </pc:spChg>
        <pc:spChg chg="add del mod">
          <ac:chgData name="Antonio-Marius Tricolici" userId="4ca5b4ffc4fcfb59" providerId="LiveId" clId="{D81C0839-EA44-49A1-9BE7-D13F30D28CD7}" dt="2022-02-06T13:11:37.781" v="5646"/>
          <ac:spMkLst>
            <pc:docMk/>
            <pc:sldMk cId="973162927" sldId="319"/>
            <ac:spMk id="11" creationId="{190A1652-A382-440A-A12A-452908D2A271}"/>
          </ac:spMkLst>
        </pc:spChg>
      </pc:sldChg>
      <pc:sldChg chg="add del">
        <pc:chgData name="Antonio-Marius Tricolici" userId="4ca5b4ffc4fcfb59" providerId="LiveId" clId="{D81C0839-EA44-49A1-9BE7-D13F30D28CD7}" dt="2022-02-06T13:07:20.186" v="5290"/>
        <pc:sldMkLst>
          <pc:docMk/>
          <pc:sldMk cId="1466885998" sldId="320"/>
        </pc:sldMkLst>
      </pc:sldChg>
      <pc:sldChg chg="modSp new del mod">
        <pc:chgData name="Antonio-Marius Tricolici" userId="4ca5b4ffc4fcfb59" providerId="LiveId" clId="{D81C0839-EA44-49A1-9BE7-D13F30D28CD7}" dt="2022-02-06T17:49:49.409" v="11493" actId="47"/>
        <pc:sldMkLst>
          <pc:docMk/>
          <pc:sldMk cId="3171016157" sldId="320"/>
        </pc:sldMkLst>
        <pc:spChg chg="mod">
          <ac:chgData name="Antonio-Marius Tricolici" userId="4ca5b4ffc4fcfb59" providerId="LiveId" clId="{D81C0839-EA44-49A1-9BE7-D13F30D28CD7}" dt="2022-02-06T13:18:47.878" v="5769" actId="20577"/>
          <ac:spMkLst>
            <pc:docMk/>
            <pc:sldMk cId="3171016157" sldId="320"/>
            <ac:spMk id="2" creationId="{B4921128-A3E0-4E58-83CD-95770B32CDA7}"/>
          </ac:spMkLst>
        </pc:spChg>
      </pc:sldChg>
      <pc:sldChg chg="addSp delSp modSp new mod">
        <pc:chgData name="Antonio-Marius Tricolici" userId="4ca5b4ffc4fcfb59" providerId="LiveId" clId="{D81C0839-EA44-49A1-9BE7-D13F30D28CD7}" dt="2022-02-06T13:35:07.961" v="7029" actId="13822"/>
        <pc:sldMkLst>
          <pc:docMk/>
          <pc:sldMk cId="432897407" sldId="321"/>
        </pc:sldMkLst>
        <pc:spChg chg="mod">
          <ac:chgData name="Antonio-Marius Tricolici" userId="4ca5b4ffc4fcfb59" providerId="LiveId" clId="{D81C0839-EA44-49A1-9BE7-D13F30D28CD7}" dt="2022-02-06T13:19:07.366" v="5810" actId="20577"/>
          <ac:spMkLst>
            <pc:docMk/>
            <pc:sldMk cId="432897407" sldId="321"/>
            <ac:spMk id="2" creationId="{ED709BD9-B081-4EB4-87CF-EA1E53752477}"/>
          </ac:spMkLst>
        </pc:spChg>
        <pc:spChg chg="add mod">
          <ac:chgData name="Antonio-Marius Tricolici" userId="4ca5b4ffc4fcfb59" providerId="LiveId" clId="{D81C0839-EA44-49A1-9BE7-D13F30D28CD7}" dt="2022-02-06T13:20:54.444" v="6032" actId="113"/>
          <ac:spMkLst>
            <pc:docMk/>
            <pc:sldMk cId="432897407" sldId="321"/>
            <ac:spMk id="3" creationId="{F7EB8A6F-932B-4BB0-AE81-7FF478020785}"/>
          </ac:spMkLst>
        </pc:spChg>
        <pc:spChg chg="add del mod">
          <ac:chgData name="Antonio-Marius Tricolici" userId="4ca5b4ffc4fcfb59" providerId="LiveId" clId="{D81C0839-EA44-49A1-9BE7-D13F30D28CD7}" dt="2022-02-06T13:20:20.480" v="6005" actId="478"/>
          <ac:spMkLst>
            <pc:docMk/>
            <pc:sldMk cId="432897407" sldId="321"/>
            <ac:spMk id="4" creationId="{FF3F183B-7CC2-44FA-8658-B4B7BFA29471}"/>
          </ac:spMkLst>
        </pc:spChg>
        <pc:spChg chg="add mod">
          <ac:chgData name="Antonio-Marius Tricolici" userId="4ca5b4ffc4fcfb59" providerId="LiveId" clId="{D81C0839-EA44-49A1-9BE7-D13F30D28CD7}" dt="2022-02-06T13:23:41.337" v="6282" actId="1076"/>
          <ac:spMkLst>
            <pc:docMk/>
            <pc:sldMk cId="432897407" sldId="321"/>
            <ac:spMk id="6" creationId="{E87EA960-FC11-44D3-89DB-73F31AE01A8F}"/>
          </ac:spMkLst>
        </pc:spChg>
        <pc:spChg chg="add del">
          <ac:chgData name="Antonio-Marius Tricolici" userId="4ca5b4ffc4fcfb59" providerId="LiveId" clId="{D81C0839-EA44-49A1-9BE7-D13F30D28CD7}" dt="2022-02-06T13:22:35.894" v="6174" actId="478"/>
          <ac:spMkLst>
            <pc:docMk/>
            <pc:sldMk cId="432897407" sldId="321"/>
            <ac:spMk id="7" creationId="{A480DB20-637A-4218-B128-FD12D7540850}"/>
          </ac:spMkLst>
        </pc:spChg>
        <pc:spChg chg="add mod">
          <ac:chgData name="Antonio-Marius Tricolici" userId="4ca5b4ffc4fcfb59" providerId="LiveId" clId="{D81C0839-EA44-49A1-9BE7-D13F30D28CD7}" dt="2022-02-06T13:35:07.961" v="7029" actId="13822"/>
          <ac:spMkLst>
            <pc:docMk/>
            <pc:sldMk cId="432897407" sldId="321"/>
            <ac:spMk id="8" creationId="{19FA22F3-2776-4A30-A5A6-945D2C5FE2C5}"/>
          </ac:spMkLst>
        </pc:spChg>
        <pc:spChg chg="add mod">
          <ac:chgData name="Antonio-Marius Tricolici" userId="4ca5b4ffc4fcfb59" providerId="LiveId" clId="{D81C0839-EA44-49A1-9BE7-D13F30D28CD7}" dt="2022-02-06T13:24:43.359" v="6467" actId="20577"/>
          <ac:spMkLst>
            <pc:docMk/>
            <pc:sldMk cId="432897407" sldId="321"/>
            <ac:spMk id="9" creationId="{6E080C9D-90F8-4BC7-8A53-D3133057496B}"/>
          </ac:spMkLst>
        </pc:spChg>
        <pc:graphicFrameChg chg="add del mod modGraphic">
          <ac:chgData name="Antonio-Marius Tricolici" userId="4ca5b4ffc4fcfb59" providerId="LiveId" clId="{D81C0839-EA44-49A1-9BE7-D13F30D28CD7}" dt="2022-02-06T13:21:16.109" v="6034" actId="478"/>
          <ac:graphicFrameMkLst>
            <pc:docMk/>
            <pc:sldMk cId="432897407" sldId="321"/>
            <ac:graphicFrameMk id="5" creationId="{0CC5E0CA-3CA3-4C03-AA37-A6B7A5AAF932}"/>
          </ac:graphicFrameMkLst>
        </pc:graphicFrameChg>
      </pc:sldChg>
      <pc:sldChg chg="addSp delSp modSp add mod">
        <pc:chgData name="Antonio-Marius Tricolici" userId="4ca5b4ffc4fcfb59" providerId="LiveId" clId="{D81C0839-EA44-49A1-9BE7-D13F30D28CD7}" dt="2022-02-06T13:28:35.171" v="6727" actId="1076"/>
        <pc:sldMkLst>
          <pc:docMk/>
          <pc:sldMk cId="2316226069" sldId="322"/>
        </pc:sldMkLst>
        <pc:spChg chg="mod">
          <ac:chgData name="Antonio-Marius Tricolici" userId="4ca5b4ffc4fcfb59" providerId="LiveId" clId="{D81C0839-EA44-49A1-9BE7-D13F30D28CD7}" dt="2022-02-06T13:24:55.602" v="6486" actId="20577"/>
          <ac:spMkLst>
            <pc:docMk/>
            <pc:sldMk cId="2316226069" sldId="322"/>
            <ac:spMk id="2" creationId="{ED709BD9-B081-4EB4-87CF-EA1E53752477}"/>
          </ac:spMkLst>
        </pc:spChg>
        <pc:spChg chg="del mod">
          <ac:chgData name="Antonio-Marius Tricolici" userId="4ca5b4ffc4fcfb59" providerId="LiveId" clId="{D81C0839-EA44-49A1-9BE7-D13F30D28CD7}" dt="2022-02-06T13:25:06.378" v="6489" actId="478"/>
          <ac:spMkLst>
            <pc:docMk/>
            <pc:sldMk cId="2316226069" sldId="322"/>
            <ac:spMk id="3" creationId="{F7EB8A6F-932B-4BB0-AE81-7FF478020785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6" creationId="{E87EA960-FC11-44D3-89DB-73F31AE01A8F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8" creationId="{19FA22F3-2776-4A30-A5A6-945D2C5FE2C5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9" creationId="{6E080C9D-90F8-4BC7-8A53-D3133057496B}"/>
          </ac:spMkLst>
        </pc:spChg>
        <pc:graphicFrameChg chg="add mod modGraphic">
          <ac:chgData name="Antonio-Marius Tricolici" userId="4ca5b4ffc4fcfb59" providerId="LiveId" clId="{D81C0839-EA44-49A1-9BE7-D13F30D28CD7}" dt="2022-02-06T13:28:35.171" v="6727" actId="1076"/>
          <ac:graphicFrameMkLst>
            <pc:docMk/>
            <pc:sldMk cId="2316226069" sldId="322"/>
            <ac:graphicFrameMk id="4" creationId="{7069A25F-975B-48AD-9433-2C33A32B337C}"/>
          </ac:graphicFrameMkLst>
        </pc:graphicFrameChg>
      </pc:sldChg>
      <pc:sldChg chg="addSp delSp modSp new mod">
        <pc:chgData name="Antonio-Marius Tricolici" userId="4ca5b4ffc4fcfb59" providerId="LiveId" clId="{D81C0839-EA44-49A1-9BE7-D13F30D28CD7}" dt="2022-02-06T13:49:49.130" v="7861" actId="20577"/>
        <pc:sldMkLst>
          <pc:docMk/>
          <pc:sldMk cId="228747729" sldId="323"/>
        </pc:sldMkLst>
        <pc:spChg chg="mod">
          <ac:chgData name="Antonio-Marius Tricolici" userId="4ca5b4ffc4fcfb59" providerId="LiveId" clId="{D81C0839-EA44-49A1-9BE7-D13F30D28CD7}" dt="2022-02-06T13:30:04.845" v="6762" actId="20577"/>
          <ac:spMkLst>
            <pc:docMk/>
            <pc:sldMk cId="228747729" sldId="323"/>
            <ac:spMk id="2" creationId="{F5788AFB-0D0E-4289-BC2A-924099474719}"/>
          </ac:spMkLst>
        </pc:spChg>
        <pc:spChg chg="add mod">
          <ac:chgData name="Antonio-Marius Tricolici" userId="4ca5b4ffc4fcfb59" providerId="LiveId" clId="{D81C0839-EA44-49A1-9BE7-D13F30D28CD7}" dt="2022-02-06T13:33:27.444" v="7018" actId="20577"/>
          <ac:spMkLst>
            <pc:docMk/>
            <pc:sldMk cId="228747729" sldId="323"/>
            <ac:spMk id="3" creationId="{9007CD9C-1060-4C25-A096-4BB05379C132}"/>
          </ac:spMkLst>
        </pc:spChg>
        <pc:spChg chg="add del mod">
          <ac:chgData name="Antonio-Marius Tricolici" userId="4ca5b4ffc4fcfb59" providerId="LiveId" clId="{D81C0839-EA44-49A1-9BE7-D13F30D28CD7}" dt="2022-02-06T13:33:15.905" v="6973" actId="478"/>
          <ac:spMkLst>
            <pc:docMk/>
            <pc:sldMk cId="228747729" sldId="323"/>
            <ac:spMk id="4" creationId="{C0BF31A2-7A72-410E-8D10-1C6EF2ECB57F}"/>
          </ac:spMkLst>
        </pc:spChg>
        <pc:spChg chg="add mod">
          <ac:chgData name="Antonio-Marius Tricolici" userId="4ca5b4ffc4fcfb59" providerId="LiveId" clId="{D81C0839-EA44-49A1-9BE7-D13F30D28CD7}" dt="2022-02-06T13:39:45.423" v="7257" actId="20577"/>
          <ac:spMkLst>
            <pc:docMk/>
            <pc:sldMk cId="228747729" sldId="323"/>
            <ac:spMk id="5" creationId="{2C3FDF4C-5C51-42A0-A13E-A7971390D14A}"/>
          </ac:spMkLst>
        </pc:spChg>
        <pc:spChg chg="add mod">
          <ac:chgData name="Antonio-Marius Tricolici" userId="4ca5b4ffc4fcfb59" providerId="LiveId" clId="{D81C0839-EA44-49A1-9BE7-D13F30D28CD7}" dt="2022-02-06T13:49:49.130" v="7861" actId="20577"/>
          <ac:spMkLst>
            <pc:docMk/>
            <pc:sldMk cId="228747729" sldId="323"/>
            <ac:spMk id="6" creationId="{9A41E5BB-4179-402C-B2FB-3680334B5EE2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4:00:11.504" v="8675" actId="339"/>
        <pc:sldMkLst>
          <pc:docMk/>
          <pc:sldMk cId="3650755568" sldId="324"/>
        </pc:sldMkLst>
        <pc:spChg chg="mod">
          <ac:chgData name="Antonio-Marius Tricolici" userId="4ca5b4ffc4fcfb59" providerId="LiveId" clId="{D81C0839-EA44-49A1-9BE7-D13F30D28CD7}" dt="2022-02-06T13:42:34.813" v="7343" actId="27636"/>
          <ac:spMkLst>
            <pc:docMk/>
            <pc:sldMk cId="3650755568" sldId="324"/>
            <ac:spMk id="2" creationId="{2769D9C1-11FD-4D48-A583-14CE4264A183}"/>
          </ac:spMkLst>
        </pc:spChg>
        <pc:spChg chg="add del mod">
          <ac:chgData name="Antonio-Marius Tricolici" userId="4ca5b4ffc4fcfb59" providerId="LiveId" clId="{D81C0839-EA44-49A1-9BE7-D13F30D28CD7}" dt="2022-02-06T13:42:36.705" v="7349"/>
          <ac:spMkLst>
            <pc:docMk/>
            <pc:sldMk cId="3650755568" sldId="324"/>
            <ac:spMk id="3" creationId="{D4B1A425-E373-478E-8252-8D070DE88EA1}"/>
          </ac:spMkLst>
        </pc:spChg>
        <pc:spChg chg="add mod">
          <ac:chgData name="Antonio-Marius Tricolici" userId="4ca5b4ffc4fcfb59" providerId="LiveId" clId="{D81C0839-EA44-49A1-9BE7-D13F30D28CD7}" dt="2022-02-06T14:00:11.504" v="8675" actId="339"/>
          <ac:spMkLst>
            <pc:docMk/>
            <pc:sldMk cId="3650755568" sldId="324"/>
            <ac:spMk id="4" creationId="{B590B7C9-3AD8-4644-9D35-64D1B7E02B87}"/>
          </ac:spMkLst>
        </pc:spChg>
        <pc:spChg chg="add del mod">
          <ac:chgData name="Antonio-Marius Tricolici" userId="4ca5b4ffc4fcfb59" providerId="LiveId" clId="{D81C0839-EA44-49A1-9BE7-D13F30D28CD7}" dt="2022-02-06T13:43:58.424" v="7460"/>
          <ac:spMkLst>
            <pc:docMk/>
            <pc:sldMk cId="3650755568" sldId="324"/>
            <ac:spMk id="5" creationId="{238A830A-1599-4219-B9A9-51E513C5CB1D}"/>
          </ac:spMkLst>
        </pc:spChg>
        <pc:spChg chg="add mod">
          <ac:chgData name="Antonio-Marius Tricolici" userId="4ca5b4ffc4fcfb59" providerId="LiveId" clId="{D81C0839-EA44-49A1-9BE7-D13F30D28CD7}" dt="2022-02-06T13:46:38.265" v="7724" actId="113"/>
          <ac:spMkLst>
            <pc:docMk/>
            <pc:sldMk cId="3650755568" sldId="324"/>
            <ac:spMk id="6" creationId="{F7F55573-0AF6-4BA5-ACD5-F04AE472621A}"/>
          </ac:spMkLst>
        </pc:spChg>
        <pc:spChg chg="add mod">
          <ac:chgData name="Antonio-Marius Tricolici" userId="4ca5b4ffc4fcfb59" providerId="LiveId" clId="{D81C0839-EA44-49A1-9BE7-D13F30D28CD7}" dt="2022-02-06T13:49:17.768" v="7848" actId="1076"/>
          <ac:spMkLst>
            <pc:docMk/>
            <pc:sldMk cId="3650755568" sldId="324"/>
            <ac:spMk id="7" creationId="{95CFC524-D2A8-437A-9F84-DDF1BE33BF43}"/>
          </ac:spMkLst>
        </pc:spChg>
        <pc:spChg chg="add del mod">
          <ac:chgData name="Antonio-Marius Tricolici" userId="4ca5b4ffc4fcfb59" providerId="LiveId" clId="{D81C0839-EA44-49A1-9BE7-D13F30D28CD7}" dt="2022-02-06T13:48:07.970" v="7834" actId="478"/>
          <ac:spMkLst>
            <pc:docMk/>
            <pc:sldMk cId="3650755568" sldId="324"/>
            <ac:spMk id="8" creationId="{AE4CD1FC-40DB-4984-8E88-139E3B8F5F3E}"/>
          </ac:spMkLst>
        </pc:spChg>
        <pc:spChg chg="add mod">
          <ac:chgData name="Antonio-Marius Tricolici" userId="4ca5b4ffc4fcfb59" providerId="LiveId" clId="{D81C0839-EA44-49A1-9BE7-D13F30D28CD7}" dt="2022-02-06T14:00:11.504" v="8675" actId="339"/>
          <ac:spMkLst>
            <pc:docMk/>
            <pc:sldMk cId="3650755568" sldId="324"/>
            <ac:spMk id="9" creationId="{A764D590-0A7F-4683-9EDA-2C64A3CC1E53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4:00:42.789" v="8720" actId="20577"/>
        <pc:sldMkLst>
          <pc:docMk/>
          <pc:sldMk cId="2043564537" sldId="325"/>
        </pc:sldMkLst>
        <pc:spChg chg="add mod">
          <ac:chgData name="Antonio-Marius Tricolici" userId="4ca5b4ffc4fcfb59" providerId="LiveId" clId="{D81C0839-EA44-49A1-9BE7-D13F30D28CD7}" dt="2022-02-06T13:53:02.564" v="8016" actId="20577"/>
          <ac:spMkLst>
            <pc:docMk/>
            <pc:sldMk cId="2043564537" sldId="325"/>
            <ac:spMk id="3" creationId="{3136A06D-7947-45D5-8CC7-5262BCE0CFB1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4" creationId="{B590B7C9-3AD8-4644-9D35-64D1B7E02B87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6" creationId="{F7F55573-0AF6-4BA5-ACD5-F04AE472621A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7" creationId="{95CFC524-D2A8-437A-9F84-DDF1BE33BF43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9" creationId="{A764D590-0A7F-4683-9EDA-2C64A3CC1E53}"/>
          </ac:spMkLst>
        </pc:spChg>
        <pc:spChg chg="add mod">
          <ac:chgData name="Antonio-Marius Tricolici" userId="4ca5b4ffc4fcfb59" providerId="LiveId" clId="{D81C0839-EA44-49A1-9BE7-D13F30D28CD7}" dt="2022-02-06T14:00:42.789" v="8720" actId="20577"/>
          <ac:spMkLst>
            <pc:docMk/>
            <pc:sldMk cId="2043564537" sldId="325"/>
            <ac:spMk id="11" creationId="{6812153E-E3EC-47E7-ACFD-D5CAFC19DA1D}"/>
          </ac:spMkLst>
        </pc:spChg>
        <pc:graphicFrameChg chg="add del mod">
          <ac:chgData name="Antonio-Marius Tricolici" userId="4ca5b4ffc4fcfb59" providerId="LiveId" clId="{D81C0839-EA44-49A1-9BE7-D13F30D28CD7}" dt="2022-02-06T13:51:53.931" v="7992"/>
          <ac:graphicFrameMkLst>
            <pc:docMk/>
            <pc:sldMk cId="2043564537" sldId="325"/>
            <ac:graphicFrameMk id="5" creationId="{3A884D04-4A8F-42C8-A365-9477A452D376}"/>
          </ac:graphicFrameMkLst>
        </pc:graphicFrameChg>
        <pc:graphicFrameChg chg="add del mod modGraphic">
          <ac:chgData name="Antonio-Marius Tricolici" userId="4ca5b4ffc4fcfb59" providerId="LiveId" clId="{D81C0839-EA44-49A1-9BE7-D13F30D28CD7}" dt="2022-02-06T13:52:50.540" v="8006" actId="478"/>
          <ac:graphicFrameMkLst>
            <pc:docMk/>
            <pc:sldMk cId="2043564537" sldId="325"/>
            <ac:graphicFrameMk id="8" creationId="{9347016B-5836-4358-AEDD-02A741055AEA}"/>
          </ac:graphicFrameMkLst>
        </pc:graphicFrameChg>
        <pc:graphicFrameChg chg="add mod modGraphic">
          <ac:chgData name="Antonio-Marius Tricolici" userId="4ca5b4ffc4fcfb59" providerId="LiveId" clId="{D81C0839-EA44-49A1-9BE7-D13F30D28CD7}" dt="2022-02-06T13:53:00.229" v="8010" actId="1076"/>
          <ac:graphicFrameMkLst>
            <pc:docMk/>
            <pc:sldMk cId="2043564537" sldId="325"/>
            <ac:graphicFrameMk id="10" creationId="{36D2FF48-F1E4-41A0-913C-CEA08D2573CD}"/>
          </ac:graphicFrameMkLst>
        </pc:graphicFrameChg>
      </pc:sldChg>
      <pc:sldChg chg="addSp delSp modSp new mod">
        <pc:chgData name="Antonio-Marius Tricolici" userId="4ca5b4ffc4fcfb59" providerId="LiveId" clId="{D81C0839-EA44-49A1-9BE7-D13F30D28CD7}" dt="2022-02-06T14:00:52.270" v="8722" actId="478"/>
        <pc:sldMkLst>
          <pc:docMk/>
          <pc:sldMk cId="2236274001" sldId="326"/>
        </pc:sldMkLst>
        <pc:spChg chg="mod">
          <ac:chgData name="Antonio-Marius Tricolici" userId="4ca5b4ffc4fcfb59" providerId="LiveId" clId="{D81C0839-EA44-49A1-9BE7-D13F30D28CD7}" dt="2022-02-06T13:56:28.814" v="8422" actId="2711"/>
          <ac:spMkLst>
            <pc:docMk/>
            <pc:sldMk cId="2236274001" sldId="326"/>
            <ac:spMk id="2" creationId="{7E47B772-3868-4DD1-94F7-C1ABA334FD63}"/>
          </ac:spMkLst>
        </pc:spChg>
        <pc:spChg chg="add mod">
          <ac:chgData name="Antonio-Marius Tricolici" userId="4ca5b4ffc4fcfb59" providerId="LiveId" clId="{D81C0839-EA44-49A1-9BE7-D13F30D28CD7}" dt="2022-02-06T13:56:30.388" v="8423" actId="2711"/>
          <ac:spMkLst>
            <pc:docMk/>
            <pc:sldMk cId="2236274001" sldId="326"/>
            <ac:spMk id="3" creationId="{A7DC719F-EB18-45EB-955D-5B357CD5729F}"/>
          </ac:spMkLst>
        </pc:spChg>
        <pc:spChg chg="add mod">
          <ac:chgData name="Antonio-Marius Tricolici" userId="4ca5b4ffc4fcfb59" providerId="LiveId" clId="{D81C0839-EA44-49A1-9BE7-D13F30D28CD7}" dt="2022-02-06T14:00:05.653" v="8674" actId="339"/>
          <ac:spMkLst>
            <pc:docMk/>
            <pc:sldMk cId="2236274001" sldId="326"/>
            <ac:spMk id="4" creationId="{CD772B4C-FEE8-4865-98D7-C74D288F1B64}"/>
          </ac:spMkLst>
        </pc:spChg>
        <pc:spChg chg="add mod">
          <ac:chgData name="Antonio-Marius Tricolici" userId="4ca5b4ffc4fcfb59" providerId="LiveId" clId="{D81C0839-EA44-49A1-9BE7-D13F30D28CD7}" dt="2022-02-06T13:59:44.319" v="8672" actId="20577"/>
          <ac:spMkLst>
            <pc:docMk/>
            <pc:sldMk cId="2236274001" sldId="326"/>
            <ac:spMk id="5" creationId="{34A29396-D388-4214-B14E-1E92EEEA3F66}"/>
          </ac:spMkLst>
        </pc:spChg>
        <pc:spChg chg="add del mod">
          <ac:chgData name="Antonio-Marius Tricolici" userId="4ca5b4ffc4fcfb59" providerId="LiveId" clId="{D81C0839-EA44-49A1-9BE7-D13F30D28CD7}" dt="2022-02-06T13:58:28.541" v="8522" actId="478"/>
          <ac:spMkLst>
            <pc:docMk/>
            <pc:sldMk cId="2236274001" sldId="326"/>
            <ac:spMk id="6" creationId="{E893A071-81FB-4A8A-BA0D-92B15FAF5DF7}"/>
          </ac:spMkLst>
        </pc:spChg>
        <pc:spChg chg="add mod">
          <ac:chgData name="Antonio-Marius Tricolici" userId="4ca5b4ffc4fcfb59" providerId="LiveId" clId="{D81C0839-EA44-49A1-9BE7-D13F30D28CD7}" dt="2022-02-06T14:00:05.653" v="8674" actId="339"/>
          <ac:spMkLst>
            <pc:docMk/>
            <pc:sldMk cId="2236274001" sldId="326"/>
            <ac:spMk id="7" creationId="{C417D852-81E5-4B6A-9C0D-7C44CA7A9326}"/>
          </ac:spMkLst>
        </pc:spChg>
        <pc:spChg chg="add del mod">
          <ac:chgData name="Antonio-Marius Tricolici" userId="4ca5b4ffc4fcfb59" providerId="LiveId" clId="{D81C0839-EA44-49A1-9BE7-D13F30D28CD7}" dt="2022-02-06T13:58:51.873" v="8545" actId="478"/>
          <ac:spMkLst>
            <pc:docMk/>
            <pc:sldMk cId="2236274001" sldId="326"/>
            <ac:spMk id="8" creationId="{E20DFD90-176A-422E-8631-7ED2885AC177}"/>
          </ac:spMkLst>
        </pc:spChg>
        <pc:spChg chg="add del mod">
          <ac:chgData name="Antonio-Marius Tricolici" userId="4ca5b4ffc4fcfb59" providerId="LiveId" clId="{D81C0839-EA44-49A1-9BE7-D13F30D28CD7}" dt="2022-02-06T14:00:52.270" v="8722" actId="478"/>
          <ac:spMkLst>
            <pc:docMk/>
            <pc:sldMk cId="2236274001" sldId="326"/>
            <ac:spMk id="9" creationId="{AD10E09E-74C7-43F2-97BD-B1A6138D3FDA}"/>
          </ac:spMkLst>
        </pc:spChg>
      </pc:sldChg>
      <pc:sldChg chg="addSp delSp modSp add mod">
        <pc:chgData name="Antonio-Marius Tricolici" userId="4ca5b4ffc4fcfb59" providerId="LiveId" clId="{D81C0839-EA44-49A1-9BE7-D13F30D28CD7}" dt="2022-02-06T14:08:08.630" v="9263" actId="1076"/>
        <pc:sldMkLst>
          <pc:docMk/>
          <pc:sldMk cId="2410309233" sldId="327"/>
        </pc:sldMkLst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3" creationId="{A7DC719F-EB18-45EB-955D-5B357CD5729F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4" creationId="{CD772B4C-FEE8-4865-98D7-C74D288F1B64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5" creationId="{34A29396-D388-4214-B14E-1E92EEEA3F66}"/>
          </ac:spMkLst>
        </pc:spChg>
        <pc:spChg chg="add mod">
          <ac:chgData name="Antonio-Marius Tricolici" userId="4ca5b4ffc4fcfb59" providerId="LiveId" clId="{D81C0839-EA44-49A1-9BE7-D13F30D28CD7}" dt="2022-02-06T14:07:52.645" v="9261" actId="20577"/>
          <ac:spMkLst>
            <pc:docMk/>
            <pc:sldMk cId="2410309233" sldId="327"/>
            <ac:spMk id="6" creationId="{118500D8-32F7-497A-832C-5B2287425238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7" creationId="{C417D852-81E5-4B6A-9C0D-7C44CA7A9326}"/>
          </ac:spMkLst>
        </pc:spChg>
        <pc:spChg chg="add mod">
          <ac:chgData name="Antonio-Marius Tricolici" userId="4ca5b4ffc4fcfb59" providerId="LiveId" clId="{D81C0839-EA44-49A1-9BE7-D13F30D28CD7}" dt="2022-02-06T14:08:05.983" v="9262" actId="1076"/>
          <ac:spMkLst>
            <pc:docMk/>
            <pc:sldMk cId="2410309233" sldId="327"/>
            <ac:spMk id="9" creationId="{B56B530A-455B-4E90-895C-DB30F70B0F04}"/>
          </ac:spMkLst>
        </pc:spChg>
        <pc:spChg chg="add mod">
          <ac:chgData name="Antonio-Marius Tricolici" userId="4ca5b4ffc4fcfb59" providerId="LiveId" clId="{D81C0839-EA44-49A1-9BE7-D13F30D28CD7}" dt="2022-02-06T14:08:08.630" v="9263" actId="1076"/>
          <ac:spMkLst>
            <pc:docMk/>
            <pc:sldMk cId="2410309233" sldId="327"/>
            <ac:spMk id="10" creationId="{7E17CB2F-6592-4243-8C3A-5190F874562E}"/>
          </ac:spMkLst>
        </pc:spChg>
        <pc:spChg chg="add del mod">
          <ac:chgData name="Antonio-Marius Tricolici" userId="4ca5b4ffc4fcfb59" providerId="LiveId" clId="{D81C0839-EA44-49A1-9BE7-D13F30D28CD7}" dt="2022-02-06T14:06:28.216" v="9100" actId="478"/>
          <ac:spMkLst>
            <pc:docMk/>
            <pc:sldMk cId="2410309233" sldId="327"/>
            <ac:spMk id="11" creationId="{1CEB5185-4CD0-4FF1-B0F3-70735A491E6C}"/>
          </ac:spMkLst>
        </pc:spChg>
        <pc:spChg chg="add del mod">
          <ac:chgData name="Antonio-Marius Tricolici" userId="4ca5b4ffc4fcfb59" providerId="LiveId" clId="{D81C0839-EA44-49A1-9BE7-D13F30D28CD7}" dt="2022-02-06T14:06:40.238" v="9102" actId="478"/>
          <ac:spMkLst>
            <pc:docMk/>
            <pc:sldMk cId="2410309233" sldId="327"/>
            <ac:spMk id="12" creationId="{23836D63-910B-426E-83A0-A90DF3019C57}"/>
          </ac:spMkLst>
        </pc:spChg>
        <pc:graphicFrameChg chg="add del mod">
          <ac:chgData name="Antonio-Marius Tricolici" userId="4ca5b4ffc4fcfb59" providerId="LiveId" clId="{D81C0839-EA44-49A1-9BE7-D13F30D28CD7}" dt="2022-02-06T14:03:51.830" v="8909" actId="478"/>
          <ac:graphicFrameMkLst>
            <pc:docMk/>
            <pc:sldMk cId="2410309233" sldId="327"/>
            <ac:graphicFrameMk id="8" creationId="{2F9D3708-98D3-45F3-8B72-1B7CC84905FB}"/>
          </ac:graphicFrameMkLst>
        </pc:graphicFrameChg>
      </pc:sldChg>
      <pc:sldChg chg="addSp delSp modSp add mod modAnim">
        <pc:chgData name="Antonio-Marius Tricolici" userId="4ca5b4ffc4fcfb59" providerId="LiveId" clId="{D81C0839-EA44-49A1-9BE7-D13F30D28CD7}" dt="2022-02-06T17:11:51.665" v="9902" actId="339"/>
        <pc:sldMkLst>
          <pc:docMk/>
          <pc:sldMk cId="2006282509" sldId="328"/>
        </pc:sldMkLst>
        <pc:spChg chg="mod">
          <ac:chgData name="Antonio-Marius Tricolici" userId="4ca5b4ffc4fcfb59" providerId="LiveId" clId="{D81C0839-EA44-49A1-9BE7-D13F30D28CD7}" dt="2022-02-06T14:14:47.641" v="9280" actId="20577"/>
          <ac:spMkLst>
            <pc:docMk/>
            <pc:sldMk cId="2006282509" sldId="328"/>
            <ac:spMk id="2" creationId="{7E47B772-3868-4DD1-94F7-C1ABA334FD63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3" creationId="{33844A5E-08CB-433E-A827-9E9E9A44B55A}"/>
          </ac:spMkLst>
        </pc:spChg>
        <pc:spChg chg="add mod">
          <ac:chgData name="Antonio-Marius Tricolici" userId="4ca5b4ffc4fcfb59" providerId="LiveId" clId="{D81C0839-EA44-49A1-9BE7-D13F30D28CD7}" dt="2022-02-06T17:05:13.193" v="9663" actId="1076"/>
          <ac:spMkLst>
            <pc:docMk/>
            <pc:sldMk cId="2006282509" sldId="328"/>
            <ac:spMk id="4" creationId="{D0BF31A7-F4C8-4B26-AB4C-8D9829D8D71B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5" creationId="{CFE3EBCA-2D76-4878-BE25-80B9CD894065}"/>
          </ac:spMkLst>
        </pc:spChg>
        <pc:spChg chg="mod">
          <ac:chgData name="Antonio-Marius Tricolici" userId="4ca5b4ffc4fcfb59" providerId="LiveId" clId="{D81C0839-EA44-49A1-9BE7-D13F30D28CD7}" dt="2022-02-06T16:58:15.782" v="9583" actId="20577"/>
          <ac:spMkLst>
            <pc:docMk/>
            <pc:sldMk cId="2006282509" sldId="328"/>
            <ac:spMk id="6" creationId="{118500D8-32F7-497A-832C-5B2287425238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7" creationId="{94AC3018-E1CF-465E-8B1F-47E12F95973B}"/>
          </ac:spMkLst>
        </pc:spChg>
        <pc:spChg chg="add del mod">
          <ac:chgData name="Antonio-Marius Tricolici" userId="4ca5b4ffc4fcfb59" providerId="LiveId" clId="{D81C0839-EA44-49A1-9BE7-D13F30D28CD7}" dt="2022-02-06T17:05:44.141" v="9683" actId="478"/>
          <ac:spMkLst>
            <pc:docMk/>
            <pc:sldMk cId="2006282509" sldId="328"/>
            <ac:spMk id="8" creationId="{1F3BA47A-AB20-473E-92D8-8EAD947047A3}"/>
          </ac:spMkLst>
        </pc:spChg>
        <pc:spChg chg="del">
          <ac:chgData name="Antonio-Marius Tricolici" userId="4ca5b4ffc4fcfb59" providerId="LiveId" clId="{D81C0839-EA44-49A1-9BE7-D13F30D28CD7}" dt="2022-02-06T14:14:55.741" v="9281" actId="478"/>
          <ac:spMkLst>
            <pc:docMk/>
            <pc:sldMk cId="2006282509" sldId="328"/>
            <ac:spMk id="9" creationId="{B56B530A-455B-4E90-895C-DB30F70B0F04}"/>
          </ac:spMkLst>
        </pc:spChg>
        <pc:spChg chg="del mod">
          <ac:chgData name="Antonio-Marius Tricolici" userId="4ca5b4ffc4fcfb59" providerId="LiveId" clId="{D81C0839-EA44-49A1-9BE7-D13F30D28CD7}" dt="2022-02-06T14:14:58.283" v="9283" actId="478"/>
          <ac:spMkLst>
            <pc:docMk/>
            <pc:sldMk cId="2006282509" sldId="328"/>
            <ac:spMk id="10" creationId="{7E17CB2F-6592-4243-8C3A-5190F874562E}"/>
          </ac:spMkLst>
        </pc:spChg>
        <pc:spChg chg="add mod">
          <ac:chgData name="Antonio-Marius Tricolici" userId="4ca5b4ffc4fcfb59" providerId="LiveId" clId="{D81C0839-EA44-49A1-9BE7-D13F30D28CD7}" dt="2022-02-06T17:07:50.903" v="9793" actId="1076"/>
          <ac:spMkLst>
            <pc:docMk/>
            <pc:sldMk cId="2006282509" sldId="328"/>
            <ac:spMk id="11" creationId="{6B75C3DD-D559-40E6-AD85-D55B5F90B976}"/>
          </ac:spMkLst>
        </pc:spChg>
      </pc:sldChg>
      <pc:sldChg chg="add del">
        <pc:chgData name="Antonio-Marius Tricolici" userId="4ca5b4ffc4fcfb59" providerId="LiveId" clId="{D81C0839-EA44-49A1-9BE7-D13F30D28CD7}" dt="2022-02-06T17:08:42.932" v="9796" actId="47"/>
        <pc:sldMkLst>
          <pc:docMk/>
          <pc:sldMk cId="949816435" sldId="329"/>
        </pc:sldMkLst>
      </pc:sldChg>
      <pc:sldChg chg="addSp delSp modSp new mod">
        <pc:chgData name="Antonio-Marius Tricolici" userId="4ca5b4ffc4fcfb59" providerId="LiveId" clId="{D81C0839-EA44-49A1-9BE7-D13F30D28CD7}" dt="2022-02-06T17:13:23.550" v="9920" actId="1076"/>
        <pc:sldMkLst>
          <pc:docMk/>
          <pc:sldMk cId="2685299264" sldId="329"/>
        </pc:sldMkLst>
        <pc:spChg chg="mod">
          <ac:chgData name="Antonio-Marius Tricolici" userId="4ca5b4ffc4fcfb59" providerId="LiveId" clId="{D81C0839-EA44-49A1-9BE7-D13F30D28CD7}" dt="2022-02-06T17:10:25.647" v="9884" actId="20577"/>
          <ac:spMkLst>
            <pc:docMk/>
            <pc:sldMk cId="2685299264" sldId="329"/>
            <ac:spMk id="2" creationId="{4671F105-5604-49BA-81FA-4B2F97FD1347}"/>
          </ac:spMkLst>
        </pc:spChg>
        <pc:spChg chg="add del mod">
          <ac:chgData name="Antonio-Marius Tricolici" userId="4ca5b4ffc4fcfb59" providerId="LiveId" clId="{D81C0839-EA44-49A1-9BE7-D13F30D28CD7}" dt="2022-02-06T17:10:47.383" v="9888"/>
          <ac:spMkLst>
            <pc:docMk/>
            <pc:sldMk cId="2685299264" sldId="329"/>
            <ac:spMk id="3" creationId="{B708C187-3F6F-4145-A4DA-46171BA4360E}"/>
          </ac:spMkLst>
        </pc:spChg>
        <pc:spChg chg="add mod">
          <ac:chgData name="Antonio-Marius Tricolici" userId="4ca5b4ffc4fcfb59" providerId="LiveId" clId="{D81C0839-EA44-49A1-9BE7-D13F30D28CD7}" dt="2022-02-06T17:13:23.550" v="9920" actId="1076"/>
          <ac:spMkLst>
            <pc:docMk/>
            <pc:sldMk cId="2685299264" sldId="329"/>
            <ac:spMk id="4" creationId="{EA133891-D13C-4C83-98AE-C561500ABF19}"/>
          </ac:spMkLst>
        </pc:spChg>
        <pc:spChg chg="add del">
          <ac:chgData name="Antonio-Marius Tricolici" userId="4ca5b4ffc4fcfb59" providerId="LiveId" clId="{D81C0839-EA44-49A1-9BE7-D13F30D28CD7}" dt="2022-02-06T17:12:43.663" v="9908"/>
          <ac:spMkLst>
            <pc:docMk/>
            <pc:sldMk cId="2685299264" sldId="329"/>
            <ac:spMk id="5" creationId="{B9102E39-B91D-4F2F-8B1E-BB75E77F457A}"/>
          </ac:spMkLst>
        </pc:spChg>
        <pc:spChg chg="add mod">
          <ac:chgData name="Antonio-Marius Tricolici" userId="4ca5b4ffc4fcfb59" providerId="LiveId" clId="{D81C0839-EA44-49A1-9BE7-D13F30D28CD7}" dt="2022-02-06T17:13:23.550" v="9920" actId="1076"/>
          <ac:spMkLst>
            <pc:docMk/>
            <pc:sldMk cId="2685299264" sldId="329"/>
            <ac:spMk id="6" creationId="{1FA86647-3ED8-4554-9234-5A0F372BE64C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36:46.517" v="10489" actId="20577"/>
        <pc:sldMkLst>
          <pc:docMk/>
          <pc:sldMk cId="4230152416" sldId="330"/>
        </pc:sldMkLst>
        <pc:spChg chg="mod">
          <ac:chgData name="Antonio-Marius Tricolici" userId="4ca5b4ffc4fcfb59" providerId="LiveId" clId="{D81C0839-EA44-49A1-9BE7-D13F30D28CD7}" dt="2022-02-06T17:23:36.646" v="10085" actId="20577"/>
          <ac:spMkLst>
            <pc:docMk/>
            <pc:sldMk cId="4230152416" sldId="330"/>
            <ac:spMk id="2" creationId="{B0E1F6F1-9549-4EA0-9BFA-04AD3D7F2720}"/>
          </ac:spMkLst>
        </pc:spChg>
        <pc:spChg chg="add mod">
          <ac:chgData name="Antonio-Marius Tricolici" userId="4ca5b4ffc4fcfb59" providerId="LiveId" clId="{D81C0839-EA44-49A1-9BE7-D13F30D28CD7}" dt="2022-02-06T17:27:14.839" v="10472" actId="20577"/>
          <ac:spMkLst>
            <pc:docMk/>
            <pc:sldMk cId="4230152416" sldId="330"/>
            <ac:spMk id="3" creationId="{441941FD-ABC2-41C3-A588-1EE3E3FD1A11}"/>
          </ac:spMkLst>
        </pc:spChg>
        <pc:spChg chg="add mod">
          <ac:chgData name="Antonio-Marius Tricolici" userId="4ca5b4ffc4fcfb59" providerId="LiveId" clId="{D81C0839-EA44-49A1-9BE7-D13F30D28CD7}" dt="2022-02-06T17:26:39.055" v="10457" actId="1076"/>
          <ac:spMkLst>
            <pc:docMk/>
            <pc:sldMk cId="4230152416" sldId="330"/>
            <ac:spMk id="4" creationId="{42F925F4-28E5-46B1-BEEE-17609D70C44B}"/>
          </ac:spMkLst>
        </pc:spChg>
        <pc:spChg chg="add mod">
          <ac:chgData name="Antonio-Marius Tricolici" userId="4ca5b4ffc4fcfb59" providerId="LiveId" clId="{D81C0839-EA44-49A1-9BE7-D13F30D28CD7}" dt="2022-02-06T17:36:46.517" v="10489" actId="20577"/>
          <ac:spMkLst>
            <pc:docMk/>
            <pc:sldMk cId="4230152416" sldId="330"/>
            <ac:spMk id="5" creationId="{1304B408-97B0-4395-8A8E-73F047D88FE2}"/>
          </ac:spMkLst>
        </pc:spChg>
        <pc:spChg chg="add del mod">
          <ac:chgData name="Antonio-Marius Tricolici" userId="4ca5b4ffc4fcfb59" providerId="LiveId" clId="{D81C0839-EA44-49A1-9BE7-D13F30D28CD7}" dt="2022-02-06T17:26:14.842" v="10444"/>
          <ac:spMkLst>
            <pc:docMk/>
            <pc:sldMk cId="4230152416" sldId="330"/>
            <ac:spMk id="6" creationId="{E21217A2-B92D-4524-A4B5-68C151143F72}"/>
          </ac:spMkLst>
        </pc:spChg>
        <pc:spChg chg="add del mod">
          <ac:chgData name="Antonio-Marius Tricolici" userId="4ca5b4ffc4fcfb59" providerId="LiveId" clId="{D81C0839-EA44-49A1-9BE7-D13F30D28CD7}" dt="2022-02-06T17:26:19.039" v="10446"/>
          <ac:spMkLst>
            <pc:docMk/>
            <pc:sldMk cId="4230152416" sldId="330"/>
            <ac:spMk id="7" creationId="{2984EC4E-4D2D-4BC0-A44B-B6EB015C6321}"/>
          </ac:spMkLst>
        </pc:spChg>
        <pc:spChg chg="add del mod">
          <ac:chgData name="Antonio-Marius Tricolici" userId="4ca5b4ffc4fcfb59" providerId="LiveId" clId="{D81C0839-EA44-49A1-9BE7-D13F30D28CD7}" dt="2022-02-06T17:26:21.562" v="10449"/>
          <ac:spMkLst>
            <pc:docMk/>
            <pc:sldMk cId="4230152416" sldId="330"/>
            <ac:spMk id="8" creationId="{8EC1A8C7-9A73-41A6-9900-FFB08FD3A581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46:37.961" v="11365" actId="1076"/>
        <pc:sldMkLst>
          <pc:docMk/>
          <pc:sldMk cId="3363618148" sldId="331"/>
        </pc:sldMkLst>
        <pc:spChg chg="mod">
          <ac:chgData name="Antonio-Marius Tricolici" userId="4ca5b4ffc4fcfb59" providerId="LiveId" clId="{D81C0839-EA44-49A1-9BE7-D13F30D28CD7}" dt="2022-02-06T17:37:15.962" v="10499" actId="20577"/>
          <ac:spMkLst>
            <pc:docMk/>
            <pc:sldMk cId="3363618148" sldId="331"/>
            <ac:spMk id="2" creationId="{8300BC1D-4F84-4365-9956-B6F3DF0AD5E1}"/>
          </ac:spMkLst>
        </pc:spChg>
        <pc:spChg chg="add del mod">
          <ac:chgData name="Antonio-Marius Tricolici" userId="4ca5b4ffc4fcfb59" providerId="LiveId" clId="{D81C0839-EA44-49A1-9BE7-D13F30D28CD7}" dt="2022-02-06T17:37:22.389" v="10503"/>
          <ac:spMkLst>
            <pc:docMk/>
            <pc:sldMk cId="3363618148" sldId="331"/>
            <ac:spMk id="3" creationId="{68024042-A692-4FA3-850D-3FAFBE77A20F}"/>
          </ac:spMkLst>
        </pc:spChg>
        <pc:spChg chg="add mod">
          <ac:chgData name="Antonio-Marius Tricolici" userId="4ca5b4ffc4fcfb59" providerId="LiveId" clId="{D81C0839-EA44-49A1-9BE7-D13F30D28CD7}" dt="2022-02-06T17:40:07.316" v="10836" actId="20577"/>
          <ac:spMkLst>
            <pc:docMk/>
            <pc:sldMk cId="3363618148" sldId="331"/>
            <ac:spMk id="4" creationId="{4E24D1AA-A69C-41AD-8994-063B14FA5856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5" creationId="{9031B980-FE58-4C71-BD0B-EB4933560DBE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6" creationId="{CCBCD79A-0789-4A90-A0BE-3F69A4C1B837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7" creationId="{1A6EC166-6A77-4A07-85B6-9BDD97A54FC0}"/>
          </ac:spMkLst>
        </pc:spChg>
      </pc:sldChg>
      <pc:sldChg chg="addSp modSp new mod">
        <pc:chgData name="Antonio-Marius Tricolici" userId="4ca5b4ffc4fcfb59" providerId="LiveId" clId="{D81C0839-EA44-49A1-9BE7-D13F30D28CD7}" dt="2022-02-06T17:48:55.513" v="11492" actId="20577"/>
        <pc:sldMkLst>
          <pc:docMk/>
          <pc:sldMk cId="2578846951" sldId="332"/>
        </pc:sldMkLst>
        <pc:spChg chg="mod">
          <ac:chgData name="Antonio-Marius Tricolici" userId="4ca5b4ffc4fcfb59" providerId="LiveId" clId="{D81C0839-EA44-49A1-9BE7-D13F30D28CD7}" dt="2022-02-06T17:43:19.045" v="10846" actId="20577"/>
          <ac:spMkLst>
            <pc:docMk/>
            <pc:sldMk cId="2578846951" sldId="332"/>
            <ac:spMk id="2" creationId="{FD5EA5BE-828A-4ABB-B577-F1C7264BE4E6}"/>
          </ac:spMkLst>
        </pc:spChg>
        <pc:spChg chg="add mod">
          <ac:chgData name="Antonio-Marius Tricolici" userId="4ca5b4ffc4fcfb59" providerId="LiveId" clId="{D81C0839-EA44-49A1-9BE7-D13F30D28CD7}" dt="2022-02-06T17:47:57.173" v="11401" actId="20577"/>
          <ac:spMkLst>
            <pc:docMk/>
            <pc:sldMk cId="2578846951" sldId="332"/>
            <ac:spMk id="3" creationId="{47FEA1C3-01B4-460F-8E02-0EEBAAF795BA}"/>
          </ac:spMkLst>
        </pc:spChg>
        <pc:spChg chg="add mod">
          <ac:chgData name="Antonio-Marius Tricolici" userId="4ca5b4ffc4fcfb59" providerId="LiveId" clId="{D81C0839-EA44-49A1-9BE7-D13F30D28CD7}" dt="2022-02-06T17:48:33.565" v="11464" actId="20577"/>
          <ac:spMkLst>
            <pc:docMk/>
            <pc:sldMk cId="2578846951" sldId="332"/>
            <ac:spMk id="4" creationId="{D07BAF20-E2E6-4F8F-B647-D6A2F98FCC14}"/>
          </ac:spMkLst>
        </pc:spChg>
        <pc:spChg chg="add mod">
          <ac:chgData name="Antonio-Marius Tricolici" userId="4ca5b4ffc4fcfb59" providerId="LiveId" clId="{D81C0839-EA44-49A1-9BE7-D13F30D28CD7}" dt="2022-02-06T17:48:55.513" v="11492" actId="20577"/>
          <ac:spMkLst>
            <pc:docMk/>
            <pc:sldMk cId="2578846951" sldId="332"/>
            <ac:spMk id="5" creationId="{4D81AD01-E110-4420-B8D8-BCEA86B8F95A}"/>
          </ac:spMkLst>
        </pc:spChg>
      </pc:sldChg>
      <pc:sldChg chg="addSp delSp modSp new mod">
        <pc:chgData name="Antonio-Marius Tricolici" userId="4ca5b4ffc4fcfb59" providerId="LiveId" clId="{D81C0839-EA44-49A1-9BE7-D13F30D28CD7}" dt="2022-02-06T18:00:14.387" v="11856" actId="20577"/>
        <pc:sldMkLst>
          <pc:docMk/>
          <pc:sldMk cId="3101465304" sldId="333"/>
        </pc:sldMkLst>
        <pc:spChg chg="mod">
          <ac:chgData name="Antonio-Marius Tricolici" userId="4ca5b4ffc4fcfb59" providerId="LiveId" clId="{D81C0839-EA44-49A1-9BE7-D13F30D28CD7}" dt="2022-02-06T17:51:41.316" v="11501" actId="20577"/>
          <ac:spMkLst>
            <pc:docMk/>
            <pc:sldMk cId="3101465304" sldId="333"/>
            <ac:spMk id="2" creationId="{B34AC1CE-F697-48BE-8997-EF314A1BBB5F}"/>
          </ac:spMkLst>
        </pc:spChg>
        <pc:spChg chg="add del mod">
          <ac:chgData name="Antonio-Marius Tricolici" userId="4ca5b4ffc4fcfb59" providerId="LiveId" clId="{D81C0839-EA44-49A1-9BE7-D13F30D28CD7}" dt="2022-02-06T17:53:43.172" v="11551" actId="478"/>
          <ac:spMkLst>
            <pc:docMk/>
            <pc:sldMk cId="3101465304" sldId="333"/>
            <ac:spMk id="3" creationId="{D2530A62-1BE5-4207-A9CF-F037942B7A7A}"/>
          </ac:spMkLst>
        </pc:spChg>
        <pc:spChg chg="add mod">
          <ac:chgData name="Antonio-Marius Tricolici" userId="4ca5b4ffc4fcfb59" providerId="LiveId" clId="{D81C0839-EA44-49A1-9BE7-D13F30D28CD7}" dt="2022-02-06T17:58:40.060" v="11794" actId="2711"/>
          <ac:spMkLst>
            <pc:docMk/>
            <pc:sldMk cId="3101465304" sldId="333"/>
            <ac:spMk id="4" creationId="{531F5545-F762-4495-A9B5-A17B7167AF6D}"/>
          </ac:spMkLst>
        </pc:spChg>
        <pc:spChg chg="add mod">
          <ac:chgData name="Antonio-Marius Tricolici" userId="4ca5b4ffc4fcfb59" providerId="LiveId" clId="{D81C0839-EA44-49A1-9BE7-D13F30D28CD7}" dt="2022-02-06T17:59:04.575" v="11855" actId="20577"/>
          <ac:spMkLst>
            <pc:docMk/>
            <pc:sldMk cId="3101465304" sldId="333"/>
            <ac:spMk id="5" creationId="{FE133000-04C6-46A3-9ED7-522691BF8304}"/>
          </ac:spMkLst>
        </pc:spChg>
        <pc:spChg chg="add mod">
          <ac:chgData name="Antonio-Marius Tricolici" userId="4ca5b4ffc4fcfb59" providerId="LiveId" clId="{D81C0839-EA44-49A1-9BE7-D13F30D28CD7}" dt="2022-02-06T17:58:46.029" v="11797" actId="1076"/>
          <ac:spMkLst>
            <pc:docMk/>
            <pc:sldMk cId="3101465304" sldId="333"/>
            <ac:spMk id="6" creationId="{F081E530-61EB-41D8-89CF-3838D1641403}"/>
          </ac:spMkLst>
        </pc:spChg>
        <pc:spChg chg="add mod">
          <ac:chgData name="Antonio-Marius Tricolici" userId="4ca5b4ffc4fcfb59" providerId="LiveId" clId="{D81C0839-EA44-49A1-9BE7-D13F30D28CD7}" dt="2022-02-06T18:00:14.387" v="11856" actId="20577"/>
          <ac:spMkLst>
            <pc:docMk/>
            <pc:sldMk cId="3101465304" sldId="333"/>
            <ac:spMk id="7" creationId="{CC58CBE9-5B8E-44EC-B516-FB0AA5346F60}"/>
          </ac:spMkLst>
        </pc:spChg>
      </pc:sldChg>
      <pc:sldChg chg="addSp delSp modSp new mod">
        <pc:chgData name="Antonio-Marius Tricolici" userId="4ca5b4ffc4fcfb59" providerId="LiveId" clId="{D81C0839-EA44-49A1-9BE7-D13F30D28CD7}" dt="2022-02-06T18:41:18.893" v="12199" actId="20577"/>
        <pc:sldMkLst>
          <pc:docMk/>
          <pc:sldMk cId="2722885909" sldId="334"/>
        </pc:sldMkLst>
        <pc:spChg chg="mod">
          <ac:chgData name="Antonio-Marius Tricolici" userId="4ca5b4ffc4fcfb59" providerId="LiveId" clId="{D81C0839-EA44-49A1-9BE7-D13F30D28CD7}" dt="2022-02-06T18:40:01.532" v="12012" actId="20577"/>
          <ac:spMkLst>
            <pc:docMk/>
            <pc:sldMk cId="2722885909" sldId="334"/>
            <ac:spMk id="2" creationId="{6D8A0AD7-6766-4E08-A5DF-7AC71D087C9D}"/>
          </ac:spMkLst>
        </pc:spChg>
        <pc:spChg chg="add del mod">
          <ac:chgData name="Antonio-Marius Tricolici" userId="4ca5b4ffc4fcfb59" providerId="LiveId" clId="{D81C0839-EA44-49A1-9BE7-D13F30D28CD7}" dt="2022-02-06T18:02:40.505" v="11872" actId="478"/>
          <ac:spMkLst>
            <pc:docMk/>
            <pc:sldMk cId="2722885909" sldId="334"/>
            <ac:spMk id="3" creationId="{8ADB1D47-C032-4530-9A1E-7C1C64F93BC4}"/>
          </ac:spMkLst>
        </pc:spChg>
        <pc:spChg chg="add del mod">
          <ac:chgData name="Antonio-Marius Tricolici" userId="4ca5b4ffc4fcfb59" providerId="LiveId" clId="{D81C0839-EA44-49A1-9BE7-D13F30D28CD7}" dt="2022-02-06T18:18:25.072" v="11919" actId="478"/>
          <ac:spMkLst>
            <pc:docMk/>
            <pc:sldMk cId="2722885909" sldId="334"/>
            <ac:spMk id="4" creationId="{A779D409-FE33-4652-956F-1F04607DB388}"/>
          </ac:spMkLst>
        </pc:spChg>
        <pc:spChg chg="add del">
          <ac:chgData name="Antonio-Marius Tricolici" userId="4ca5b4ffc4fcfb59" providerId="LiveId" clId="{D81C0839-EA44-49A1-9BE7-D13F30D28CD7}" dt="2022-02-06T18:03:19.348" v="11914" actId="11529"/>
          <ac:spMkLst>
            <pc:docMk/>
            <pc:sldMk cId="2722885909" sldId="334"/>
            <ac:spMk id="5" creationId="{63051BD5-C5B3-4458-8615-EEB591E2B20A}"/>
          </ac:spMkLst>
        </pc:spChg>
        <pc:spChg chg="add del mod">
          <ac:chgData name="Antonio-Marius Tricolici" userId="4ca5b4ffc4fcfb59" providerId="LiveId" clId="{D81C0839-EA44-49A1-9BE7-D13F30D28CD7}" dt="2022-02-06T18:03:18.899" v="11913" actId="767"/>
          <ac:spMkLst>
            <pc:docMk/>
            <pc:sldMk cId="2722885909" sldId="334"/>
            <ac:spMk id="6" creationId="{C97354D0-132D-4047-9DC4-6F6BB14E6E7C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7" creationId="{7EED240C-6C47-4C0F-9609-9CC7ACCC06A9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8" creationId="{9AA7A606-218B-4089-AC05-A2D31F813E3D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9" creationId="{87FEDC99-543B-4191-AFBE-3877FDDC0E99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0" creationId="{64ADA90C-B794-426C-8BB1-99EF9135322E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1" creationId="{5180EEAB-9DB2-44AF-926D-6CC6EDCF3716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2" creationId="{FD2E1069-F952-494A-B0F3-41A5644D8AC3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3" creationId="{46D865C1-45A6-4BCA-AAAB-636A99191B03}"/>
          </ac:spMkLst>
        </pc:spChg>
        <pc:spChg chg="add del mod">
          <ac:chgData name="Antonio-Marius Tricolici" userId="4ca5b4ffc4fcfb59" providerId="LiveId" clId="{D81C0839-EA44-49A1-9BE7-D13F30D28CD7}" dt="2022-02-06T18:39:40.151" v="11999"/>
          <ac:spMkLst>
            <pc:docMk/>
            <pc:sldMk cId="2722885909" sldId="334"/>
            <ac:spMk id="14" creationId="{F9DA0EA1-E121-4762-A97A-399C3798C653}"/>
          </ac:spMkLst>
        </pc:spChg>
        <pc:spChg chg="add mod">
          <ac:chgData name="Antonio-Marius Tricolici" userId="4ca5b4ffc4fcfb59" providerId="LiveId" clId="{D81C0839-EA44-49A1-9BE7-D13F30D28CD7}" dt="2022-02-06T18:40:31.571" v="12085" actId="14100"/>
          <ac:spMkLst>
            <pc:docMk/>
            <pc:sldMk cId="2722885909" sldId="334"/>
            <ac:spMk id="15" creationId="{DE3C3E54-3003-4709-91E5-667E792B183E}"/>
          </ac:spMkLst>
        </pc:spChg>
        <pc:spChg chg="add mod">
          <ac:chgData name="Antonio-Marius Tricolici" userId="4ca5b4ffc4fcfb59" providerId="LiveId" clId="{D81C0839-EA44-49A1-9BE7-D13F30D28CD7}" dt="2022-02-06T18:41:18.893" v="12199" actId="20577"/>
          <ac:spMkLst>
            <pc:docMk/>
            <pc:sldMk cId="2722885909" sldId="334"/>
            <ac:spMk id="16" creationId="{0B14E692-03C8-4BA7-9F23-029B4F95A06E}"/>
          </ac:spMkLst>
        </pc:spChg>
      </pc:sldChg>
      <pc:sldMasterChg chg="delSldLayout">
        <pc:chgData name="Antonio-Marius Tricolici" userId="4ca5b4ffc4fcfb59" providerId="LiveId" clId="{D81C0839-EA44-49A1-9BE7-D13F30D28CD7}" dt="2022-02-06T10:41:52.461" v="1" actId="47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D81C0839-EA44-49A1-9BE7-D13F30D28CD7}" dt="2022-02-06T10:41:52.461" v="1" actId="47"/>
          <pc:sldLayoutMkLst>
            <pc:docMk/>
            <pc:sldMasterMk cId="0" sldId="2147483659"/>
            <pc:sldLayoutMk cId="561242976" sldId="2147483660"/>
          </pc:sldLayoutMkLst>
        </pc:sldLayoutChg>
      </pc:sldMasterChg>
    </pc:docChg>
  </pc:docChgLst>
  <pc:docChgLst>
    <pc:chgData name="Antonio-Marius Tricolici" userId="4ca5b4ffc4fcfb59" providerId="LiveId" clId="{F830A961-9413-4C2F-8E1D-42717A9235CA}"/>
    <pc:docChg chg="undo custSel addSld delSld modSld addSection delSection modSection">
      <pc:chgData name="Antonio-Marius Tricolici" userId="4ca5b4ffc4fcfb59" providerId="LiveId" clId="{F830A961-9413-4C2F-8E1D-42717A9235CA}" dt="2022-02-04T13:09:16.783" v="36" actId="20577"/>
      <pc:docMkLst>
        <pc:docMk/>
      </pc:docMkLst>
      <pc:sldChg chg="modSp mod chgLayout">
        <pc:chgData name="Antonio-Marius Tricolici" userId="4ca5b4ffc4fcfb59" providerId="LiveId" clId="{F830A961-9413-4C2F-8E1D-42717A9235CA}" dt="2022-02-04T13:08:54.350" v="4" actId="700"/>
        <pc:sldMkLst>
          <pc:docMk/>
          <pc:sldMk cId="3610552011" sldId="281"/>
        </pc:sldMkLst>
        <pc:spChg chg="mod ord">
          <ac:chgData name="Antonio-Marius Tricolici" userId="4ca5b4ffc4fcfb59" providerId="LiveId" clId="{F830A961-9413-4C2F-8E1D-42717A9235CA}" dt="2022-02-04T13:08:54.350" v="4" actId="700"/>
          <ac:spMkLst>
            <pc:docMk/>
            <pc:sldMk cId="3610552011" sldId="281"/>
            <ac:spMk id="231" creationId="{00000000-0000-0000-0000-000000000000}"/>
          </ac:spMkLst>
        </pc:spChg>
      </pc:sldChg>
      <pc:sldChg chg="addSp modSp new mod">
        <pc:chgData name="Antonio-Marius Tricolici" userId="4ca5b4ffc4fcfb59" providerId="LiveId" clId="{F830A961-9413-4C2F-8E1D-42717A9235CA}" dt="2022-02-04T13:09:16.783" v="36" actId="20577"/>
        <pc:sldMkLst>
          <pc:docMk/>
          <pc:sldMk cId="1074208059" sldId="282"/>
        </pc:sldMkLst>
        <pc:spChg chg="mod">
          <ac:chgData name="Antonio-Marius Tricolici" userId="4ca5b4ffc4fcfb59" providerId="LiveId" clId="{F830A961-9413-4C2F-8E1D-42717A9235CA}" dt="2022-02-04T13:09:16.783" v="36" actId="20577"/>
          <ac:spMkLst>
            <pc:docMk/>
            <pc:sldMk cId="1074208059" sldId="282"/>
            <ac:spMk id="2" creationId="{AC370643-B0E1-4683-8AC5-4416B5CE3CF0}"/>
          </ac:spMkLst>
        </pc:spChg>
        <pc:picChg chg="add">
          <ac:chgData name="Antonio-Marius Tricolici" userId="4ca5b4ffc4fcfb59" providerId="LiveId" clId="{F830A961-9413-4C2F-8E1D-42717A9235CA}" dt="2022-02-04T13:09:02.214" v="6"/>
          <ac:picMkLst>
            <pc:docMk/>
            <pc:sldMk cId="1074208059" sldId="282"/>
            <ac:picMk id="1026" creationId="{F1072486-35BD-43FB-AB4E-6DC29944DF16}"/>
          </ac:picMkLst>
        </pc:picChg>
      </pc:sldChg>
      <pc:sldChg chg="new del">
        <pc:chgData name="Antonio-Marius Tricolici" userId="4ca5b4ffc4fcfb59" providerId="LiveId" clId="{F830A961-9413-4C2F-8E1D-42717A9235CA}" dt="2022-02-04T13:08:37.680" v="3" actId="680"/>
        <pc:sldMkLst>
          <pc:docMk/>
          <pc:sldMk cId="3221769316" sldId="282"/>
        </pc:sldMkLst>
      </pc:sldChg>
    </pc:docChg>
  </pc:docChgLst>
  <pc:docChgLst>
    <pc:chgData name="Antonio-Marius Tricolici" userId="4ca5b4ffc4fcfb59" providerId="LiveId" clId="{1A3C1E37-893A-4324-806E-B7F9D1E7EA5B}"/>
    <pc:docChg chg="undo custSel addSld delSld modSld sldOrd modSection">
      <pc:chgData name="Antonio-Marius Tricolici" userId="4ca5b4ffc4fcfb59" providerId="LiveId" clId="{1A3C1E37-893A-4324-806E-B7F9D1E7EA5B}" dt="2022-02-11T16:20:34.461" v="1067"/>
      <pc:docMkLst>
        <pc:docMk/>
      </pc:docMkLst>
      <pc:sldChg chg="addSp delSp modSp mod ord delAnim modAnim">
        <pc:chgData name="Antonio-Marius Tricolici" userId="4ca5b4ffc4fcfb59" providerId="LiveId" clId="{1A3C1E37-893A-4324-806E-B7F9D1E7EA5B}" dt="2022-02-11T14:53:51.741" v="943" actId="20578"/>
        <pc:sldMkLst>
          <pc:docMk/>
          <pc:sldMk cId="3565427431" sldId="282"/>
        </pc:sldMkLst>
        <pc:spChg chg="mod">
          <ac:chgData name="Antonio-Marius Tricolici" userId="4ca5b4ffc4fcfb59" providerId="LiveId" clId="{1A3C1E37-893A-4324-806E-B7F9D1E7EA5B}" dt="2022-02-10T16:04:44.071" v="105" actId="20577"/>
          <ac:spMkLst>
            <pc:docMk/>
            <pc:sldMk cId="3565427431" sldId="282"/>
            <ac:spMk id="2" creationId="{F8954939-D47E-4164-B497-4BC9863734AE}"/>
          </ac:spMkLst>
        </pc:spChg>
        <pc:spChg chg="mod">
          <ac:chgData name="Antonio-Marius Tricolici" userId="4ca5b4ffc4fcfb59" providerId="LiveId" clId="{1A3C1E37-893A-4324-806E-B7F9D1E7EA5B}" dt="2022-02-10T16:04:47.861" v="108" actId="20577"/>
          <ac:spMkLst>
            <pc:docMk/>
            <pc:sldMk cId="3565427431" sldId="282"/>
            <ac:spMk id="3" creationId="{C36B375D-819E-40EA-93FD-95B37CF2A798}"/>
          </ac:spMkLst>
        </pc:spChg>
        <pc:spChg chg="add del mod">
          <ac:chgData name="Antonio-Marius Tricolici" userId="4ca5b4ffc4fcfb59" providerId="LiveId" clId="{1A3C1E37-893A-4324-806E-B7F9D1E7EA5B}" dt="2022-02-10T16:04:56.474" v="113"/>
          <ac:spMkLst>
            <pc:docMk/>
            <pc:sldMk cId="3565427431" sldId="282"/>
            <ac:spMk id="4" creationId="{EC445D29-E7C9-4CCE-9654-8E6DAFB6EDE3}"/>
          </ac:spMkLst>
        </pc:spChg>
        <pc:spChg chg="del mod">
          <ac:chgData name="Antonio-Marius Tricolici" userId="4ca5b4ffc4fcfb59" providerId="LiveId" clId="{1A3C1E37-893A-4324-806E-B7F9D1E7EA5B}" dt="2022-02-10T16:04:50.681" v="109" actId="478"/>
          <ac:spMkLst>
            <pc:docMk/>
            <pc:sldMk cId="3565427431" sldId="282"/>
            <ac:spMk id="5" creationId="{E83EA934-1647-4F83-8DD6-976F770AA657}"/>
          </ac:spMkLst>
        </pc:spChg>
        <pc:spChg chg="del">
          <ac:chgData name="Antonio-Marius Tricolici" userId="4ca5b4ffc4fcfb59" providerId="LiveId" clId="{1A3C1E37-893A-4324-806E-B7F9D1E7EA5B}" dt="2022-02-10T16:04:52.619" v="110" actId="478"/>
          <ac:spMkLst>
            <pc:docMk/>
            <pc:sldMk cId="3565427431" sldId="282"/>
            <ac:spMk id="6" creationId="{FACEE75B-1F20-42C3-9F3C-0458092FEF6E}"/>
          </ac:spMkLst>
        </pc:spChg>
        <pc:spChg chg="del">
          <ac:chgData name="Antonio-Marius Tricolici" userId="4ca5b4ffc4fcfb59" providerId="LiveId" clId="{1A3C1E37-893A-4324-806E-B7F9D1E7EA5B}" dt="2022-02-10T16:04:52.619" v="110" actId="478"/>
          <ac:spMkLst>
            <pc:docMk/>
            <pc:sldMk cId="3565427431" sldId="282"/>
            <ac:spMk id="7" creationId="{6FFCA4AE-86E4-434C-A6A0-0B7F086DAAEB}"/>
          </ac:spMkLst>
        </pc:spChg>
        <pc:spChg chg="add mod">
          <ac:chgData name="Antonio-Marius Tricolici" userId="4ca5b4ffc4fcfb59" providerId="LiveId" clId="{1A3C1E37-893A-4324-806E-B7F9D1E7EA5B}" dt="2022-02-11T14:53:51.741" v="943" actId="20578"/>
          <ac:spMkLst>
            <pc:docMk/>
            <pc:sldMk cId="3565427431" sldId="282"/>
            <ac:spMk id="8" creationId="{73535584-8075-4AE3-B6ED-3343CCA5443C}"/>
          </ac:spMkLst>
        </pc:spChg>
        <pc:spChg chg="add mod">
          <ac:chgData name="Antonio-Marius Tricolici" userId="4ca5b4ffc4fcfb59" providerId="LiveId" clId="{1A3C1E37-893A-4324-806E-B7F9D1E7EA5B}" dt="2022-02-10T16:08:47.358" v="212" actId="1076"/>
          <ac:spMkLst>
            <pc:docMk/>
            <pc:sldMk cId="3565427431" sldId="282"/>
            <ac:spMk id="9" creationId="{B47471A9-D7A9-49F8-ACA7-2578F2A68D4C}"/>
          </ac:spMkLst>
        </pc:spChg>
      </pc:sldChg>
      <pc:sldChg chg="modSp mod modAnim">
        <pc:chgData name="Antonio-Marius Tricolici" userId="4ca5b4ffc4fcfb59" providerId="LiveId" clId="{1A3C1E37-893A-4324-806E-B7F9D1E7EA5B}" dt="2022-02-11T15:01:58.253" v="989" actId="20577"/>
        <pc:sldMkLst>
          <pc:docMk/>
          <pc:sldMk cId="2496624720" sldId="303"/>
        </pc:sldMkLst>
        <pc:spChg chg="mod">
          <ac:chgData name="Antonio-Marius Tricolici" userId="4ca5b4ffc4fcfb59" providerId="LiveId" clId="{1A3C1E37-893A-4324-806E-B7F9D1E7EA5B}" dt="2022-02-11T15:01:58.253" v="989" actId="20577"/>
          <ac:spMkLst>
            <pc:docMk/>
            <pc:sldMk cId="2496624720" sldId="303"/>
            <ac:spMk id="3" creationId="{236106F4-0C53-4660-B03D-31343B32BB44}"/>
          </ac:spMkLst>
        </pc:spChg>
        <pc:spChg chg="mod">
          <ac:chgData name="Antonio-Marius Tricolici" userId="4ca5b4ffc4fcfb59" providerId="LiveId" clId="{1A3C1E37-893A-4324-806E-B7F9D1E7EA5B}" dt="2022-02-11T15:01:24.972" v="952" actId="14100"/>
          <ac:spMkLst>
            <pc:docMk/>
            <pc:sldMk cId="2496624720" sldId="303"/>
            <ac:spMk id="6" creationId="{D4E2C166-E393-4C42-9CF3-C0FC558CCD07}"/>
          </ac:spMkLst>
        </pc:spChg>
      </pc:sldChg>
      <pc:sldChg chg="modSp mod">
        <pc:chgData name="Antonio-Marius Tricolici" userId="4ca5b4ffc4fcfb59" providerId="LiveId" clId="{1A3C1E37-893A-4324-806E-B7F9D1E7EA5B}" dt="2022-02-11T05:04:40.200" v="538" actId="20577"/>
        <pc:sldMkLst>
          <pc:docMk/>
          <pc:sldMk cId="3997255581" sldId="304"/>
        </pc:sldMkLst>
        <pc:graphicFrameChg chg="modGraphic">
          <ac:chgData name="Antonio-Marius Tricolici" userId="4ca5b4ffc4fcfb59" providerId="LiveId" clId="{1A3C1E37-893A-4324-806E-B7F9D1E7EA5B}" dt="2022-02-11T05:04:40.200" v="538" actId="20577"/>
          <ac:graphicFrameMkLst>
            <pc:docMk/>
            <pc:sldMk cId="3997255581" sldId="304"/>
            <ac:graphicFrameMk id="6" creationId="{7CBD3594-9CAC-464F-A1B6-65C867A33891}"/>
          </ac:graphicFrameMkLst>
        </pc:graphicFrameChg>
      </pc:sldChg>
      <pc:sldChg chg="modSp mod">
        <pc:chgData name="Antonio-Marius Tricolici" userId="4ca5b4ffc4fcfb59" providerId="LiveId" clId="{1A3C1E37-893A-4324-806E-B7F9D1E7EA5B}" dt="2022-02-11T05:07:22.218" v="539" actId="20577"/>
        <pc:sldMkLst>
          <pc:docMk/>
          <pc:sldMk cId="2397199203" sldId="305"/>
        </pc:sldMkLst>
        <pc:spChg chg="mod">
          <ac:chgData name="Antonio-Marius Tricolici" userId="4ca5b4ffc4fcfb59" providerId="LiveId" clId="{1A3C1E37-893A-4324-806E-B7F9D1E7EA5B}" dt="2022-02-11T05:07:22.218" v="539" actId="20577"/>
          <ac:spMkLst>
            <pc:docMk/>
            <pc:sldMk cId="2397199203" sldId="305"/>
            <ac:spMk id="3" creationId="{236106F4-0C53-4660-B03D-31343B32BB44}"/>
          </ac:spMkLst>
        </pc:spChg>
      </pc:sldChg>
      <pc:sldChg chg="mod modShow">
        <pc:chgData name="Antonio-Marius Tricolici" userId="4ca5b4ffc4fcfb59" providerId="LiveId" clId="{1A3C1E37-893A-4324-806E-B7F9D1E7EA5B}" dt="2022-02-11T15:09:06.153" v="992" actId="729"/>
        <pc:sldMkLst>
          <pc:docMk/>
          <pc:sldMk cId="2353686569" sldId="307"/>
        </pc:sldMkLst>
      </pc:sldChg>
      <pc:sldChg chg="modSp mod modAnim">
        <pc:chgData name="Antonio-Marius Tricolici" userId="4ca5b4ffc4fcfb59" providerId="LiveId" clId="{1A3C1E37-893A-4324-806E-B7F9D1E7EA5B}" dt="2022-02-11T05:12:32.725" v="541"/>
        <pc:sldMkLst>
          <pc:docMk/>
          <pc:sldMk cId="679912243" sldId="308"/>
        </pc:sldMkLst>
        <pc:spChg chg="mod">
          <ac:chgData name="Antonio-Marius Tricolici" userId="4ca5b4ffc4fcfb59" providerId="LiveId" clId="{1A3C1E37-893A-4324-806E-B7F9D1E7EA5B}" dt="2022-02-10T18:11:00.001" v="492" actId="20577"/>
          <ac:spMkLst>
            <pc:docMk/>
            <pc:sldMk cId="679912243" sldId="308"/>
            <ac:spMk id="7" creationId="{4BB4C17C-2F58-41BD-AE67-FA0093565806}"/>
          </ac:spMkLst>
        </pc:spChg>
        <pc:spChg chg="mod">
          <ac:chgData name="Antonio-Marius Tricolici" userId="4ca5b4ffc4fcfb59" providerId="LiveId" clId="{1A3C1E37-893A-4324-806E-B7F9D1E7EA5B}" dt="2022-02-10T18:10:50.521" v="489" actId="113"/>
          <ac:spMkLst>
            <pc:docMk/>
            <pc:sldMk cId="679912243" sldId="308"/>
            <ac:spMk id="10" creationId="{C781A275-60C5-41CA-BCBE-2267A6FF1824}"/>
          </ac:spMkLst>
        </pc:spChg>
      </pc:sldChg>
      <pc:sldChg chg="modSp">
        <pc:chgData name="Antonio-Marius Tricolici" userId="4ca5b4ffc4fcfb59" providerId="LiveId" clId="{1A3C1E37-893A-4324-806E-B7F9D1E7EA5B}" dt="2022-02-11T15:15:06.223" v="993" actId="20578"/>
        <pc:sldMkLst>
          <pc:docMk/>
          <pc:sldMk cId="2872050178" sldId="310"/>
        </pc:sldMkLst>
        <pc:spChg chg="mod">
          <ac:chgData name="Antonio-Marius Tricolici" userId="4ca5b4ffc4fcfb59" providerId="LiveId" clId="{1A3C1E37-893A-4324-806E-B7F9D1E7EA5B}" dt="2022-02-11T15:15:06.223" v="993" actId="20578"/>
          <ac:spMkLst>
            <pc:docMk/>
            <pc:sldMk cId="2872050178" sldId="310"/>
            <ac:spMk id="4" creationId="{3C165C81-F8A4-4959-BFCC-6B2CF4698F28}"/>
          </ac:spMkLst>
        </pc:spChg>
      </pc:sldChg>
      <pc:sldChg chg="addSp modSp mod">
        <pc:chgData name="Antonio-Marius Tricolici" userId="4ca5b4ffc4fcfb59" providerId="LiveId" clId="{1A3C1E37-893A-4324-806E-B7F9D1E7EA5B}" dt="2022-02-10T18:10:19.611" v="460" actId="1076"/>
        <pc:sldMkLst>
          <pc:docMk/>
          <pc:sldMk cId="1484601142" sldId="311"/>
        </pc:sldMkLst>
        <pc:spChg chg="add mod">
          <ac:chgData name="Antonio-Marius Tricolici" userId="4ca5b4ffc4fcfb59" providerId="LiveId" clId="{1A3C1E37-893A-4324-806E-B7F9D1E7EA5B}" dt="2022-02-10T18:09:51.625" v="436" actId="13822"/>
          <ac:spMkLst>
            <pc:docMk/>
            <pc:sldMk cId="1484601142" sldId="311"/>
            <ac:spMk id="3" creationId="{C4EEFD83-D2B6-4A98-97A5-3B87922E8C70}"/>
          </ac:spMkLst>
        </pc:spChg>
        <pc:spChg chg="add mod">
          <ac:chgData name="Antonio-Marius Tricolici" userId="4ca5b4ffc4fcfb59" providerId="LiveId" clId="{1A3C1E37-893A-4324-806E-B7F9D1E7EA5B}" dt="2022-02-10T18:10:19.611" v="460" actId="1076"/>
          <ac:spMkLst>
            <pc:docMk/>
            <pc:sldMk cId="1484601142" sldId="311"/>
            <ac:spMk id="7" creationId="{82A69DF3-C046-4DE7-95C1-0047BAF634ED}"/>
          </ac:spMkLst>
        </pc:spChg>
        <pc:cxnChg chg="add mod">
          <ac:chgData name="Antonio-Marius Tricolici" userId="4ca5b4ffc4fcfb59" providerId="LiveId" clId="{1A3C1E37-893A-4324-806E-B7F9D1E7EA5B}" dt="2022-02-10T18:10:04.015" v="438" actId="13822"/>
          <ac:cxnSpMkLst>
            <pc:docMk/>
            <pc:sldMk cId="1484601142" sldId="311"/>
            <ac:cxnSpMk id="6" creationId="{97E5FD0E-BFB4-46EE-BCF5-B1571FA6F4E8}"/>
          </ac:cxnSpMkLst>
        </pc:cxnChg>
      </pc:sldChg>
      <pc:sldChg chg="modSp">
        <pc:chgData name="Antonio-Marius Tricolici" userId="4ca5b4ffc4fcfb59" providerId="LiveId" clId="{1A3C1E37-893A-4324-806E-B7F9D1E7EA5B}" dt="2022-02-10T18:24:35.121" v="497" actId="20578"/>
        <pc:sldMkLst>
          <pc:docMk/>
          <pc:sldMk cId="1961997739" sldId="314"/>
        </pc:sldMkLst>
        <pc:spChg chg="mod">
          <ac:chgData name="Antonio-Marius Tricolici" userId="4ca5b4ffc4fcfb59" providerId="LiveId" clId="{1A3C1E37-893A-4324-806E-B7F9D1E7EA5B}" dt="2022-02-10T18:24:35.121" v="497" actId="20578"/>
          <ac:spMkLst>
            <pc:docMk/>
            <pc:sldMk cId="1961997739" sldId="314"/>
            <ac:spMk id="7" creationId="{B92DC497-4D28-4432-BE65-2FF6A2EFACAC}"/>
          </ac:spMkLst>
        </pc:spChg>
      </pc:sldChg>
      <pc:sldChg chg="modSp">
        <pc:chgData name="Antonio-Marius Tricolici" userId="4ca5b4ffc4fcfb59" providerId="LiveId" clId="{1A3C1E37-893A-4324-806E-B7F9D1E7EA5B}" dt="2022-02-11T15:08:03.042" v="991" actId="20578"/>
        <pc:sldMkLst>
          <pc:docMk/>
          <pc:sldMk cId="3943101496" sldId="317"/>
        </pc:sldMkLst>
        <pc:spChg chg="mod">
          <ac:chgData name="Antonio-Marius Tricolici" userId="4ca5b4ffc4fcfb59" providerId="LiveId" clId="{1A3C1E37-893A-4324-806E-B7F9D1E7EA5B}" dt="2022-02-11T15:08:03.042" v="991" actId="20578"/>
          <ac:spMkLst>
            <pc:docMk/>
            <pc:sldMk cId="3943101496" sldId="317"/>
            <ac:spMk id="5" creationId="{C6CD29C5-4250-477D-99BA-C8AF799BBE18}"/>
          </ac:spMkLst>
        </pc:spChg>
      </pc:sldChg>
      <pc:sldChg chg="modAnim">
        <pc:chgData name="Antonio-Marius Tricolici" userId="4ca5b4ffc4fcfb59" providerId="LiveId" clId="{1A3C1E37-893A-4324-806E-B7F9D1E7EA5B}" dt="2022-02-11T16:20:34.461" v="1067"/>
        <pc:sldMkLst>
          <pc:docMk/>
          <pc:sldMk cId="228747729" sldId="323"/>
        </pc:sldMkLst>
      </pc:sldChg>
      <pc:sldChg chg="modSp mod">
        <pc:chgData name="Antonio-Marius Tricolici" userId="4ca5b4ffc4fcfb59" providerId="LiveId" clId="{1A3C1E37-893A-4324-806E-B7F9D1E7EA5B}" dt="2022-02-11T16:07:46.339" v="1066" actId="20577"/>
        <pc:sldMkLst>
          <pc:docMk/>
          <pc:sldMk cId="3650755568" sldId="324"/>
        </pc:sldMkLst>
        <pc:spChg chg="mod">
          <ac:chgData name="Antonio-Marius Tricolici" userId="4ca5b4ffc4fcfb59" providerId="LiveId" clId="{1A3C1E37-893A-4324-806E-B7F9D1E7EA5B}" dt="2022-02-11T16:07:46.339" v="1066" actId="20577"/>
          <ac:spMkLst>
            <pc:docMk/>
            <pc:sldMk cId="3650755568" sldId="324"/>
            <ac:spMk id="6" creationId="{F7F55573-0AF6-4BA5-ACD5-F04AE472621A}"/>
          </ac:spMkLst>
        </pc:spChg>
      </pc:sldChg>
      <pc:sldChg chg="modSp mod">
        <pc:chgData name="Antonio-Marius Tricolici" userId="4ca5b4ffc4fcfb59" providerId="LiveId" clId="{1A3C1E37-893A-4324-806E-B7F9D1E7EA5B}" dt="2022-02-10T18:28:10.977" v="523" actId="20577"/>
        <pc:sldMkLst>
          <pc:docMk/>
          <pc:sldMk cId="2043564537" sldId="325"/>
        </pc:sldMkLst>
        <pc:spChg chg="mod">
          <ac:chgData name="Antonio-Marius Tricolici" userId="4ca5b4ffc4fcfb59" providerId="LiveId" clId="{1A3C1E37-893A-4324-806E-B7F9D1E7EA5B}" dt="2022-02-10T18:28:10.977" v="523" actId="20577"/>
          <ac:spMkLst>
            <pc:docMk/>
            <pc:sldMk cId="2043564537" sldId="325"/>
            <ac:spMk id="3" creationId="{3136A06D-7947-45D5-8CC7-5262BCE0CFB1}"/>
          </ac:spMkLst>
        </pc:spChg>
      </pc:sldChg>
      <pc:sldChg chg="modSp">
        <pc:chgData name="Antonio-Marius Tricolici" userId="4ca5b4ffc4fcfb59" providerId="LiveId" clId="{1A3C1E37-893A-4324-806E-B7F9D1E7EA5B}" dt="2022-02-10T18:19:29.320" v="494" actId="20578"/>
        <pc:sldMkLst>
          <pc:docMk/>
          <pc:sldMk cId="2410309233" sldId="327"/>
        </pc:sldMkLst>
        <pc:spChg chg="mod">
          <ac:chgData name="Antonio-Marius Tricolici" userId="4ca5b4ffc4fcfb59" providerId="LiveId" clId="{1A3C1E37-893A-4324-806E-B7F9D1E7EA5B}" dt="2022-02-10T18:19:29.320" v="494" actId="20578"/>
          <ac:spMkLst>
            <pc:docMk/>
            <pc:sldMk cId="2410309233" sldId="327"/>
            <ac:spMk id="9" creationId="{B56B530A-455B-4E90-895C-DB30F70B0F04}"/>
          </ac:spMkLst>
        </pc:spChg>
      </pc:sldChg>
      <pc:sldChg chg="modSp">
        <pc:chgData name="Antonio-Marius Tricolici" userId="4ca5b4ffc4fcfb59" providerId="LiveId" clId="{1A3C1E37-893A-4324-806E-B7F9D1E7EA5B}" dt="2022-02-10T18:22:38.005" v="496" actId="20578"/>
        <pc:sldMkLst>
          <pc:docMk/>
          <pc:sldMk cId="2685299264" sldId="329"/>
        </pc:sldMkLst>
        <pc:spChg chg="mod">
          <ac:chgData name="Antonio-Marius Tricolici" userId="4ca5b4ffc4fcfb59" providerId="LiveId" clId="{1A3C1E37-893A-4324-806E-B7F9D1E7EA5B}" dt="2022-02-10T18:22:38.005" v="496" actId="20578"/>
          <ac:spMkLst>
            <pc:docMk/>
            <pc:sldMk cId="2685299264" sldId="329"/>
            <ac:spMk id="6" creationId="{1FA86647-3ED8-4554-9234-5A0F372BE64C}"/>
          </ac:spMkLst>
        </pc:spChg>
      </pc:sldChg>
      <pc:sldChg chg="modSp mod">
        <pc:chgData name="Antonio-Marius Tricolici" userId="4ca5b4ffc4fcfb59" providerId="LiveId" clId="{1A3C1E37-893A-4324-806E-B7F9D1E7EA5B}" dt="2022-02-10T15:20:16.146" v="65" actId="20577"/>
        <pc:sldMkLst>
          <pc:docMk/>
          <pc:sldMk cId="3101465304" sldId="333"/>
        </pc:sldMkLst>
        <pc:spChg chg="mod">
          <ac:chgData name="Antonio-Marius Tricolici" userId="4ca5b4ffc4fcfb59" providerId="LiveId" clId="{1A3C1E37-893A-4324-806E-B7F9D1E7EA5B}" dt="2022-02-10T15:20:16.146" v="65" actId="20577"/>
          <ac:spMkLst>
            <pc:docMk/>
            <pc:sldMk cId="3101465304" sldId="333"/>
            <ac:spMk id="2" creationId="{B34AC1CE-F697-48BE-8997-EF314A1BBB5F}"/>
          </ac:spMkLst>
        </pc:spChg>
        <pc:spChg chg="mod">
          <ac:chgData name="Antonio-Marius Tricolici" userId="4ca5b4ffc4fcfb59" providerId="LiveId" clId="{1A3C1E37-893A-4324-806E-B7F9D1E7EA5B}" dt="2022-02-10T15:20:02.975" v="46" actId="339"/>
          <ac:spMkLst>
            <pc:docMk/>
            <pc:sldMk cId="3101465304" sldId="333"/>
            <ac:spMk id="4" creationId="{531F5545-F762-4495-A9B5-A17B7167AF6D}"/>
          </ac:spMkLst>
        </pc:spChg>
        <pc:spChg chg="mod">
          <ac:chgData name="Antonio-Marius Tricolici" userId="4ca5b4ffc4fcfb59" providerId="LiveId" clId="{1A3C1E37-893A-4324-806E-B7F9D1E7EA5B}" dt="2022-02-10T15:20:02.975" v="46" actId="339"/>
          <ac:spMkLst>
            <pc:docMk/>
            <pc:sldMk cId="3101465304" sldId="333"/>
            <ac:spMk id="6" creationId="{F081E530-61EB-41D8-89CF-3838D1641403}"/>
          </ac:spMkLst>
        </pc:spChg>
      </pc:sldChg>
      <pc:sldChg chg="addSp delSp modSp mod">
        <pc:chgData name="Antonio-Marius Tricolici" userId="4ca5b4ffc4fcfb59" providerId="LiveId" clId="{1A3C1E37-893A-4324-806E-B7F9D1E7EA5B}" dt="2022-02-11T05:40:40.807" v="594" actId="1076"/>
        <pc:sldMkLst>
          <pc:docMk/>
          <pc:sldMk cId="2722885909" sldId="334"/>
        </pc:sldMkLst>
        <pc:spChg chg="del mod">
          <ac:chgData name="Antonio-Marius Tricolici" userId="4ca5b4ffc4fcfb59" providerId="LiveId" clId="{1A3C1E37-893A-4324-806E-B7F9D1E7EA5B}" dt="2022-02-11T05:40:12.449" v="586" actId="478"/>
          <ac:spMkLst>
            <pc:docMk/>
            <pc:sldMk cId="2722885909" sldId="334"/>
            <ac:spMk id="7" creationId="{7EED240C-6C47-4C0F-9609-9CC7ACCC06A9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8" creationId="{9AA7A606-218B-4089-AC05-A2D31F813E3D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0" creationId="{64ADA90C-B794-426C-8BB1-99EF9135322E}"/>
          </ac:spMkLst>
        </pc:spChg>
        <pc:spChg chg="mod">
          <ac:chgData name="Antonio-Marius Tricolici" userId="4ca5b4ffc4fcfb59" providerId="LiveId" clId="{1A3C1E37-893A-4324-806E-B7F9D1E7EA5B}" dt="2022-02-11T05:40:37.180" v="593" actId="1076"/>
          <ac:spMkLst>
            <pc:docMk/>
            <pc:sldMk cId="2722885909" sldId="334"/>
            <ac:spMk id="11" creationId="{5180EEAB-9DB2-44AF-926D-6CC6EDCF3716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2" creationId="{FD2E1069-F952-494A-B0F3-41A5644D8AC3}"/>
          </ac:spMkLst>
        </pc:spChg>
        <pc:spChg chg="mod">
          <ac:chgData name="Antonio-Marius Tricolici" userId="4ca5b4ffc4fcfb59" providerId="LiveId" clId="{1A3C1E37-893A-4324-806E-B7F9D1E7EA5B}" dt="2022-02-11T05:40:40.807" v="594" actId="1076"/>
          <ac:spMkLst>
            <pc:docMk/>
            <pc:sldMk cId="2722885909" sldId="334"/>
            <ac:spMk id="13" creationId="{46D865C1-45A6-4BCA-AAAB-636A99191B03}"/>
          </ac:spMkLst>
        </pc:spChg>
        <pc:spChg chg="add 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4" creationId="{036E6756-778D-4A2A-BD53-1FCC91E4260D}"/>
          </ac:spMkLst>
        </pc:spChg>
      </pc:sldChg>
      <pc:sldChg chg="new del">
        <pc:chgData name="Antonio-Marius Tricolici" userId="4ca5b4ffc4fcfb59" providerId="LiveId" clId="{1A3C1E37-893A-4324-806E-B7F9D1E7EA5B}" dt="2022-02-10T16:04:34.276" v="70" actId="47"/>
        <pc:sldMkLst>
          <pc:docMk/>
          <pc:sldMk cId="610502233" sldId="335"/>
        </pc:sldMkLst>
      </pc:sldChg>
      <pc:sldChg chg="add modAnim">
        <pc:chgData name="Antonio-Marius Tricolici" userId="4ca5b4ffc4fcfb59" providerId="LiveId" clId="{1A3C1E37-893A-4324-806E-B7F9D1E7EA5B}" dt="2022-02-11T05:01:19.254" v="526"/>
        <pc:sldMkLst>
          <pc:docMk/>
          <pc:sldMk cId="2808670631" sldId="336"/>
        </pc:sldMkLst>
      </pc:sldChg>
      <pc:sldChg chg="delSp modSp add del mod">
        <pc:chgData name="Antonio-Marius Tricolici" userId="4ca5b4ffc4fcfb59" providerId="LiveId" clId="{1A3C1E37-893A-4324-806E-B7F9D1E7EA5B}" dt="2022-02-10T16:09:47.241" v="247" actId="2696"/>
        <pc:sldMkLst>
          <pc:docMk/>
          <pc:sldMk cId="1711036463" sldId="337"/>
        </pc:sldMkLst>
        <pc:spChg chg="mod">
          <ac:chgData name="Antonio-Marius Tricolici" userId="4ca5b4ffc4fcfb59" providerId="LiveId" clId="{1A3C1E37-893A-4324-806E-B7F9D1E7EA5B}" dt="2022-02-10T16:09:28.461" v="242" actId="20577"/>
          <ac:spMkLst>
            <pc:docMk/>
            <pc:sldMk cId="1711036463" sldId="337"/>
            <ac:spMk id="2" creationId="{F8954939-D47E-4164-B497-4BC9863734AE}"/>
          </ac:spMkLst>
        </pc:spChg>
        <pc:spChg chg="del">
          <ac:chgData name="Antonio-Marius Tricolici" userId="4ca5b4ffc4fcfb59" providerId="LiveId" clId="{1A3C1E37-893A-4324-806E-B7F9D1E7EA5B}" dt="2022-02-10T16:09:36.101" v="245" actId="478"/>
          <ac:spMkLst>
            <pc:docMk/>
            <pc:sldMk cId="1711036463" sldId="337"/>
            <ac:spMk id="3" creationId="{C36B375D-819E-40EA-93FD-95B37CF2A798}"/>
          </ac:spMkLst>
        </pc:spChg>
        <pc:spChg chg="del">
          <ac:chgData name="Antonio-Marius Tricolici" userId="4ca5b4ffc4fcfb59" providerId="LiveId" clId="{1A3C1E37-893A-4324-806E-B7F9D1E7EA5B}" dt="2022-02-10T16:09:30.927" v="243" actId="478"/>
          <ac:spMkLst>
            <pc:docMk/>
            <pc:sldMk cId="1711036463" sldId="337"/>
            <ac:spMk id="8" creationId="{73535584-8075-4AE3-B6ED-3343CCA5443C}"/>
          </ac:spMkLst>
        </pc:spChg>
        <pc:spChg chg="del mod">
          <ac:chgData name="Antonio-Marius Tricolici" userId="4ca5b4ffc4fcfb59" providerId="LiveId" clId="{1A3C1E37-893A-4324-806E-B7F9D1E7EA5B}" dt="2022-02-10T16:09:40.944" v="246" actId="478"/>
          <ac:spMkLst>
            <pc:docMk/>
            <pc:sldMk cId="1711036463" sldId="337"/>
            <ac:spMk id="9" creationId="{B47471A9-D7A9-49F8-ACA7-2578F2A68D4C}"/>
          </ac:spMkLst>
        </pc:spChg>
      </pc:sldChg>
      <pc:sldChg chg="add del">
        <pc:chgData name="Antonio-Marius Tricolici" userId="4ca5b4ffc4fcfb59" providerId="LiveId" clId="{1A3C1E37-893A-4324-806E-B7F9D1E7EA5B}" dt="2022-02-10T16:04:57.454" v="115"/>
        <pc:sldMkLst>
          <pc:docMk/>
          <pc:sldMk cId="2441721517" sldId="337"/>
        </pc:sldMkLst>
      </pc:sldChg>
      <pc:sldChg chg="addSp delSp modSp new mod">
        <pc:chgData name="Antonio-Marius Tricolici" userId="4ca5b4ffc4fcfb59" providerId="LiveId" clId="{1A3C1E37-893A-4324-806E-B7F9D1E7EA5B}" dt="2022-02-10T16:13:28.744" v="432" actId="339"/>
        <pc:sldMkLst>
          <pc:docMk/>
          <pc:sldMk cId="2844066262" sldId="337"/>
        </pc:sldMkLst>
        <pc:spChg chg="mod">
          <ac:chgData name="Antonio-Marius Tricolici" userId="4ca5b4ffc4fcfb59" providerId="LiveId" clId="{1A3C1E37-893A-4324-806E-B7F9D1E7EA5B}" dt="2022-02-10T16:10:15.511" v="289" actId="20577"/>
          <ac:spMkLst>
            <pc:docMk/>
            <pc:sldMk cId="2844066262" sldId="337"/>
            <ac:spMk id="2" creationId="{5CAEBF2C-FB85-47C0-901E-FE9A40A17117}"/>
          </ac:spMkLst>
        </pc:spChg>
        <pc:spChg chg="add mod">
          <ac:chgData name="Antonio-Marius Tricolici" userId="4ca5b4ffc4fcfb59" providerId="LiveId" clId="{1A3C1E37-893A-4324-806E-B7F9D1E7EA5B}" dt="2022-02-10T16:11:02.068" v="400" actId="1076"/>
          <ac:spMkLst>
            <pc:docMk/>
            <pc:sldMk cId="2844066262" sldId="337"/>
            <ac:spMk id="3" creationId="{EE830D3C-6D51-4520-98C5-DB957EE1D843}"/>
          </ac:spMkLst>
        </pc:spChg>
        <pc:spChg chg="add del mod">
          <ac:chgData name="Antonio-Marius Tricolici" userId="4ca5b4ffc4fcfb59" providerId="LiveId" clId="{1A3C1E37-893A-4324-806E-B7F9D1E7EA5B}" dt="2022-02-10T16:13:13.534" v="419" actId="478"/>
          <ac:spMkLst>
            <pc:docMk/>
            <pc:sldMk cId="2844066262" sldId="337"/>
            <ac:spMk id="4" creationId="{88BD851D-E637-427B-8DE8-F71F549E8F9B}"/>
          </ac:spMkLst>
        </pc:spChg>
        <pc:spChg chg="add mod">
          <ac:chgData name="Antonio-Marius Tricolici" userId="4ca5b4ffc4fcfb59" providerId="LiveId" clId="{1A3C1E37-893A-4324-806E-B7F9D1E7EA5B}" dt="2022-02-10T16:13:28.744" v="432" actId="339"/>
          <ac:spMkLst>
            <pc:docMk/>
            <pc:sldMk cId="2844066262" sldId="337"/>
            <ac:spMk id="5" creationId="{AE6169A0-9A82-4B62-9768-D215B0FA8A97}"/>
          </ac:spMkLst>
        </pc:spChg>
      </pc:sldChg>
      <pc:sldChg chg="addSp modSp new mod">
        <pc:chgData name="Antonio-Marius Tricolici" userId="4ca5b4ffc4fcfb59" providerId="LiveId" clId="{1A3C1E37-893A-4324-806E-B7F9D1E7EA5B}" dt="2022-02-11T05:40:04.243" v="585" actId="404"/>
        <pc:sldMkLst>
          <pc:docMk/>
          <pc:sldMk cId="3598767436" sldId="338"/>
        </pc:sldMkLst>
        <pc:spChg chg="mod">
          <ac:chgData name="Antonio-Marius Tricolici" userId="4ca5b4ffc4fcfb59" providerId="LiveId" clId="{1A3C1E37-893A-4324-806E-B7F9D1E7EA5B}" dt="2022-02-11T05:31:27.815" v="548" actId="20577"/>
          <ac:spMkLst>
            <pc:docMk/>
            <pc:sldMk cId="3598767436" sldId="338"/>
            <ac:spMk id="2" creationId="{0400DB26-39A2-4594-8781-D88B0758CDF0}"/>
          </ac:spMkLst>
        </pc:spChg>
        <pc:spChg chg="add mod">
          <ac:chgData name="Antonio-Marius Tricolici" userId="4ca5b4ffc4fcfb59" providerId="LiveId" clId="{1A3C1E37-893A-4324-806E-B7F9D1E7EA5B}" dt="2022-02-11T05:39:48.477" v="576" actId="1076"/>
          <ac:spMkLst>
            <pc:docMk/>
            <pc:sldMk cId="3598767436" sldId="338"/>
            <ac:spMk id="3" creationId="{D170C886-A99D-499A-B695-C7BA878350CA}"/>
          </ac:spMkLst>
        </pc:spChg>
        <pc:spChg chg="add mod">
          <ac:chgData name="Antonio-Marius Tricolici" userId="4ca5b4ffc4fcfb59" providerId="LiveId" clId="{1A3C1E37-893A-4324-806E-B7F9D1E7EA5B}" dt="2022-02-11T05:31:37.092" v="558" actId="571"/>
          <ac:spMkLst>
            <pc:docMk/>
            <pc:sldMk cId="3598767436" sldId="338"/>
            <ac:spMk id="4" creationId="{8C840A1D-7325-48C9-8E38-499B12C70151}"/>
          </ac:spMkLst>
        </pc:spChg>
        <pc:spChg chg="add mod">
          <ac:chgData name="Antonio-Marius Tricolici" userId="4ca5b4ffc4fcfb59" providerId="LiveId" clId="{1A3C1E37-893A-4324-806E-B7F9D1E7EA5B}" dt="2022-02-11T05:40:04.243" v="585" actId="404"/>
          <ac:spMkLst>
            <pc:docMk/>
            <pc:sldMk cId="3598767436" sldId="338"/>
            <ac:spMk id="5" creationId="{3F6EB832-AB85-44E7-A4A4-C117AA019C15}"/>
          </ac:spMkLst>
        </pc:spChg>
        <pc:spChg chg="add mod">
          <ac:chgData name="Antonio-Marius Tricolici" userId="4ca5b4ffc4fcfb59" providerId="LiveId" clId="{1A3C1E37-893A-4324-806E-B7F9D1E7EA5B}" dt="2022-02-11T05:39:48.477" v="576" actId="1076"/>
          <ac:spMkLst>
            <pc:docMk/>
            <pc:sldMk cId="3598767436" sldId="338"/>
            <ac:spMk id="6" creationId="{BD7D82DF-4DC9-48A5-92C7-96544FEDFECB}"/>
          </ac:spMkLst>
        </pc:spChg>
      </pc:sldChg>
      <pc:sldChg chg="addSp modSp new mod">
        <pc:chgData name="Antonio-Marius Tricolici" userId="4ca5b4ffc4fcfb59" providerId="LiveId" clId="{1A3C1E37-893A-4324-806E-B7F9D1E7EA5B}" dt="2022-02-11T16:06:46.605" v="1054" actId="1076"/>
        <pc:sldMkLst>
          <pc:docMk/>
          <pc:sldMk cId="1733897433" sldId="339"/>
        </pc:sldMkLst>
        <pc:spChg chg="mod">
          <ac:chgData name="Antonio-Marius Tricolici" userId="4ca5b4ffc4fcfb59" providerId="LiveId" clId="{1A3C1E37-893A-4324-806E-B7F9D1E7EA5B}" dt="2022-02-11T05:47:08.977" v="604" actId="20577"/>
          <ac:spMkLst>
            <pc:docMk/>
            <pc:sldMk cId="1733897433" sldId="339"/>
            <ac:spMk id="2" creationId="{EECB9F26-E88D-4C66-8821-EBC60E3F80D4}"/>
          </ac:spMkLst>
        </pc:spChg>
        <pc:spChg chg="add mod">
          <ac:chgData name="Antonio-Marius Tricolici" userId="4ca5b4ffc4fcfb59" providerId="LiveId" clId="{1A3C1E37-893A-4324-806E-B7F9D1E7EA5B}" dt="2022-02-11T16:06:46.605" v="1054" actId="1076"/>
          <ac:spMkLst>
            <pc:docMk/>
            <pc:sldMk cId="1733897433" sldId="339"/>
            <ac:spMk id="3" creationId="{904CC7A7-B68A-4E23-828E-6030ACB042FF}"/>
          </ac:spMkLst>
        </pc:spChg>
      </pc:sldChg>
    </pc:docChg>
  </pc:docChgLst>
  <pc:docChgLst>
    <pc:chgData name="Antonio-Marius Tricolici" userId="4ca5b4ffc4fcfb59" providerId="LiveId" clId="{373BEAC1-BFFC-4666-8180-5BD6349C3B2F}"/>
    <pc:docChg chg="undo custSel addSld delSld modSld sldOrd modSection">
      <pc:chgData name="Antonio-Marius Tricolici" userId="4ca5b4ffc4fcfb59" providerId="LiveId" clId="{373BEAC1-BFFC-4666-8180-5BD6349C3B2F}" dt="2022-02-06T10:39:12.089" v="3443" actId="20577"/>
      <pc:docMkLst>
        <pc:docMk/>
      </pc:docMkLst>
      <pc:sldChg chg="modSp del mod">
        <pc:chgData name="Antonio-Marius Tricolici" userId="4ca5b4ffc4fcfb59" providerId="LiveId" clId="{373BEAC1-BFFC-4666-8180-5BD6349C3B2F}" dt="2022-02-06T08:53:37.451" v="34" actId="2696"/>
        <pc:sldMkLst>
          <pc:docMk/>
          <pc:sldMk cId="1679984175" sldId="257"/>
        </pc:sldMkLst>
        <pc:spChg chg="mod">
          <ac:chgData name="Antonio-Marius Tricolici" userId="4ca5b4ffc4fcfb59" providerId="LiveId" clId="{373BEAC1-BFFC-4666-8180-5BD6349C3B2F}" dt="2022-02-06T08:53:34.888" v="33" actId="5793"/>
          <ac:spMkLst>
            <pc:docMk/>
            <pc:sldMk cId="1679984175" sldId="257"/>
            <ac:spMk id="5" creationId="{431A75B8-F7D7-480F-A99D-3E53FA94439A}"/>
          </ac:spMkLst>
        </pc:spChg>
      </pc:sldChg>
      <pc:sldChg chg="modSp mod">
        <pc:chgData name="Antonio-Marius Tricolici" userId="4ca5b4ffc4fcfb59" providerId="LiveId" clId="{373BEAC1-BFFC-4666-8180-5BD6349C3B2F}" dt="2022-02-06T09:06:19.786" v="652" actId="2711"/>
        <pc:sldMkLst>
          <pc:docMk/>
          <pc:sldMk cId="2712006679" sldId="280"/>
        </pc:sldMkLst>
        <pc:spChg chg="mod">
          <ac:chgData name="Antonio-Marius Tricolici" userId="4ca5b4ffc4fcfb59" providerId="LiveId" clId="{373BEAC1-BFFC-4666-8180-5BD6349C3B2F}" dt="2022-02-06T09:06:15.177" v="651" actId="2711"/>
          <ac:spMkLst>
            <pc:docMk/>
            <pc:sldMk cId="2712006679" sldId="280"/>
            <ac:spMk id="9" creationId="{1A78085C-DD82-4414-B06A-5093D8A6BB36}"/>
          </ac:spMkLst>
        </pc:spChg>
        <pc:spChg chg="mod">
          <ac:chgData name="Antonio-Marius Tricolici" userId="4ca5b4ffc4fcfb59" providerId="LiveId" clId="{373BEAC1-BFFC-4666-8180-5BD6349C3B2F}" dt="2022-02-06T09:06:19.786" v="652" actId="2711"/>
          <ac:spMkLst>
            <pc:docMk/>
            <pc:sldMk cId="2712006679" sldId="280"/>
            <ac:spMk id="10" creationId="{3760D405-3AC0-4227-8E27-94BC8E6EF8F3}"/>
          </ac:spMkLst>
        </pc:spChg>
      </pc:sldChg>
      <pc:sldChg chg="modSp mod">
        <pc:chgData name="Antonio-Marius Tricolici" userId="4ca5b4ffc4fcfb59" providerId="LiveId" clId="{373BEAC1-BFFC-4666-8180-5BD6349C3B2F}" dt="2022-02-06T08:57:58.148" v="374" actId="2711"/>
        <pc:sldMkLst>
          <pc:docMk/>
          <pc:sldMk cId="1099309434" sldId="283"/>
        </pc:sldMkLst>
        <pc:spChg chg="mod">
          <ac:chgData name="Antonio-Marius Tricolici" userId="4ca5b4ffc4fcfb59" providerId="LiveId" clId="{373BEAC1-BFFC-4666-8180-5BD6349C3B2F}" dt="2022-02-06T08:57:58.148" v="374" actId="2711"/>
          <ac:spMkLst>
            <pc:docMk/>
            <pc:sldMk cId="1099309434" sldId="283"/>
            <ac:spMk id="12" creationId="{11F58F19-161F-4B91-84D1-EA00C56F4A4E}"/>
          </ac:spMkLst>
        </pc:spChg>
        <pc:spChg chg="mod">
          <ac:chgData name="Antonio-Marius Tricolici" userId="4ca5b4ffc4fcfb59" providerId="LiveId" clId="{373BEAC1-BFFC-4666-8180-5BD6349C3B2F}" dt="2022-02-06T08:57:55.036" v="373" actId="2711"/>
          <ac:spMkLst>
            <pc:docMk/>
            <pc:sldMk cId="1099309434" sldId="283"/>
            <ac:spMk id="13" creationId="{498BB14D-29D8-4C4C-8E1D-A0871AD839B4}"/>
          </ac:spMkLst>
        </pc:spChg>
      </pc:sldChg>
      <pc:sldChg chg="modSp mod">
        <pc:chgData name="Antonio-Marius Tricolici" userId="4ca5b4ffc4fcfb59" providerId="LiveId" clId="{373BEAC1-BFFC-4666-8180-5BD6349C3B2F}" dt="2022-02-06T10:18:08.124" v="2965" actId="20577"/>
        <pc:sldMkLst>
          <pc:docMk/>
          <pc:sldMk cId="1144164342" sldId="284"/>
        </pc:sldMkLst>
        <pc:spChg chg="mod">
          <ac:chgData name="Antonio-Marius Tricolici" userId="4ca5b4ffc4fcfb59" providerId="LiveId" clId="{373BEAC1-BFFC-4666-8180-5BD6349C3B2F}" dt="2022-02-06T10:18:08.124" v="2965" actId="20577"/>
          <ac:spMkLst>
            <pc:docMk/>
            <pc:sldMk cId="1144164342" sldId="284"/>
            <ac:spMk id="5" creationId="{6F002E93-128F-4D97-9D40-8A0A3E36EE94}"/>
          </ac:spMkLst>
        </pc:spChg>
      </pc:sldChg>
      <pc:sldChg chg="addSp modSp mod">
        <pc:chgData name="Antonio-Marius Tricolici" userId="4ca5b4ffc4fcfb59" providerId="LiveId" clId="{373BEAC1-BFFC-4666-8180-5BD6349C3B2F}" dt="2022-02-06T09:05:52.719" v="650" actId="20577"/>
        <pc:sldMkLst>
          <pc:docMk/>
          <pc:sldMk cId="1358298685" sldId="288"/>
        </pc:sldMkLst>
        <pc:spChg chg="mod">
          <ac:chgData name="Antonio-Marius Tricolici" userId="4ca5b4ffc4fcfb59" providerId="LiveId" clId="{373BEAC1-BFFC-4666-8180-5BD6349C3B2F}" dt="2022-02-06T09:01:11.125" v="401" actId="27636"/>
          <ac:spMkLst>
            <pc:docMk/>
            <pc:sldMk cId="1358298685" sldId="288"/>
            <ac:spMk id="2" creationId="{0F076235-C318-4F86-96B5-016FCA048F83}"/>
          </ac:spMkLst>
        </pc:spChg>
        <pc:graphicFrameChg chg="add mod modGraphic">
          <ac:chgData name="Antonio-Marius Tricolici" userId="4ca5b4ffc4fcfb59" providerId="LiveId" clId="{373BEAC1-BFFC-4666-8180-5BD6349C3B2F}" dt="2022-02-06T09:05:52.719" v="650" actId="20577"/>
          <ac:graphicFrameMkLst>
            <pc:docMk/>
            <pc:sldMk cId="1358298685" sldId="288"/>
            <ac:graphicFrameMk id="3" creationId="{82FC0CEF-BB47-4CBB-A67F-C85E5AD6707C}"/>
          </ac:graphicFrameMkLst>
        </pc:graphicFrameChg>
      </pc:sldChg>
      <pc:sldChg chg="addSp delSp modSp new mod modClrScheme chgLayout">
        <pc:chgData name="Antonio-Marius Tricolici" userId="4ca5b4ffc4fcfb59" providerId="LiveId" clId="{373BEAC1-BFFC-4666-8180-5BD6349C3B2F}" dt="2022-02-06T08:55:43.077" v="251" actId="20577"/>
        <pc:sldMkLst>
          <pc:docMk/>
          <pc:sldMk cId="1307481501" sldId="289"/>
        </pc:sldMkLst>
        <pc:spChg chg="del mod ord">
          <ac:chgData name="Antonio-Marius Tricolici" userId="4ca5b4ffc4fcfb59" providerId="LiveId" clId="{373BEAC1-BFFC-4666-8180-5BD6349C3B2F}" dt="2022-02-06T08:53:50.014" v="36" actId="700"/>
          <ac:spMkLst>
            <pc:docMk/>
            <pc:sldMk cId="1307481501" sldId="289"/>
            <ac:spMk id="2" creationId="{CCE61A31-2AF7-4A8C-BFB7-DECD68562FD9}"/>
          </ac:spMkLst>
        </pc:spChg>
        <pc:spChg chg="add mod ord">
          <ac:chgData name="Antonio-Marius Tricolici" userId="4ca5b4ffc4fcfb59" providerId="LiveId" clId="{373BEAC1-BFFC-4666-8180-5BD6349C3B2F}" dt="2022-02-06T08:54:08.459" v="66" actId="20577"/>
          <ac:spMkLst>
            <pc:docMk/>
            <pc:sldMk cId="1307481501" sldId="289"/>
            <ac:spMk id="3" creationId="{DB5C65D6-5150-4200-8A1A-62C29F4F765F}"/>
          </ac:spMkLst>
        </pc:spChg>
        <pc:spChg chg="add mod ord">
          <ac:chgData name="Antonio-Marius Tricolici" userId="4ca5b4ffc4fcfb59" providerId="LiveId" clId="{373BEAC1-BFFC-4666-8180-5BD6349C3B2F}" dt="2022-02-06T08:53:50.014" v="36" actId="700"/>
          <ac:spMkLst>
            <pc:docMk/>
            <pc:sldMk cId="1307481501" sldId="289"/>
            <ac:spMk id="4" creationId="{A95DB000-1F13-43B1-A6A7-DC52184592D3}"/>
          </ac:spMkLst>
        </pc:spChg>
        <pc:spChg chg="add mod ord">
          <ac:chgData name="Antonio-Marius Tricolici" userId="4ca5b4ffc4fcfb59" providerId="LiveId" clId="{373BEAC1-BFFC-4666-8180-5BD6349C3B2F}" dt="2022-02-06T08:55:43.077" v="251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new mod modClrScheme chgLayout">
        <pc:chgData name="Antonio-Marius Tricolici" userId="4ca5b4ffc4fcfb59" providerId="LiveId" clId="{373BEAC1-BFFC-4666-8180-5BD6349C3B2F}" dt="2022-02-06T08:57:26.697" v="370" actId="20577"/>
        <pc:sldMkLst>
          <pc:docMk/>
          <pc:sldMk cId="3143559266" sldId="290"/>
        </pc:sldMkLst>
        <pc:spChg chg="del mod ord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2" creationId="{95C2998A-1204-4C03-BF34-41A4F5899539}"/>
          </ac:spMkLst>
        </pc:spChg>
        <pc:spChg chg="del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3" creationId="{58AEF1AC-5372-4BF4-918D-27A205D91DB6}"/>
          </ac:spMkLst>
        </pc:spChg>
        <pc:spChg chg="del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4" creationId="{454F636E-8EAB-4F91-9D86-D2EFAC00366D}"/>
          </ac:spMkLst>
        </pc:spChg>
        <pc:spChg chg="add mod ord">
          <ac:chgData name="Antonio-Marius Tricolici" userId="4ca5b4ffc4fcfb59" providerId="LiveId" clId="{373BEAC1-BFFC-4666-8180-5BD6349C3B2F}" dt="2022-02-06T08:54:56.465" v="111" actId="27636"/>
          <ac:spMkLst>
            <pc:docMk/>
            <pc:sldMk cId="3143559266" sldId="290"/>
            <ac:spMk id="5" creationId="{5DB68831-4950-477D-8BCA-F0A26ED24D14}"/>
          </ac:spMkLst>
        </pc:spChg>
        <pc:spChg chg="add mod">
          <ac:chgData name="Antonio-Marius Tricolici" userId="4ca5b4ffc4fcfb59" providerId="LiveId" clId="{373BEAC1-BFFC-4666-8180-5BD6349C3B2F}" dt="2022-02-06T08:57:26.697" v="370" actId="20577"/>
          <ac:spMkLst>
            <pc:docMk/>
            <pc:sldMk cId="3143559266" sldId="290"/>
            <ac:spMk id="6" creationId="{BE72B39C-CC4B-4DA0-9F2A-45541FFAD4D5}"/>
          </ac:spMkLst>
        </pc:spChg>
      </pc:sldChg>
      <pc:sldChg chg="addSp delSp modSp new mod">
        <pc:chgData name="Antonio-Marius Tricolici" userId="4ca5b4ffc4fcfb59" providerId="LiveId" clId="{373BEAC1-BFFC-4666-8180-5BD6349C3B2F}" dt="2022-02-06T09:58:17.458" v="2079" actId="20577"/>
        <pc:sldMkLst>
          <pc:docMk/>
          <pc:sldMk cId="4091551081" sldId="291"/>
        </pc:sldMkLst>
        <pc:spChg chg="mod">
          <ac:chgData name="Antonio-Marius Tricolici" userId="4ca5b4ffc4fcfb59" providerId="LiveId" clId="{373BEAC1-BFFC-4666-8180-5BD6349C3B2F}" dt="2022-02-06T09:01:57.378" v="440" actId="20577"/>
          <ac:spMkLst>
            <pc:docMk/>
            <pc:sldMk cId="4091551081" sldId="291"/>
            <ac:spMk id="2" creationId="{D5FFE5A7-27D1-493E-AABF-D20254DAE679}"/>
          </ac:spMkLst>
        </pc:spChg>
        <pc:spChg chg="add mod">
          <ac:chgData name="Antonio-Marius Tricolici" userId="4ca5b4ffc4fcfb59" providerId="LiveId" clId="{373BEAC1-BFFC-4666-8180-5BD6349C3B2F}" dt="2022-02-06T09:58:17.458" v="2079" actId="20577"/>
          <ac:spMkLst>
            <pc:docMk/>
            <pc:sldMk cId="4091551081" sldId="291"/>
            <ac:spMk id="3" creationId="{0D116993-C575-4EB0-BBCB-E96E07F70ECC}"/>
          </ac:spMkLst>
        </pc:spChg>
        <pc:spChg chg="add del">
          <ac:chgData name="Antonio-Marius Tricolici" userId="4ca5b4ffc4fcfb59" providerId="LiveId" clId="{373BEAC1-BFFC-4666-8180-5BD6349C3B2F}" dt="2022-02-06T09:48:06.823" v="1792"/>
          <ac:spMkLst>
            <pc:docMk/>
            <pc:sldMk cId="4091551081" sldId="291"/>
            <ac:spMk id="4" creationId="{73BA6625-1B00-407F-9D44-FB3457DCC105}"/>
          </ac:spMkLst>
        </pc:spChg>
      </pc:sldChg>
      <pc:sldChg chg="addSp delSp modSp new mod">
        <pc:chgData name="Antonio-Marius Tricolici" userId="4ca5b4ffc4fcfb59" providerId="LiveId" clId="{373BEAC1-BFFC-4666-8180-5BD6349C3B2F}" dt="2022-02-06T09:16:22.295" v="1361" actId="20577"/>
        <pc:sldMkLst>
          <pc:docMk/>
          <pc:sldMk cId="4011680360" sldId="292"/>
        </pc:sldMkLst>
        <pc:spChg chg="mod">
          <ac:chgData name="Antonio-Marius Tricolici" userId="4ca5b4ffc4fcfb59" providerId="LiveId" clId="{373BEAC1-BFFC-4666-8180-5BD6349C3B2F}" dt="2022-02-06T09:10:03.013" v="855" actId="20577"/>
          <ac:spMkLst>
            <pc:docMk/>
            <pc:sldMk cId="4011680360" sldId="292"/>
            <ac:spMk id="2" creationId="{69488622-0880-463A-B94D-1580BFEA8C68}"/>
          </ac:spMkLst>
        </pc:spChg>
        <pc:spChg chg="add mod">
          <ac:chgData name="Antonio-Marius Tricolici" userId="4ca5b4ffc4fcfb59" providerId="LiveId" clId="{373BEAC1-BFFC-4666-8180-5BD6349C3B2F}" dt="2022-02-06T09:13:35.651" v="1024" actId="20577"/>
          <ac:spMkLst>
            <pc:docMk/>
            <pc:sldMk cId="4011680360" sldId="292"/>
            <ac:spMk id="3" creationId="{55069D84-0A65-479E-968B-89B1B18BD84E}"/>
          </ac:spMkLst>
        </pc:spChg>
        <pc:spChg chg="add del">
          <ac:chgData name="Antonio-Marius Tricolici" userId="4ca5b4ffc4fcfb59" providerId="LiveId" clId="{373BEAC1-BFFC-4666-8180-5BD6349C3B2F}" dt="2022-02-06T09:10:46.550" v="975"/>
          <ac:spMkLst>
            <pc:docMk/>
            <pc:sldMk cId="4011680360" sldId="292"/>
            <ac:spMk id="4" creationId="{605740E7-2006-4843-A4FC-5F6D65C3B883}"/>
          </ac:spMkLst>
        </pc:spChg>
        <pc:spChg chg="add del">
          <ac:chgData name="Antonio-Marius Tricolici" userId="4ca5b4ffc4fcfb59" providerId="LiveId" clId="{373BEAC1-BFFC-4666-8180-5BD6349C3B2F}" dt="2022-02-06T09:11:32.668" v="1016"/>
          <ac:spMkLst>
            <pc:docMk/>
            <pc:sldMk cId="4011680360" sldId="292"/>
            <ac:spMk id="5" creationId="{ABE1AE18-4D79-49C2-9FE6-F0A872EE4AB4}"/>
          </ac:spMkLst>
        </pc:spChg>
        <pc:spChg chg="add mod">
          <ac:chgData name="Antonio-Marius Tricolici" userId="4ca5b4ffc4fcfb59" providerId="LiveId" clId="{373BEAC1-BFFC-4666-8180-5BD6349C3B2F}" dt="2022-02-06T09:14:19.775" v="1043" actId="1076"/>
          <ac:spMkLst>
            <pc:docMk/>
            <pc:sldMk cId="4011680360" sldId="292"/>
            <ac:spMk id="6" creationId="{F2BEBD88-D1F6-4A00-A07D-08AFFFD5DC96}"/>
          </ac:spMkLst>
        </pc:spChg>
        <pc:spChg chg="add mod">
          <ac:chgData name="Antonio-Marius Tricolici" userId="4ca5b4ffc4fcfb59" providerId="LiveId" clId="{373BEAC1-BFFC-4666-8180-5BD6349C3B2F}" dt="2022-02-06T09:16:22.295" v="1361" actId="20577"/>
          <ac:spMkLst>
            <pc:docMk/>
            <pc:sldMk cId="4011680360" sldId="292"/>
            <ac:spMk id="7" creationId="{AAE6C365-645B-41E1-ACA3-777FE5CDE040}"/>
          </ac:spMkLst>
        </pc:spChg>
      </pc:sldChg>
      <pc:sldChg chg="addSp delSp modSp add mod modNotesTx">
        <pc:chgData name="Antonio-Marius Tricolici" userId="4ca5b4ffc4fcfb59" providerId="LiveId" clId="{373BEAC1-BFFC-4666-8180-5BD6349C3B2F}" dt="2022-02-06T09:18:02.968" v="1378"/>
        <pc:sldMkLst>
          <pc:docMk/>
          <pc:sldMk cId="624862317" sldId="293"/>
        </pc:sldMkLst>
        <pc:spChg chg="mod">
          <ac:chgData name="Antonio-Marius Tricolici" userId="4ca5b4ffc4fcfb59" providerId="LiveId" clId="{373BEAC1-BFFC-4666-8180-5BD6349C3B2F}" dt="2022-02-06T09:14:24.183" v="1049" actId="20577"/>
          <ac:spMkLst>
            <pc:docMk/>
            <pc:sldMk cId="624862317" sldId="293"/>
            <ac:spMk id="2" creationId="{69488622-0880-463A-B94D-1580BFEA8C68}"/>
          </ac:spMkLst>
        </pc:spChg>
        <pc:spChg chg="del">
          <ac:chgData name="Antonio-Marius Tricolici" userId="4ca5b4ffc4fcfb59" providerId="LiveId" clId="{373BEAC1-BFFC-4666-8180-5BD6349C3B2F}" dt="2022-02-06T09:14:49.792" v="1058" actId="478"/>
          <ac:spMkLst>
            <pc:docMk/>
            <pc:sldMk cId="624862317" sldId="293"/>
            <ac:spMk id="3" creationId="{55069D84-0A65-479E-968B-89B1B18BD84E}"/>
          </ac:spMkLst>
        </pc:spChg>
        <pc:spChg chg="del mod">
          <ac:chgData name="Antonio-Marius Tricolici" userId="4ca5b4ffc4fcfb59" providerId="LiveId" clId="{373BEAC1-BFFC-4666-8180-5BD6349C3B2F}" dt="2022-02-06T09:14:47.144" v="1057" actId="478"/>
          <ac:spMkLst>
            <pc:docMk/>
            <pc:sldMk cId="624862317" sldId="293"/>
            <ac:spMk id="6" creationId="{F2BEBD88-D1F6-4A00-A07D-08AFFFD5DC96}"/>
          </ac:spMkLst>
        </pc:spChg>
        <pc:picChg chg="add mod">
          <ac:chgData name="Antonio-Marius Tricolici" userId="4ca5b4ffc4fcfb59" providerId="LiveId" clId="{373BEAC1-BFFC-4666-8180-5BD6349C3B2F}" dt="2022-02-06T09:14:55.973" v="1061" actId="1076"/>
          <ac:picMkLst>
            <pc:docMk/>
            <pc:sldMk cId="624862317" sldId="293"/>
            <ac:picMk id="2050" creationId="{AE8AB9D0-0F55-402D-8DC3-8607E3BF6EFB}"/>
          </ac:picMkLst>
        </pc:picChg>
      </pc:sldChg>
      <pc:sldChg chg="addSp delSp modSp add mod">
        <pc:chgData name="Antonio-Marius Tricolici" userId="4ca5b4ffc4fcfb59" providerId="LiveId" clId="{373BEAC1-BFFC-4666-8180-5BD6349C3B2F}" dt="2022-02-06T09:22:02.199" v="1396" actId="20577"/>
        <pc:sldMkLst>
          <pc:docMk/>
          <pc:sldMk cId="2852776830" sldId="294"/>
        </pc:sldMkLst>
        <pc:spChg chg="mod">
          <ac:chgData name="Antonio-Marius Tricolici" userId="4ca5b4ffc4fcfb59" providerId="LiveId" clId="{373BEAC1-BFFC-4666-8180-5BD6349C3B2F}" dt="2022-02-06T09:22:02.199" v="1396" actId="20577"/>
          <ac:spMkLst>
            <pc:docMk/>
            <pc:sldMk cId="2852776830" sldId="294"/>
            <ac:spMk id="3" creationId="{55069D84-0A65-479E-968B-89B1B18BD84E}"/>
          </ac:spMkLst>
        </pc:spChg>
        <pc:spChg chg="add del">
          <ac:chgData name="Antonio-Marius Tricolici" userId="4ca5b4ffc4fcfb59" providerId="LiveId" clId="{373BEAC1-BFFC-4666-8180-5BD6349C3B2F}" dt="2022-02-06T09:16:51.655" v="1366" actId="478"/>
          <ac:spMkLst>
            <pc:docMk/>
            <pc:sldMk cId="2852776830" sldId="294"/>
            <ac:spMk id="4" creationId="{FA7EB9F7-E29C-4E5C-9621-C09524AEBB3F}"/>
          </ac:spMkLst>
        </pc:spChg>
        <pc:spChg chg="add mod">
          <ac:chgData name="Antonio-Marius Tricolici" userId="4ca5b4ffc4fcfb59" providerId="LiveId" clId="{373BEAC1-BFFC-4666-8180-5BD6349C3B2F}" dt="2022-02-06T09:21:45.742" v="1386" actId="1076"/>
          <ac:spMkLst>
            <pc:docMk/>
            <pc:sldMk cId="2852776830" sldId="294"/>
            <ac:spMk id="5" creationId="{092C5F4B-B61B-428A-BBEC-57226E408FA5}"/>
          </ac:spMkLst>
        </pc:spChg>
        <pc:spChg chg="del">
          <ac:chgData name="Antonio-Marius Tricolici" userId="4ca5b4ffc4fcfb59" providerId="LiveId" clId="{373BEAC1-BFFC-4666-8180-5BD6349C3B2F}" dt="2022-02-06T09:16:51.655" v="1366" actId="478"/>
          <ac:spMkLst>
            <pc:docMk/>
            <pc:sldMk cId="2852776830" sldId="294"/>
            <ac:spMk id="6" creationId="{F2BEBD88-D1F6-4A00-A07D-08AFFFD5DC96}"/>
          </ac:spMkLst>
        </pc:spChg>
        <pc:spChg chg="mod">
          <ac:chgData name="Antonio-Marius Tricolici" userId="4ca5b4ffc4fcfb59" providerId="LiveId" clId="{373BEAC1-BFFC-4666-8180-5BD6349C3B2F}" dt="2022-02-06T09:21:44.308" v="1385" actId="1076"/>
          <ac:spMkLst>
            <pc:docMk/>
            <pc:sldMk cId="2852776830" sldId="294"/>
            <ac:spMk id="7" creationId="{AAE6C365-645B-41E1-ACA3-777FE5CDE040}"/>
          </ac:spMkLst>
        </pc:spChg>
      </pc:sldChg>
      <pc:sldChg chg="add del">
        <pc:chgData name="Antonio-Marius Tricolici" userId="4ca5b4ffc4fcfb59" providerId="LiveId" clId="{373BEAC1-BFFC-4666-8180-5BD6349C3B2F}" dt="2022-02-06T09:16:44.708" v="1364"/>
        <pc:sldMkLst>
          <pc:docMk/>
          <pc:sldMk cId="1877971039" sldId="295"/>
        </pc:sldMkLst>
      </pc:sldChg>
      <pc:sldChg chg="modSp add mod">
        <pc:chgData name="Antonio-Marius Tricolici" userId="4ca5b4ffc4fcfb59" providerId="LiveId" clId="{373BEAC1-BFFC-4666-8180-5BD6349C3B2F}" dt="2022-02-06T09:41:23.214" v="1655" actId="20577"/>
        <pc:sldMkLst>
          <pc:docMk/>
          <pc:sldMk cId="2231459128" sldId="295"/>
        </pc:sldMkLst>
        <pc:spChg chg="mod">
          <ac:chgData name="Antonio-Marius Tricolici" userId="4ca5b4ffc4fcfb59" providerId="LiveId" clId="{373BEAC1-BFFC-4666-8180-5BD6349C3B2F}" dt="2022-02-06T09:36:28.975" v="1413" actId="20577"/>
          <ac:spMkLst>
            <pc:docMk/>
            <pc:sldMk cId="2231459128" sldId="295"/>
            <ac:spMk id="2" creationId="{0F076235-C318-4F86-96B5-016FCA048F83}"/>
          </ac:spMkLst>
        </pc:spChg>
        <pc:graphicFrameChg chg="mod modGraphic">
          <ac:chgData name="Antonio-Marius Tricolici" userId="4ca5b4ffc4fcfb59" providerId="LiveId" clId="{373BEAC1-BFFC-4666-8180-5BD6349C3B2F}" dt="2022-02-06T09:41:23.214" v="1655" actId="20577"/>
          <ac:graphicFrameMkLst>
            <pc:docMk/>
            <pc:sldMk cId="2231459128" sldId="295"/>
            <ac:graphicFrameMk id="3" creationId="{82FC0CEF-BB47-4CBB-A67F-C85E5AD6707C}"/>
          </ac:graphicFrameMkLst>
        </pc:graphicFrameChg>
      </pc:sldChg>
      <pc:sldChg chg="addSp modSp new mod">
        <pc:chgData name="Antonio-Marius Tricolici" userId="4ca5b4ffc4fcfb59" providerId="LiveId" clId="{373BEAC1-BFFC-4666-8180-5BD6349C3B2F}" dt="2022-02-06T09:45:47.278" v="1705" actId="1076"/>
        <pc:sldMkLst>
          <pc:docMk/>
          <pc:sldMk cId="1092461397" sldId="296"/>
        </pc:sldMkLst>
        <pc:spChg chg="mod">
          <ac:chgData name="Antonio-Marius Tricolici" userId="4ca5b4ffc4fcfb59" providerId="LiveId" clId="{373BEAC1-BFFC-4666-8180-5BD6349C3B2F}" dt="2022-02-06T09:43:19.764" v="1682" actId="20577"/>
          <ac:spMkLst>
            <pc:docMk/>
            <pc:sldMk cId="1092461397" sldId="296"/>
            <ac:spMk id="2" creationId="{2434BFC9-3CF7-4C5A-AECF-8CB62D74C39B}"/>
          </ac:spMkLst>
        </pc:spChg>
        <pc:spChg chg="add mod">
          <ac:chgData name="Antonio-Marius Tricolici" userId="4ca5b4ffc4fcfb59" providerId="LiveId" clId="{373BEAC1-BFFC-4666-8180-5BD6349C3B2F}" dt="2022-02-06T09:45:47.278" v="1705" actId="1076"/>
          <ac:spMkLst>
            <pc:docMk/>
            <pc:sldMk cId="1092461397" sldId="296"/>
            <ac:spMk id="3" creationId="{53699E59-CFF6-4FAA-8FCC-4446DF473673}"/>
          </ac:spMkLst>
        </pc:spChg>
      </pc:sldChg>
      <pc:sldChg chg="addSp delSp modSp new del mod">
        <pc:chgData name="Antonio-Marius Tricolici" userId="4ca5b4ffc4fcfb59" providerId="LiveId" clId="{373BEAC1-BFFC-4666-8180-5BD6349C3B2F}" dt="2022-02-06T09:43:14.528" v="1672" actId="2696"/>
        <pc:sldMkLst>
          <pc:docMk/>
          <pc:sldMk cId="3532515150" sldId="296"/>
        </pc:sldMkLst>
        <pc:spChg chg="del">
          <ac:chgData name="Antonio-Marius Tricolici" userId="4ca5b4ffc4fcfb59" providerId="LiveId" clId="{373BEAC1-BFFC-4666-8180-5BD6349C3B2F}" dt="2022-02-06T09:42:35.812" v="1657"/>
          <ac:spMkLst>
            <pc:docMk/>
            <pc:sldMk cId="3532515150" sldId="296"/>
            <ac:spMk id="2" creationId="{DD0A3606-3AFA-42EE-885B-4FAFCF92CB6C}"/>
          </ac:spMkLst>
        </pc:spChg>
        <pc:spChg chg="add mod">
          <ac:chgData name="Antonio-Marius Tricolici" userId="4ca5b4ffc4fcfb59" providerId="LiveId" clId="{373BEAC1-BFFC-4666-8180-5BD6349C3B2F}" dt="2022-02-06T09:42:49.529" v="1661" actId="14100"/>
          <ac:spMkLst>
            <pc:docMk/>
            <pc:sldMk cId="3532515150" sldId="296"/>
            <ac:spMk id="3" creationId="{DFEC30FE-8CC1-4FAA-ADA7-B8DA74D875B8}"/>
          </ac:spMkLst>
        </pc:spChg>
        <pc:spChg chg="add mod">
          <ac:chgData name="Antonio-Marius Tricolici" userId="4ca5b4ffc4fcfb59" providerId="LiveId" clId="{373BEAC1-BFFC-4666-8180-5BD6349C3B2F}" dt="2022-02-06T09:43:07.376" v="1671" actId="2711"/>
          <ac:spMkLst>
            <pc:docMk/>
            <pc:sldMk cId="3532515150" sldId="296"/>
            <ac:spMk id="4" creationId="{F8DF543D-6E6D-4A05-96CA-9AF77A637589}"/>
          </ac:spMkLst>
        </pc:spChg>
      </pc:sldChg>
      <pc:sldChg chg="addSp modSp new mod ord">
        <pc:chgData name="Antonio-Marius Tricolici" userId="4ca5b4ffc4fcfb59" providerId="LiveId" clId="{373BEAC1-BFFC-4666-8180-5BD6349C3B2F}" dt="2022-02-06T09:57:19.837" v="2074" actId="20577"/>
        <pc:sldMkLst>
          <pc:docMk/>
          <pc:sldMk cId="3225857392" sldId="297"/>
        </pc:sldMkLst>
        <pc:spChg chg="mod">
          <ac:chgData name="Antonio-Marius Tricolici" userId="4ca5b4ffc4fcfb59" providerId="LiveId" clId="{373BEAC1-BFFC-4666-8180-5BD6349C3B2F}" dt="2022-02-06T09:53:26.186" v="1816" actId="20577"/>
          <ac:spMkLst>
            <pc:docMk/>
            <pc:sldMk cId="3225857392" sldId="297"/>
            <ac:spMk id="2" creationId="{9419D9DE-E67D-4ECC-B78B-38DEC868681A}"/>
          </ac:spMkLst>
        </pc:spChg>
        <pc:spChg chg="add mod">
          <ac:chgData name="Antonio-Marius Tricolici" userId="4ca5b4ffc4fcfb59" providerId="LiveId" clId="{373BEAC1-BFFC-4666-8180-5BD6349C3B2F}" dt="2022-02-06T09:56:05.889" v="2022" actId="20577"/>
          <ac:spMkLst>
            <pc:docMk/>
            <pc:sldMk cId="3225857392" sldId="297"/>
            <ac:spMk id="3" creationId="{1F9675CB-EDEC-4035-A9B9-CA5BDD4563C1}"/>
          </ac:spMkLst>
        </pc:spChg>
        <pc:spChg chg="add mod">
          <ac:chgData name="Antonio-Marius Tricolici" userId="4ca5b4ffc4fcfb59" providerId="LiveId" clId="{373BEAC1-BFFC-4666-8180-5BD6349C3B2F}" dt="2022-02-06T09:57:19.837" v="2074" actId="20577"/>
          <ac:spMkLst>
            <pc:docMk/>
            <pc:sldMk cId="3225857392" sldId="297"/>
            <ac:spMk id="4" creationId="{8AF45858-F262-4199-968A-62C7D247B357}"/>
          </ac:spMkLst>
        </pc:spChg>
      </pc:sldChg>
      <pc:sldChg chg="addSp modSp new mod">
        <pc:chgData name="Antonio-Marius Tricolici" userId="4ca5b4ffc4fcfb59" providerId="LiveId" clId="{373BEAC1-BFFC-4666-8180-5BD6349C3B2F}" dt="2022-02-06T10:12:01.733" v="2670" actId="20577"/>
        <pc:sldMkLst>
          <pc:docMk/>
          <pc:sldMk cId="1121376984" sldId="298"/>
        </pc:sldMkLst>
        <pc:spChg chg="mod">
          <ac:chgData name="Antonio-Marius Tricolici" userId="4ca5b4ffc4fcfb59" providerId="LiveId" clId="{373BEAC1-BFFC-4666-8180-5BD6349C3B2F}" dt="2022-02-06T10:09:45.942" v="2350" actId="20577"/>
          <ac:spMkLst>
            <pc:docMk/>
            <pc:sldMk cId="1121376984" sldId="298"/>
            <ac:spMk id="2" creationId="{6AE53028-26B9-4A58-AE5B-545DC08A4926}"/>
          </ac:spMkLst>
        </pc:spChg>
        <pc:spChg chg="add mod">
          <ac:chgData name="Antonio-Marius Tricolici" userId="4ca5b4ffc4fcfb59" providerId="LiveId" clId="{373BEAC1-BFFC-4666-8180-5BD6349C3B2F}" dt="2022-02-06T10:10:23.722" v="2510" actId="20577"/>
          <ac:spMkLst>
            <pc:docMk/>
            <pc:sldMk cId="1121376984" sldId="298"/>
            <ac:spMk id="3" creationId="{04C55CB4-B3FE-4CDC-B883-A125CEF797BD}"/>
          </ac:spMkLst>
        </pc:spChg>
        <pc:spChg chg="add mod">
          <ac:chgData name="Antonio-Marius Tricolici" userId="4ca5b4ffc4fcfb59" providerId="LiveId" clId="{373BEAC1-BFFC-4666-8180-5BD6349C3B2F}" dt="2022-02-06T10:12:01.733" v="2670" actId="20577"/>
          <ac:spMkLst>
            <pc:docMk/>
            <pc:sldMk cId="1121376984" sldId="298"/>
            <ac:spMk id="4" creationId="{A1B6B129-E4F6-461D-974D-5867E5E8AB0C}"/>
          </ac:spMkLst>
        </pc:spChg>
      </pc:sldChg>
      <pc:sldChg chg="addSp modSp new mod ord">
        <pc:chgData name="Antonio-Marius Tricolici" userId="4ca5b4ffc4fcfb59" providerId="LiveId" clId="{373BEAC1-BFFC-4666-8180-5BD6349C3B2F}" dt="2022-02-06T10:14:34.661" v="2920"/>
        <pc:sldMkLst>
          <pc:docMk/>
          <pc:sldMk cId="160628957" sldId="299"/>
        </pc:sldMkLst>
        <pc:spChg chg="mod">
          <ac:chgData name="Antonio-Marius Tricolici" userId="4ca5b4ffc4fcfb59" providerId="LiveId" clId="{373BEAC1-BFFC-4666-8180-5BD6349C3B2F}" dt="2022-02-06T10:12:39.021" v="2680" actId="20577"/>
          <ac:spMkLst>
            <pc:docMk/>
            <pc:sldMk cId="160628957" sldId="299"/>
            <ac:spMk id="2" creationId="{214C6483-2D36-41ED-B92D-77A4B6E73B3A}"/>
          </ac:spMkLst>
        </pc:spChg>
        <pc:spChg chg="add mod">
          <ac:chgData name="Antonio-Marius Tricolici" userId="4ca5b4ffc4fcfb59" providerId="LiveId" clId="{373BEAC1-BFFC-4666-8180-5BD6349C3B2F}" dt="2022-02-06T10:14:00.062" v="2876" actId="20577"/>
          <ac:spMkLst>
            <pc:docMk/>
            <pc:sldMk cId="160628957" sldId="299"/>
            <ac:spMk id="3" creationId="{C549E5D0-31A2-4272-8CFF-5122F3897551}"/>
          </ac:spMkLst>
        </pc:spChg>
        <pc:spChg chg="add mod">
          <ac:chgData name="Antonio-Marius Tricolici" userId="4ca5b4ffc4fcfb59" providerId="LiveId" clId="{373BEAC1-BFFC-4666-8180-5BD6349C3B2F}" dt="2022-02-06T10:14:24.291" v="2918" actId="20577"/>
          <ac:spMkLst>
            <pc:docMk/>
            <pc:sldMk cId="160628957" sldId="299"/>
            <ac:spMk id="5" creationId="{0BD08F58-903C-46E9-B903-71F5864C8DB7}"/>
          </ac:spMkLst>
        </pc:spChg>
      </pc:sldChg>
      <pc:sldChg chg="modSp add del mod">
        <pc:chgData name="Antonio-Marius Tricolici" userId="4ca5b4ffc4fcfb59" providerId="LiveId" clId="{373BEAC1-BFFC-4666-8180-5BD6349C3B2F}" dt="2022-02-06T10:09:01.462" v="2337" actId="2696"/>
        <pc:sldMkLst>
          <pc:docMk/>
          <pc:sldMk cId="2109262512" sldId="299"/>
        </pc:sldMkLst>
        <pc:spChg chg="mod">
          <ac:chgData name="Antonio-Marius Tricolici" userId="4ca5b4ffc4fcfb59" providerId="LiveId" clId="{373BEAC1-BFFC-4666-8180-5BD6349C3B2F}" dt="2022-02-06T10:00:19.491" v="2105" actId="20577"/>
          <ac:spMkLst>
            <pc:docMk/>
            <pc:sldMk cId="2109262512" sldId="299"/>
            <ac:spMk id="3" creationId="{1F9675CB-EDEC-4035-A9B9-CA5BDD4563C1}"/>
          </ac:spMkLst>
        </pc:spChg>
      </pc:sldChg>
      <pc:sldChg chg="addSp delSp modSp new mod">
        <pc:chgData name="Antonio-Marius Tricolici" userId="4ca5b4ffc4fcfb59" providerId="LiveId" clId="{373BEAC1-BFFC-4666-8180-5BD6349C3B2F}" dt="2022-02-06T10:27:49.990" v="3389" actId="113"/>
        <pc:sldMkLst>
          <pc:docMk/>
          <pc:sldMk cId="395441443" sldId="300"/>
        </pc:sldMkLst>
        <pc:spChg chg="mod">
          <ac:chgData name="Antonio-Marius Tricolici" userId="4ca5b4ffc4fcfb59" providerId="LiveId" clId="{373BEAC1-BFFC-4666-8180-5BD6349C3B2F}" dt="2022-02-06T10:26:00.689" v="2970" actId="20577"/>
          <ac:spMkLst>
            <pc:docMk/>
            <pc:sldMk cId="395441443" sldId="300"/>
            <ac:spMk id="2" creationId="{349564EF-4073-4EF9-AB46-28A973744338}"/>
          </ac:spMkLst>
        </pc:spChg>
        <pc:spChg chg="add mod">
          <ac:chgData name="Antonio-Marius Tricolici" userId="4ca5b4ffc4fcfb59" providerId="LiveId" clId="{373BEAC1-BFFC-4666-8180-5BD6349C3B2F}" dt="2022-02-06T10:27:49.990" v="3389" actId="113"/>
          <ac:spMkLst>
            <pc:docMk/>
            <pc:sldMk cId="395441443" sldId="300"/>
            <ac:spMk id="3" creationId="{491A78FA-A4AE-45D3-B4AA-F84DDF4B804D}"/>
          </ac:spMkLst>
        </pc:spChg>
        <pc:spChg chg="add del mod">
          <ac:chgData name="Antonio-Marius Tricolici" userId="4ca5b4ffc4fcfb59" providerId="LiveId" clId="{373BEAC1-BFFC-4666-8180-5BD6349C3B2F}" dt="2022-02-06T10:27:48.174" v="3386"/>
          <ac:spMkLst>
            <pc:docMk/>
            <pc:sldMk cId="395441443" sldId="300"/>
            <ac:spMk id="4" creationId="{8E81A6B6-5434-4426-BE5A-2EF5BD3C0378}"/>
          </ac:spMkLst>
        </pc:spChg>
        <pc:spChg chg="add del">
          <ac:chgData name="Antonio-Marius Tricolici" userId="4ca5b4ffc4fcfb59" providerId="LiveId" clId="{373BEAC1-BFFC-4666-8180-5BD6349C3B2F}" dt="2022-02-06T10:27:49.492" v="3388"/>
          <ac:spMkLst>
            <pc:docMk/>
            <pc:sldMk cId="395441443" sldId="300"/>
            <ac:spMk id="5" creationId="{C86B3876-1D46-4F7E-88AC-CAB81F78D961}"/>
          </ac:spMkLst>
        </pc:spChg>
      </pc:sldChg>
      <pc:sldChg chg="modSp new mod modClrScheme chgLayout">
        <pc:chgData name="Antonio-Marius Tricolici" userId="4ca5b4ffc4fcfb59" providerId="LiveId" clId="{373BEAC1-BFFC-4666-8180-5BD6349C3B2F}" dt="2022-02-06T10:38:25.879" v="3403" actId="700"/>
        <pc:sldMkLst>
          <pc:docMk/>
          <pc:sldMk cId="1586656465" sldId="301"/>
        </pc:sldMkLst>
        <pc:spChg chg="mod ord">
          <ac:chgData name="Antonio-Marius Tricolici" userId="4ca5b4ffc4fcfb59" providerId="LiveId" clId="{373BEAC1-BFFC-4666-8180-5BD6349C3B2F}" dt="2022-02-06T10:38:25.879" v="3403" actId="700"/>
          <ac:spMkLst>
            <pc:docMk/>
            <pc:sldMk cId="1586656465" sldId="301"/>
            <ac:spMk id="2" creationId="{C4DA830B-4AD9-404D-BD7E-C1F1FA88D402}"/>
          </ac:spMkLst>
        </pc:spChg>
      </pc:sldChg>
      <pc:sldChg chg="addSp modSp new mod modClrScheme chgLayout">
        <pc:chgData name="Antonio-Marius Tricolici" userId="4ca5b4ffc4fcfb59" providerId="LiveId" clId="{373BEAC1-BFFC-4666-8180-5BD6349C3B2F}" dt="2022-02-06T10:39:12.089" v="3443" actId="20577"/>
        <pc:sldMkLst>
          <pc:docMk/>
          <pc:sldMk cId="2663951972" sldId="302"/>
        </pc:sldMkLst>
        <pc:spChg chg="mod ord">
          <ac:chgData name="Antonio-Marius Tricolici" userId="4ca5b4ffc4fcfb59" providerId="LiveId" clId="{373BEAC1-BFFC-4666-8180-5BD6349C3B2F}" dt="2022-02-06T10:38:34.942" v="3417" actId="700"/>
          <ac:spMkLst>
            <pc:docMk/>
            <pc:sldMk cId="2663951972" sldId="302"/>
            <ac:spMk id="2" creationId="{379B52DF-6262-4086-BAEB-61AACE48EBB4}"/>
          </ac:spMkLst>
        </pc:spChg>
        <pc:spChg chg="add mod ord">
          <ac:chgData name="Antonio-Marius Tricolici" userId="4ca5b4ffc4fcfb59" providerId="LiveId" clId="{373BEAC1-BFFC-4666-8180-5BD6349C3B2F}" dt="2022-02-06T10:39:12.089" v="3443" actId="20577"/>
          <ac:spMkLst>
            <pc:docMk/>
            <pc:sldMk cId="2663951972" sldId="302"/>
            <ac:spMk id="3" creationId="{13C2438E-3F75-4A79-A93B-C49B27909732}"/>
          </ac:spMkLst>
        </pc:spChg>
      </pc:sldChg>
      <pc:sldMasterChg chg="delSldLayout">
        <pc:chgData name="Antonio-Marius Tricolici" userId="4ca5b4ffc4fcfb59" providerId="LiveId" clId="{373BEAC1-BFFC-4666-8180-5BD6349C3B2F}" dt="2022-02-06T08:53:37.451" v="34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373BEAC1-BFFC-4666-8180-5BD6349C3B2F}" dt="2022-02-06T08:53:37.451" v="34" actId="2696"/>
          <pc:sldLayoutMkLst>
            <pc:docMk/>
            <pc:sldMasterMk cId="0" sldId="2147483659"/>
            <pc:sldLayoutMk cId="0" sldId="214748365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69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7" r:id="rId4"/>
    <p:sldLayoutId id="2147483658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and Output processing</a:t>
            </a:r>
            <a:br>
              <a:rPr lang="en-US" dirty="0"/>
            </a:br>
            <a:r>
              <a:rPr lang="en-US" dirty="0"/>
              <a:t>and Conditionals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593E-9B26-4B2D-8429-E9701C84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Exercitiu</a:t>
            </a:r>
            <a:r>
              <a:rPr lang="en-US" dirty="0"/>
              <a:t>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7A4BA2-84A5-43DF-87BF-2BDC593C8A92}"/>
              </a:ext>
            </a:extLst>
          </p:cNvPr>
          <p:cNvSpPr txBox="1"/>
          <p:nvPr/>
        </p:nvSpPr>
        <p:spPr>
          <a:xfrm>
            <a:off x="1537487" y="1756142"/>
            <a:ext cx="62551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Aplicand</a:t>
            </a:r>
            <a:r>
              <a:rPr lang="en-US" sz="2000" dirty="0"/>
              <a:t> </a:t>
            </a:r>
            <a:r>
              <a:rPr lang="en-US" sz="2000" dirty="0" err="1"/>
              <a:t>teorema</a:t>
            </a:r>
            <a:r>
              <a:rPr lang="en-US" sz="2000" dirty="0"/>
              <a:t> </a:t>
            </a:r>
            <a:r>
              <a:rPr lang="en-US" sz="2000" dirty="0" err="1"/>
              <a:t>lui</a:t>
            </a:r>
            <a:r>
              <a:rPr lang="en-US" sz="2000" dirty="0"/>
              <a:t> </a:t>
            </a:r>
            <a:r>
              <a:rPr lang="en-US" sz="2000" dirty="0" err="1"/>
              <a:t>Pitagora</a:t>
            </a:r>
            <a:r>
              <a:rPr lang="en-US" sz="2000" dirty="0"/>
              <a:t>, </a:t>
            </a:r>
            <a:r>
              <a:rPr lang="en-US" sz="2000" dirty="0" err="1"/>
              <a:t>calculam</a:t>
            </a:r>
            <a:r>
              <a:rPr lang="en-US" sz="2000" dirty="0"/>
              <a:t> a 3-a </a:t>
            </a:r>
            <a:r>
              <a:rPr lang="en-US" sz="2000" dirty="0" err="1"/>
              <a:t>latura</a:t>
            </a:r>
            <a:r>
              <a:rPr lang="en-US" sz="2000" dirty="0"/>
              <a:t> </a:t>
            </a:r>
            <a:r>
              <a:rPr lang="en-US" sz="2000" dirty="0" err="1"/>
              <a:t>intr</a:t>
            </a:r>
            <a:r>
              <a:rPr lang="en-US" sz="2000" dirty="0"/>
              <a:t>-un </a:t>
            </a:r>
            <a:r>
              <a:rPr lang="en-US" sz="2000" dirty="0" err="1"/>
              <a:t>triunghi</a:t>
            </a:r>
            <a:r>
              <a:rPr lang="en-US" sz="2000" dirty="0"/>
              <a:t> </a:t>
            </a:r>
            <a:r>
              <a:rPr lang="en-US" sz="2000" dirty="0" err="1"/>
              <a:t>drept</a:t>
            </a:r>
            <a:r>
              <a:rPr lang="en-US" sz="2000" dirty="0"/>
              <a:t> </a:t>
            </a:r>
            <a:r>
              <a:rPr lang="en-US" sz="2000" b="1" dirty="0"/>
              <a:t>a</a:t>
            </a:r>
            <a:r>
              <a:rPr lang="en-US" sz="2000" b="1" baseline="30000" dirty="0"/>
              <a:t>2 </a:t>
            </a:r>
            <a:r>
              <a:rPr lang="en-US" sz="2000" b="1" dirty="0"/>
              <a:t>+ b</a:t>
            </a:r>
            <a:r>
              <a:rPr lang="en-US" sz="2000" b="1" baseline="30000" dirty="0"/>
              <a:t>2 </a:t>
            </a:r>
            <a:r>
              <a:rPr lang="en-US" sz="2000" b="1" dirty="0"/>
              <a:t>= c</a:t>
            </a:r>
            <a:r>
              <a:rPr lang="en-US" sz="2000" b="1" baseline="30000" dirty="0"/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Intrebam</a:t>
            </a:r>
            <a:r>
              <a:rPr lang="en-US" sz="2000" dirty="0"/>
              <a:t> de la </a:t>
            </a:r>
            <a:r>
              <a:rPr lang="en-US" sz="2000" dirty="0" err="1"/>
              <a:t>utilizator</a:t>
            </a:r>
            <a:r>
              <a:rPr lang="en-US" sz="2000" dirty="0"/>
              <a:t> </a:t>
            </a:r>
            <a:r>
              <a:rPr lang="en-US" sz="2000" dirty="0" err="1"/>
              <a:t>valoarea</a:t>
            </a:r>
            <a:r>
              <a:rPr lang="en-US" sz="2000" dirty="0"/>
              <a:t> </a:t>
            </a:r>
            <a:r>
              <a:rPr lang="en-US" sz="2000" b="1" dirty="0"/>
              <a:t>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b="1" dirty="0"/>
              <a:t>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Afisam</a:t>
            </a:r>
            <a:r>
              <a:rPr lang="en-US" sz="2000" dirty="0"/>
              <a:t> </a:t>
            </a:r>
            <a:r>
              <a:rPr lang="en-US" sz="2000" dirty="0" err="1"/>
              <a:t>valorea</a:t>
            </a:r>
            <a:r>
              <a:rPr lang="en-US" sz="2000" dirty="0"/>
              <a:t> </a:t>
            </a:r>
            <a:r>
              <a:rPr lang="en-US" sz="2000" dirty="0" err="1"/>
              <a:t>lui</a:t>
            </a:r>
            <a:r>
              <a:rPr lang="en-US" sz="2000" dirty="0"/>
              <a:t> </a:t>
            </a:r>
            <a:r>
              <a:rPr lang="en-US" sz="2000" b="1" dirty="0"/>
              <a:t>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368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4669-D858-4975-9211-77E6A831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Coniditionalele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5ECF9-91BB-4FC3-8BFD-4CD1329A0177}"/>
              </a:ext>
            </a:extLst>
          </p:cNvPr>
          <p:cNvSpPr txBox="1"/>
          <p:nvPr/>
        </p:nvSpPr>
        <p:spPr>
          <a:xfrm>
            <a:off x="307497" y="857756"/>
            <a:ext cx="78816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Cel</a:t>
            </a:r>
            <a:r>
              <a:rPr lang="en-US" sz="1600" dirty="0"/>
              <a:t> </a:t>
            </a:r>
            <a:r>
              <a:rPr lang="en-US" sz="1600" dirty="0" err="1"/>
              <a:t>mai</a:t>
            </a:r>
            <a:r>
              <a:rPr lang="en-US" sz="1600" dirty="0"/>
              <a:t> important concept in </a:t>
            </a:r>
            <a:r>
              <a:rPr lang="en-US" sz="1600" dirty="0" err="1"/>
              <a:t>programare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conditionalul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Expresiile</a:t>
            </a:r>
            <a:r>
              <a:rPr lang="en-US" sz="1600" dirty="0"/>
              <a:t> </a:t>
            </a:r>
            <a:r>
              <a:rPr lang="en-US" sz="1600" dirty="0" err="1"/>
              <a:t>conditionale</a:t>
            </a:r>
            <a:r>
              <a:rPr lang="en-US" sz="1600" dirty="0"/>
              <a:t> permit </a:t>
            </a:r>
            <a:r>
              <a:rPr lang="en-US" sz="1600" dirty="0" err="1"/>
              <a:t>executarea</a:t>
            </a:r>
            <a:r>
              <a:rPr lang="en-US" sz="1600" dirty="0"/>
              <a:t> selective a </a:t>
            </a:r>
            <a:r>
              <a:rPr lang="en-US" sz="1600" dirty="0" err="1"/>
              <a:t>codului</a:t>
            </a:r>
            <a:r>
              <a:rPr lang="en-US" sz="1600" dirty="0"/>
              <a:t> </a:t>
            </a:r>
            <a:r>
              <a:rPr lang="en-US" sz="1600" dirty="0" err="1"/>
              <a:t>doar</a:t>
            </a:r>
            <a:r>
              <a:rPr lang="en-US" sz="1600" dirty="0"/>
              <a:t> </a:t>
            </a:r>
            <a:r>
              <a:rPr lang="en-US" sz="1600" dirty="0" err="1"/>
              <a:t>atunci</a:t>
            </a:r>
            <a:r>
              <a:rPr lang="en-US" sz="1600" dirty="0"/>
              <a:t> cand </a:t>
            </a:r>
            <a:r>
              <a:rPr lang="en-US" sz="1600" dirty="0" err="1"/>
              <a:t>anumite</a:t>
            </a:r>
            <a:r>
              <a:rPr lang="en-US" sz="1600" dirty="0"/>
              <a:t> </a:t>
            </a:r>
            <a:r>
              <a:rPr lang="en-US" sz="1600" b="1" dirty="0" err="1"/>
              <a:t>conditii</a:t>
            </a:r>
            <a:r>
              <a:rPr lang="en-US" sz="1600" b="1" dirty="0"/>
              <a:t> </a:t>
            </a:r>
            <a:r>
              <a:rPr lang="en-US" sz="1600" dirty="0"/>
              <a:t>sunt </a:t>
            </a:r>
            <a:r>
              <a:rPr lang="en-US" sz="1600" dirty="0" err="1"/>
              <a:t>intalnite</a:t>
            </a:r>
            <a:r>
              <a:rPr lang="en-US" sz="1600" dirty="0"/>
              <a:t>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79EE8F-4DDF-4BB9-9B0A-963C2C5EA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785" y="2817971"/>
            <a:ext cx="1658867" cy="584775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condition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# Body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4BD6A-B248-499C-BA66-20E70E062D5F}"/>
              </a:ext>
            </a:extLst>
          </p:cNvPr>
          <p:cNvSpPr txBox="1"/>
          <p:nvPr/>
        </p:nvSpPr>
        <p:spPr>
          <a:xfrm>
            <a:off x="307497" y="2119057"/>
            <a:ext cx="7792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Conditionalele</a:t>
            </a:r>
            <a:r>
              <a:rPr lang="en-US" sz="1600" dirty="0"/>
              <a:t> au </a:t>
            </a:r>
            <a:r>
              <a:rPr lang="en-US" sz="1600" dirty="0" err="1"/>
              <a:t>urmatoarea</a:t>
            </a:r>
            <a:r>
              <a:rPr lang="en-US" sz="1600" dirty="0"/>
              <a:t> </a:t>
            </a:r>
            <a:r>
              <a:rPr lang="en-US" sz="1600" dirty="0" err="1"/>
              <a:t>syntaxa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4C17C-2F58-41BD-AE67-FA0093565806}"/>
              </a:ext>
            </a:extLst>
          </p:cNvPr>
          <p:cNvSpPr txBox="1"/>
          <p:nvPr/>
        </p:nvSpPr>
        <p:spPr>
          <a:xfrm>
            <a:off x="307497" y="3593829"/>
            <a:ext cx="5356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Conditia</a:t>
            </a:r>
            <a:r>
              <a:rPr lang="en-US" sz="1600" b="1" dirty="0"/>
              <a:t> </a:t>
            </a:r>
            <a:r>
              <a:rPr lang="en-US" sz="1600" dirty="0"/>
              <a:t>are </a:t>
            </a:r>
            <a:r>
              <a:rPr lang="en-US" sz="1600" dirty="0" err="1"/>
              <a:t>mereu</a:t>
            </a:r>
            <a:r>
              <a:rPr lang="en-US" sz="1600" dirty="0"/>
              <a:t> o </a:t>
            </a:r>
            <a:r>
              <a:rPr lang="en-US" sz="1600" dirty="0" err="1"/>
              <a:t>valoare</a:t>
            </a:r>
            <a:r>
              <a:rPr lang="en-US" sz="1600" dirty="0"/>
              <a:t> de tip </a:t>
            </a:r>
            <a:r>
              <a:rPr lang="en-US" sz="1600" b="1" dirty="0" err="1"/>
              <a:t>boolean</a:t>
            </a:r>
            <a:endParaRPr 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81A275-60C5-41CA-BCBE-2267A6FF1824}"/>
              </a:ext>
            </a:extLst>
          </p:cNvPr>
          <p:cNvSpPr txBox="1"/>
          <p:nvPr/>
        </p:nvSpPr>
        <p:spPr>
          <a:xfrm>
            <a:off x="307497" y="4285744"/>
            <a:ext cx="5777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Body (</a:t>
            </a:r>
            <a:r>
              <a:rPr lang="en-US" b="1" dirty="0" err="1"/>
              <a:t>corpul</a:t>
            </a:r>
            <a:r>
              <a:rPr lang="en-US" b="1" dirty="0"/>
              <a:t>) </a:t>
            </a:r>
            <a:r>
              <a:rPr lang="en-US" dirty="0" err="1"/>
              <a:t>unui</a:t>
            </a:r>
            <a:r>
              <a:rPr lang="en-US" dirty="0"/>
              <a:t> block </a:t>
            </a:r>
            <a:r>
              <a:rPr lang="en-US" b="1" dirty="0"/>
              <a:t>if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executat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in </a:t>
            </a:r>
            <a:r>
              <a:rPr lang="en-US" dirty="0" err="1"/>
              <a:t>cazul</a:t>
            </a:r>
            <a:r>
              <a:rPr lang="en-US" dirty="0"/>
              <a:t> in care </a:t>
            </a:r>
            <a:r>
              <a:rPr lang="en-US" dirty="0" err="1"/>
              <a:t>conditia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adevarata</a:t>
            </a:r>
            <a:r>
              <a:rPr lang="en-US" dirty="0"/>
              <a:t> (</a:t>
            </a:r>
            <a:r>
              <a:rPr lang="en-US" dirty="0" err="1"/>
              <a:t>evaluata</a:t>
            </a:r>
            <a:r>
              <a:rPr lang="en-US" dirty="0"/>
              <a:t> ca </a:t>
            </a:r>
            <a:r>
              <a:rPr lang="en-US" b="1" dirty="0"/>
              <a:t>True</a:t>
            </a:r>
            <a:r>
              <a:rPr lang="en-US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991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AB40-503B-4967-B706-103710DE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7D7A4B-75F0-454E-83E4-91828D6D5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277" y="2571750"/>
            <a:ext cx="3833446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not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coffee: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'Making coffee'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4EEFD83-D2B6-4A98-97A5-3B87922E8C70}"/>
              </a:ext>
            </a:extLst>
          </p:cNvPr>
          <p:cNvSpPr/>
          <p:nvPr/>
        </p:nvSpPr>
        <p:spPr>
          <a:xfrm>
            <a:off x="2727569" y="3048000"/>
            <a:ext cx="296985" cy="26572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E5FD0E-BFB4-46EE-BCF5-B1571FA6F4E8}"/>
              </a:ext>
            </a:extLst>
          </p:cNvPr>
          <p:cNvCxnSpPr/>
          <p:nvPr/>
        </p:nvCxnSpPr>
        <p:spPr>
          <a:xfrm>
            <a:off x="2149231" y="3173046"/>
            <a:ext cx="375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A69DF3-C046-4DE7-95C1-0047BAF634ED}"/>
              </a:ext>
            </a:extLst>
          </p:cNvPr>
          <p:cNvSpPr txBox="1"/>
          <p:nvPr/>
        </p:nvSpPr>
        <p:spPr>
          <a:xfrm>
            <a:off x="1127858" y="2971206"/>
            <a:ext cx="1042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Indent </a:t>
            </a:r>
            <a:r>
              <a:rPr lang="en-US" dirty="0" err="1"/>
              <a:t>obligatoriu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8460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C669-D2CD-4255-83E7-2A24826F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6BCEDC-8C3F-4F4B-833F-64A1E81BBA44}"/>
              </a:ext>
            </a:extLst>
          </p:cNvPr>
          <p:cNvSpPr txBox="1"/>
          <p:nvPr/>
        </p:nvSpPr>
        <p:spPr>
          <a:xfrm>
            <a:off x="283221" y="938676"/>
            <a:ext cx="8641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Else </a:t>
            </a:r>
            <a:r>
              <a:rPr lang="en-US" dirty="0" err="1"/>
              <a:t>ofera</a:t>
            </a:r>
            <a:r>
              <a:rPr lang="en-US" dirty="0"/>
              <a:t> o </a:t>
            </a:r>
            <a:r>
              <a:rPr lang="en-US" dirty="0" err="1"/>
              <a:t>alternativa</a:t>
            </a:r>
            <a:r>
              <a:rPr lang="en-US" dirty="0"/>
              <a:t> </a:t>
            </a:r>
            <a:r>
              <a:rPr lang="en-US" dirty="0" err="1"/>
              <a:t>programului</a:t>
            </a:r>
            <a:r>
              <a:rPr lang="en-US" dirty="0"/>
              <a:t>, </a:t>
            </a:r>
            <a:r>
              <a:rPr lang="en-US" dirty="0" err="1"/>
              <a:t>astelf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conditia</a:t>
            </a:r>
            <a:r>
              <a:rPr lang="en-US" dirty="0"/>
              <a:t> din if nu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implinita</a:t>
            </a:r>
            <a:r>
              <a:rPr lang="en-US" dirty="0"/>
              <a:t>, </a:t>
            </a: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instructiuni</a:t>
            </a:r>
            <a:endParaRPr lang="en-US" dirty="0"/>
          </a:p>
          <a:p>
            <a:endParaRPr lang="en-US" b="1" dirty="0"/>
          </a:p>
          <a:p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b="1" dirty="0"/>
              <a:t>nu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b="1" dirty="0"/>
              <a:t>Body 2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b="1" dirty="0" err="1"/>
              <a:t>conditia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adevarata</a:t>
            </a:r>
            <a:endParaRPr lang="en-US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38F97D8-21E5-4D8E-8615-2E83FC0D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537" y="2114989"/>
            <a:ext cx="1124026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condition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# Body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# Body 2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165C81-F8A4-4959-BFCC-6B2CF4698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0658" y="3620048"/>
            <a:ext cx="2129109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not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coffee: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'Making coffee'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coffee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'Drinking coffee'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05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237A-7AA5-4BAE-880E-E7C043B0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conditionals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A13BC5-264A-4B54-A4EC-DE1CD366B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5562" y="1961221"/>
            <a:ext cx="3712876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not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coffee: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can_make_coffee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'Making coffee'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'Cry :('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'Drinking coffee'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6F3A3-73C4-4295-AFBB-93C74A440DE7}"/>
              </a:ext>
            </a:extLst>
          </p:cNvPr>
          <p:cNvSpPr txBox="1"/>
          <p:nvPr/>
        </p:nvSpPr>
        <p:spPr>
          <a:xfrm>
            <a:off x="336062" y="828431"/>
            <a:ext cx="776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Expresiile</a:t>
            </a:r>
            <a:r>
              <a:rPr lang="en-US" dirty="0"/>
              <a:t> </a:t>
            </a:r>
            <a:r>
              <a:rPr lang="en-US" dirty="0" err="1"/>
              <a:t>conditionale</a:t>
            </a:r>
            <a:r>
              <a:rPr lang="en-US" dirty="0"/>
              <a:t> pot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contina</a:t>
            </a:r>
            <a:r>
              <a:rPr lang="en-US" dirty="0"/>
              <a:t> in sine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expresii</a:t>
            </a:r>
            <a:r>
              <a:rPr lang="en-US" dirty="0"/>
              <a:t> </a:t>
            </a:r>
            <a:r>
              <a:rPr lang="en-US" dirty="0" err="1"/>
              <a:t>conditionale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6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5913-8C20-40C6-8679-F0D08045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B53B9-1E25-4E6D-862B-24EEA22EDB80}"/>
              </a:ext>
            </a:extLst>
          </p:cNvPr>
          <p:cNvSpPr txBox="1"/>
          <p:nvPr/>
        </p:nvSpPr>
        <p:spPr>
          <a:xfrm>
            <a:off x="283221" y="938676"/>
            <a:ext cx="86416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Elif</a:t>
            </a:r>
            <a:r>
              <a:rPr lang="en-US" b="1" dirty="0"/>
              <a:t> </a:t>
            </a:r>
            <a:r>
              <a:rPr lang="en-US" dirty="0" err="1"/>
              <a:t>asemanator</a:t>
            </a:r>
            <a:r>
              <a:rPr lang="en-US" dirty="0"/>
              <a:t> cu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dirty="0" err="1"/>
              <a:t>ofera</a:t>
            </a:r>
            <a:r>
              <a:rPr lang="en-US" dirty="0"/>
              <a:t> o </a:t>
            </a:r>
            <a:r>
              <a:rPr lang="en-US" dirty="0" err="1"/>
              <a:t>alternativa</a:t>
            </a:r>
            <a:r>
              <a:rPr lang="en-US" dirty="0"/>
              <a:t> </a:t>
            </a:r>
            <a:r>
              <a:rPr lang="en-US" dirty="0" err="1"/>
              <a:t>programului</a:t>
            </a:r>
            <a:r>
              <a:rPr lang="en-US" dirty="0"/>
              <a:t>, </a:t>
            </a:r>
            <a:r>
              <a:rPr lang="en-US" dirty="0" err="1"/>
              <a:t>insa</a:t>
            </a:r>
            <a:r>
              <a:rPr lang="en-US" dirty="0"/>
              <a:t> </a:t>
            </a:r>
            <a:r>
              <a:rPr lang="en-US" dirty="0" err="1"/>
              <a:t>diferit</a:t>
            </a:r>
            <a:r>
              <a:rPr lang="en-US" dirty="0"/>
              <a:t> de </a:t>
            </a:r>
            <a:r>
              <a:rPr lang="en-US" b="1" dirty="0"/>
              <a:t>else, </a:t>
            </a:r>
            <a:r>
              <a:rPr lang="en-US" b="1" dirty="0" err="1"/>
              <a:t>elif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o </a:t>
            </a:r>
            <a:r>
              <a:rPr lang="en-US" dirty="0" err="1"/>
              <a:t>conditie</a:t>
            </a:r>
            <a:r>
              <a:rPr lang="en-US" dirty="0"/>
              <a:t> </a:t>
            </a:r>
            <a:r>
              <a:rPr lang="en-US" dirty="0" err="1"/>
              <a:t>noua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Codul</a:t>
            </a:r>
            <a:r>
              <a:rPr lang="en-US" dirty="0"/>
              <a:t> din </a:t>
            </a:r>
            <a:r>
              <a:rPr lang="en-US" b="1" dirty="0" err="1"/>
              <a:t>elif</a:t>
            </a:r>
            <a:r>
              <a:rPr lang="en-US" b="1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executat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in </a:t>
            </a:r>
            <a:r>
              <a:rPr lang="en-US" dirty="0" err="1"/>
              <a:t>cazul</a:t>
            </a:r>
            <a:r>
              <a:rPr lang="en-US" dirty="0"/>
              <a:t> in care </a:t>
            </a:r>
            <a:r>
              <a:rPr lang="en-US" dirty="0" err="1"/>
              <a:t>conditia</a:t>
            </a:r>
            <a:r>
              <a:rPr lang="en-US" dirty="0"/>
              <a:t> din </a:t>
            </a:r>
            <a:r>
              <a:rPr lang="en-US" b="1" dirty="0"/>
              <a:t>if-ul </a:t>
            </a:r>
            <a:r>
              <a:rPr lang="en-US" dirty="0"/>
              <a:t>precedent nu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intalnita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conditia</a:t>
            </a:r>
            <a:r>
              <a:rPr lang="en-US" dirty="0"/>
              <a:t> din </a:t>
            </a:r>
            <a:r>
              <a:rPr lang="en-US" b="1" dirty="0" err="1"/>
              <a:t>elif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adevarata</a:t>
            </a:r>
            <a:r>
              <a:rPr lang="en-US" dirty="0"/>
              <a:t>.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15FA5EC-1C3D-4CB1-A3A5-137CEC10D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1341" y="1879252"/>
            <a:ext cx="1760418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condition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# Body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other_condition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# Other body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# Else body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A13D9AB-1A83-49A2-89AC-EB2D11CB7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6366" y="3607376"/>
            <a:ext cx="3211267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coffee: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"Drinking Coffee"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can_make_coffee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"Making coffee"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"Cry :("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22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5913-8C20-40C6-8679-F0D08045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Elif</a:t>
            </a:r>
            <a:r>
              <a:rPr lang="en-US" dirty="0"/>
              <a:t>-chain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B53B9-1E25-4E6D-862B-24EEA22EDB80}"/>
              </a:ext>
            </a:extLst>
          </p:cNvPr>
          <p:cNvSpPr txBox="1"/>
          <p:nvPr/>
        </p:nvSpPr>
        <p:spPr>
          <a:xfrm>
            <a:off x="283221" y="938676"/>
            <a:ext cx="864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 bloc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contina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nelimitat</a:t>
            </a:r>
            <a:r>
              <a:rPr lang="en-US" dirty="0"/>
              <a:t> de </a:t>
            </a:r>
            <a:r>
              <a:rPr lang="en-US" b="1" dirty="0" err="1"/>
              <a:t>elif</a:t>
            </a:r>
            <a:r>
              <a:rPr lang="en-US" b="1" dirty="0"/>
              <a:t> </a:t>
            </a:r>
            <a:r>
              <a:rPr lang="en-US" dirty="0" err="1"/>
              <a:t>conditii</a:t>
            </a:r>
            <a:r>
              <a:rPr lang="en-US" dirty="0"/>
              <a:t>.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0EACDC3-35DE-4754-A947-799D97C6B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353" y="1712756"/>
            <a:ext cx="3913251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==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'Par'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==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'Impar'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==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'Par'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==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'Impar'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==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'Par'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==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'Impar'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Programul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nu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supporta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numere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mari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ca 5'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959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C1CE-F697-48BE-8997-EF314A1B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Scope\Closures</a:t>
            </a:r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1F5545-F762-4495-A9B5-A17B7167A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63" y="785934"/>
            <a:ext cx="3433953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password_correct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user = User()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user.login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133000-04C6-46A3-9ED7-522691BF8304}"/>
              </a:ext>
            </a:extLst>
          </p:cNvPr>
          <p:cNvSpPr txBox="1"/>
          <p:nvPr/>
        </p:nvSpPr>
        <p:spPr>
          <a:xfrm>
            <a:off x="3845170" y="785934"/>
            <a:ext cx="29073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definit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in </a:t>
            </a:r>
            <a:r>
              <a:rPr lang="en-US" dirty="0" err="1"/>
              <a:t>cazul</a:t>
            </a:r>
            <a:r>
              <a:rPr lang="en-US" dirty="0"/>
              <a:t> in care </a:t>
            </a:r>
            <a:r>
              <a:rPr lang="en-US" dirty="0" err="1"/>
              <a:t>parola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corect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caz</a:t>
            </a:r>
            <a:r>
              <a:rPr lang="en-US" dirty="0"/>
              <a:t> ca </a:t>
            </a:r>
            <a:r>
              <a:rPr lang="en-US" dirty="0" err="1"/>
              <a:t>parola</a:t>
            </a:r>
            <a:r>
              <a:rPr lang="en-US" dirty="0"/>
              <a:t> era </a:t>
            </a:r>
            <a:r>
              <a:rPr lang="en-US" dirty="0" err="1"/>
              <a:t>gresita</a:t>
            </a:r>
            <a:r>
              <a:rPr lang="en-US" dirty="0"/>
              <a:t>, </a:t>
            </a:r>
            <a:r>
              <a:rPr lang="en-US" dirty="0" err="1"/>
              <a:t>variabila</a:t>
            </a:r>
            <a:r>
              <a:rPr lang="en-US" dirty="0"/>
              <a:t> user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</a:p>
          <a:p>
            <a:r>
              <a:rPr lang="en-US" b="1" dirty="0" err="1"/>
              <a:t>user.login</a:t>
            </a:r>
            <a:r>
              <a:rPr lang="en-US" b="1" dirty="0"/>
              <a:t>()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o </a:t>
            </a:r>
            <a:r>
              <a:rPr lang="en-US" dirty="0" err="1"/>
              <a:t>eroare</a:t>
            </a:r>
            <a:endParaRPr lang="ro-RO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81E530-61EB-41D8-89CF-3838D1641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63" y="2809863"/>
            <a:ext cx="3433953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password_correct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user = User()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user.login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58CBE9-5B8E-44EC-B516-FB0AA5346F60}"/>
              </a:ext>
            </a:extLst>
          </p:cNvPr>
          <p:cNvSpPr txBox="1"/>
          <p:nvPr/>
        </p:nvSpPr>
        <p:spPr>
          <a:xfrm>
            <a:off x="3985847" y="3240750"/>
            <a:ext cx="2149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Varianta</a:t>
            </a:r>
            <a:r>
              <a:rPr lang="en-US" dirty="0"/>
              <a:t> </a:t>
            </a:r>
            <a:r>
              <a:rPr lang="en-US" dirty="0" err="1"/>
              <a:t>corecta</a:t>
            </a:r>
            <a:r>
              <a:rPr lang="en-US" dirty="0"/>
              <a:t>,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errori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01465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AD7-6766-4E08-A5DF-7AC71D08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</a:t>
            </a:r>
            <a:endParaRPr lang="ro-RO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AA7A606-218B-4089-AC05-A2D31F813E3D}"/>
              </a:ext>
            </a:extLst>
          </p:cNvPr>
          <p:cNvSpPr/>
          <p:nvPr/>
        </p:nvSpPr>
        <p:spPr>
          <a:xfrm>
            <a:off x="870575" y="897173"/>
            <a:ext cx="823961" cy="40710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FEDC99-543B-4191-AFBE-3877FDDC0E99}"/>
              </a:ext>
            </a:extLst>
          </p:cNvPr>
          <p:cNvSpPr txBox="1"/>
          <p:nvPr/>
        </p:nvSpPr>
        <p:spPr>
          <a:xfrm>
            <a:off x="98250" y="2571750"/>
            <a:ext cx="703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Scope</a:t>
            </a:r>
          </a:p>
          <a:p>
            <a:r>
              <a:rPr lang="en-US" dirty="0"/>
              <a:t>LVL1</a:t>
            </a:r>
            <a:endParaRPr lang="ro-RO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4ADA90C-B794-426C-8BB1-99EF9135322E}"/>
              </a:ext>
            </a:extLst>
          </p:cNvPr>
          <p:cNvSpPr/>
          <p:nvPr/>
        </p:nvSpPr>
        <p:spPr>
          <a:xfrm>
            <a:off x="3473098" y="2100742"/>
            <a:ext cx="242277" cy="6027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80EEAB-9DB2-44AF-926D-6CC6EDCF3716}"/>
              </a:ext>
            </a:extLst>
          </p:cNvPr>
          <p:cNvSpPr txBox="1"/>
          <p:nvPr/>
        </p:nvSpPr>
        <p:spPr>
          <a:xfrm>
            <a:off x="3815438" y="2032760"/>
            <a:ext cx="118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block scope</a:t>
            </a:r>
          </a:p>
          <a:p>
            <a:r>
              <a:rPr lang="en-US" dirty="0"/>
              <a:t>LVL2</a:t>
            </a:r>
            <a:endParaRPr lang="ro-RO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FD2E1069-F952-494A-B0F3-41A5644D8AC3}"/>
              </a:ext>
            </a:extLst>
          </p:cNvPr>
          <p:cNvSpPr/>
          <p:nvPr/>
        </p:nvSpPr>
        <p:spPr>
          <a:xfrm>
            <a:off x="3461928" y="3002064"/>
            <a:ext cx="242277" cy="6027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D865C1-45A6-4BCA-AAAB-636A99191B03}"/>
              </a:ext>
            </a:extLst>
          </p:cNvPr>
          <p:cNvSpPr txBox="1"/>
          <p:nvPr/>
        </p:nvSpPr>
        <p:spPr>
          <a:xfrm>
            <a:off x="3815438" y="2987390"/>
            <a:ext cx="118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 block scope</a:t>
            </a:r>
          </a:p>
          <a:p>
            <a:r>
              <a:rPr lang="en-US" dirty="0"/>
              <a:t>LVL2</a:t>
            </a:r>
            <a:endParaRPr lang="ro-R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3C3E54-3003-4709-91E5-667E792B183E}"/>
              </a:ext>
            </a:extLst>
          </p:cNvPr>
          <p:cNvSpPr txBox="1"/>
          <p:nvPr/>
        </p:nvSpPr>
        <p:spPr>
          <a:xfrm>
            <a:off x="5533292" y="1047262"/>
            <a:ext cx="297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LVL2 are </a:t>
            </a:r>
            <a:r>
              <a:rPr lang="en-US" dirty="0" err="1"/>
              <a:t>acces</a:t>
            </a:r>
            <a:r>
              <a:rPr lang="en-US" dirty="0"/>
              <a:t> la </a:t>
            </a:r>
            <a:r>
              <a:rPr lang="en-US" dirty="0" err="1"/>
              <a:t>variabilele</a:t>
            </a:r>
            <a:r>
              <a:rPr lang="en-US" dirty="0"/>
              <a:t> din LVL1</a:t>
            </a:r>
            <a:endParaRPr lang="ro-R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14E692-03C8-4BA7-9F23-029B4F95A06E}"/>
              </a:ext>
            </a:extLst>
          </p:cNvPr>
          <p:cNvSpPr txBox="1"/>
          <p:nvPr/>
        </p:nvSpPr>
        <p:spPr>
          <a:xfrm>
            <a:off x="5533292" y="1809262"/>
            <a:ext cx="2977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LVL1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access la </a:t>
            </a:r>
            <a:r>
              <a:rPr lang="en-US" dirty="0" err="1"/>
              <a:t>variabile</a:t>
            </a:r>
            <a:r>
              <a:rPr lang="en-US" dirty="0"/>
              <a:t> definite </a:t>
            </a:r>
            <a:r>
              <a:rPr lang="en-US" dirty="0" err="1"/>
              <a:t>doar</a:t>
            </a:r>
            <a:r>
              <a:rPr lang="en-US" dirty="0"/>
              <a:t> din </a:t>
            </a:r>
            <a:r>
              <a:rPr lang="en-US" dirty="0" err="1"/>
              <a:t>blocul</a:t>
            </a:r>
            <a:r>
              <a:rPr lang="en-US" dirty="0"/>
              <a:t> if/else care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rulat</a:t>
            </a:r>
            <a:endParaRPr lang="ro-RO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36E6756-778D-4A2A-BD53-1FCC91E42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342" y="874799"/>
            <a:ext cx="1628950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'var1'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'var2'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condition: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c = a + b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d = c + b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c = b + a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e = c + a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(c)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(e</a:t>
            </a:r>
            <a:r>
              <a:rPr lang="en-US" altLang="en-US" sz="2000" dirty="0">
                <a:solidFill>
                  <a:srgbClr val="A9B7C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(d)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885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DB26-39A2-4594-8781-D88B0758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</a:t>
            </a:r>
            <a:endParaRPr lang="ro-R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170C886-A99D-499A-B695-C7BA87835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113" y="875817"/>
            <a:ext cx="1258678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'var1'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'var2'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None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None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condition: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c = a + b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d = c + b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c = b + a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e = c + a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(c)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(d)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F6EB832-AB85-44E7-A4A4-C117AA019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857" y="739734"/>
            <a:ext cx="1628950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'var1'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'var2'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condition: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c = a + b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d = c + b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c = b + a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e = c + a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(c)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(e</a:t>
            </a:r>
            <a:r>
              <a:rPr lang="en-US" altLang="en-US" sz="2000" dirty="0">
                <a:solidFill>
                  <a:srgbClr val="A9B7C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(d)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D7D82DF-4DC9-48A5-92C7-96544FEDFECB}"/>
              </a:ext>
            </a:extLst>
          </p:cNvPr>
          <p:cNvSpPr/>
          <p:nvPr/>
        </p:nvSpPr>
        <p:spPr>
          <a:xfrm>
            <a:off x="4157785" y="2344616"/>
            <a:ext cx="734646" cy="5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9876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4939-D47E-4164-B497-4BC98637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Expresiile</a:t>
            </a:r>
            <a:r>
              <a:rPr lang="en-US" dirty="0"/>
              <a:t> </a:t>
            </a:r>
            <a:r>
              <a:rPr lang="en-US" dirty="0" err="1"/>
              <a:t>Booleane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6B375D-819E-40EA-93FD-95B37CF2A798}"/>
              </a:ext>
            </a:extLst>
          </p:cNvPr>
          <p:cNvSpPr txBox="1"/>
          <p:nvPr/>
        </p:nvSpPr>
        <p:spPr>
          <a:xfrm>
            <a:off x="98250" y="906054"/>
            <a:ext cx="5891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OR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3535584-8075-4AE3-B6ED-3343CCA54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23" y="1306164"/>
            <a:ext cx="850281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True or False and False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True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True or False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and False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False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471A9-D7A9-49F8-ACA7-2578F2A68D4C}"/>
              </a:ext>
            </a:extLst>
          </p:cNvPr>
          <p:cNvSpPr txBox="1"/>
          <p:nvPr/>
        </p:nvSpPr>
        <p:spPr>
          <a:xfrm>
            <a:off x="98250" y="2752714"/>
            <a:ext cx="8643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Daca </a:t>
            </a:r>
            <a:r>
              <a:rPr lang="en-US" dirty="0" err="1"/>
              <a:t>expresia</a:t>
            </a:r>
            <a:r>
              <a:rPr lang="en-US" dirty="0"/>
              <a:t> pe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stinga</a:t>
            </a:r>
            <a:r>
              <a:rPr lang="en-US" dirty="0"/>
              <a:t> de OR </a:t>
            </a:r>
            <a:r>
              <a:rPr lang="en-US" dirty="0" err="1"/>
              <a:t>este</a:t>
            </a:r>
            <a:r>
              <a:rPr lang="en-US" dirty="0"/>
              <a:t> True, </a:t>
            </a:r>
            <a:r>
              <a:rPr lang="en-US" dirty="0" err="1"/>
              <a:t>restul</a:t>
            </a:r>
            <a:r>
              <a:rPr lang="en-US" dirty="0"/>
              <a:t> nu se </a:t>
            </a:r>
            <a:r>
              <a:rPr lang="en-US" dirty="0" err="1"/>
              <a:t>evalueaza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65427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F6F1-9549-4EA0-9BFA-04AD3D7F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Exercitiu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941FD-ABC2-41C3-A588-1EE3E3FD1A11}"/>
              </a:ext>
            </a:extLst>
          </p:cNvPr>
          <p:cNvSpPr txBox="1"/>
          <p:nvPr/>
        </p:nvSpPr>
        <p:spPr>
          <a:xfrm>
            <a:off x="695569" y="890954"/>
            <a:ext cx="79638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Intreaba</a:t>
            </a:r>
            <a:r>
              <a:rPr lang="en-US" dirty="0"/>
              <a:t> de la user 2 </a:t>
            </a:r>
            <a:r>
              <a:rPr lang="en-US" dirty="0" err="1"/>
              <a:t>numere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Daca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indicata</a:t>
            </a:r>
            <a:r>
              <a:rPr lang="en-US" dirty="0"/>
              <a:t> de user la </a:t>
            </a:r>
            <a:r>
              <a:rPr lang="en-US" dirty="0" err="1"/>
              <a:t>unu</a:t>
            </a:r>
            <a:r>
              <a:rPr lang="en-US" dirty="0"/>
              <a:t> din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b="1" dirty="0"/>
              <a:t>nu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dirty="0"/>
              <a:t>un </a:t>
            </a:r>
            <a:r>
              <a:rPr lang="en-US" dirty="0" err="1"/>
              <a:t>numar</a:t>
            </a:r>
            <a:r>
              <a:rPr lang="en-US" dirty="0"/>
              <a:t> valid </a:t>
            </a:r>
            <a:r>
              <a:rPr lang="en-US" dirty="0" err="1"/>
              <a:t>printeaza</a:t>
            </a:r>
            <a:r>
              <a:rPr lang="en-US" dirty="0"/>
              <a:t> </a:t>
            </a:r>
          </a:p>
          <a:p>
            <a:r>
              <a:rPr lang="en-US" i="1" dirty="0"/>
              <a:t>‘Data </a:t>
            </a:r>
            <a:r>
              <a:rPr lang="en-US" i="1" dirty="0" err="1"/>
              <a:t>viitoare</a:t>
            </a:r>
            <a:r>
              <a:rPr lang="en-US" i="1" dirty="0"/>
              <a:t> </a:t>
            </a:r>
            <a:r>
              <a:rPr lang="en-US" i="1" dirty="0" err="1"/>
              <a:t>sa</a:t>
            </a:r>
            <a:r>
              <a:rPr lang="en-US" i="1" dirty="0"/>
              <a:t> </a:t>
            </a:r>
            <a:r>
              <a:rPr lang="en-US" i="1" dirty="0" err="1"/>
              <a:t>folosesti</a:t>
            </a:r>
            <a:r>
              <a:rPr lang="en-US" i="1" dirty="0"/>
              <a:t> </a:t>
            </a:r>
            <a:r>
              <a:rPr lang="en-US" i="1" dirty="0" err="1"/>
              <a:t>numere</a:t>
            </a:r>
            <a:r>
              <a:rPr lang="en-US" i="1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contrar</a:t>
            </a:r>
            <a:r>
              <a:rPr lang="en-US" dirty="0"/>
              <a:t>, </a:t>
            </a:r>
            <a:r>
              <a:rPr lang="en-US" dirty="0" err="1"/>
              <a:t>printeaza</a:t>
            </a:r>
            <a:r>
              <a:rPr lang="en-US" dirty="0"/>
              <a:t>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numere</a:t>
            </a:r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925F4-28E5-46B1-BEEE-17609D70C44B}"/>
              </a:ext>
            </a:extLst>
          </p:cNvPr>
          <p:cNvSpPr txBox="1"/>
          <p:nvPr/>
        </p:nvSpPr>
        <p:spPr>
          <a:xfrm>
            <a:off x="635119" y="2571750"/>
            <a:ext cx="38764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Exemplu</a:t>
            </a:r>
            <a:r>
              <a:rPr lang="en-US" dirty="0"/>
              <a:t> 1:</a:t>
            </a:r>
          </a:p>
          <a:p>
            <a:r>
              <a:rPr lang="en-US" dirty="0"/>
              <a:t>Input: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4.3</a:t>
            </a:r>
          </a:p>
          <a:p>
            <a:r>
              <a:rPr lang="en-US" dirty="0" err="1"/>
              <a:t>Ouput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5.3</a:t>
            </a:r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4B408-97B0-4395-8A8E-73F047D88FE2}"/>
              </a:ext>
            </a:extLst>
          </p:cNvPr>
          <p:cNvSpPr txBox="1"/>
          <p:nvPr/>
        </p:nvSpPr>
        <p:spPr>
          <a:xfrm>
            <a:off x="4572000" y="2571749"/>
            <a:ext cx="38764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Exemplu</a:t>
            </a:r>
            <a:r>
              <a:rPr lang="en-US" dirty="0"/>
              <a:t> 2:</a:t>
            </a:r>
          </a:p>
          <a:p>
            <a:r>
              <a:rPr lang="en-US" dirty="0"/>
              <a:t>Input: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lalala</a:t>
            </a:r>
            <a:endParaRPr lang="en-US" dirty="0"/>
          </a:p>
          <a:p>
            <a:r>
              <a:rPr lang="en-US" dirty="0" err="1"/>
              <a:t>Ouput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  <a:r>
              <a:rPr lang="en-US" dirty="0" err="1"/>
              <a:t>viitoare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folosesti</a:t>
            </a:r>
            <a:r>
              <a:rPr lang="en-US" dirty="0"/>
              <a:t> </a:t>
            </a:r>
            <a:r>
              <a:rPr lang="en-US" dirty="0" err="1"/>
              <a:t>numere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52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BC1D-4F84-4365-9956-B6F3DF0A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Exercitiu</a:t>
            </a:r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4D1AA-A69C-41AD-8994-063B14FA5856}"/>
              </a:ext>
            </a:extLst>
          </p:cNvPr>
          <p:cNvSpPr txBox="1"/>
          <p:nvPr/>
        </p:nvSpPr>
        <p:spPr>
          <a:xfrm>
            <a:off x="562708" y="984738"/>
            <a:ext cx="76590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Scrie</a:t>
            </a:r>
            <a:r>
              <a:rPr lang="en-US" dirty="0"/>
              <a:t> un program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(</a:t>
            </a:r>
            <a:r>
              <a:rPr lang="en-US" b="1" dirty="0"/>
              <a:t>expected</a:t>
            </a:r>
            <a:r>
              <a:rPr lang="en-US" dirty="0"/>
              <a:t>) de la 1 la 100</a:t>
            </a:r>
          </a:p>
          <a:p>
            <a:endParaRPr lang="en-US" dirty="0"/>
          </a:p>
          <a:p>
            <a:r>
              <a:rPr lang="en-US" dirty="0" err="1"/>
              <a:t>Intreaba</a:t>
            </a:r>
            <a:r>
              <a:rPr lang="en-US" dirty="0"/>
              <a:t> de la user un alt </a:t>
            </a:r>
            <a:r>
              <a:rPr lang="en-US" dirty="0" err="1"/>
              <a:t>numar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Daca </a:t>
            </a:r>
            <a:r>
              <a:rPr lang="en-US" dirty="0" err="1"/>
              <a:t>numarul</a:t>
            </a:r>
            <a:r>
              <a:rPr lang="en-US" dirty="0"/>
              <a:t> </a:t>
            </a:r>
            <a:r>
              <a:rPr lang="en-US" dirty="0" err="1"/>
              <a:t>indicat</a:t>
            </a:r>
            <a:r>
              <a:rPr lang="en-US" dirty="0"/>
              <a:t> de user e </a:t>
            </a:r>
            <a:r>
              <a:rPr lang="en-US" dirty="0" err="1"/>
              <a:t>mai</a:t>
            </a:r>
            <a:r>
              <a:rPr lang="en-US" dirty="0"/>
              <a:t> mic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b="1" dirty="0"/>
              <a:t>expected</a:t>
            </a:r>
            <a:r>
              <a:rPr lang="en-US" dirty="0"/>
              <a:t> </a:t>
            </a:r>
            <a:r>
              <a:rPr lang="en-US" dirty="0" err="1"/>
              <a:t>printeaza</a:t>
            </a:r>
            <a:r>
              <a:rPr lang="en-US" dirty="0"/>
              <a:t>: Mai </a:t>
            </a:r>
            <a:r>
              <a:rPr lang="en-US" dirty="0" err="1"/>
              <a:t>mult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Daca </a:t>
            </a:r>
            <a:r>
              <a:rPr lang="en-US" dirty="0" err="1"/>
              <a:t>numarul</a:t>
            </a:r>
            <a:r>
              <a:rPr lang="en-US" dirty="0"/>
              <a:t> </a:t>
            </a:r>
            <a:r>
              <a:rPr lang="en-US" dirty="0" err="1"/>
              <a:t>indicat</a:t>
            </a:r>
            <a:r>
              <a:rPr lang="en-US" dirty="0"/>
              <a:t> de user e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b="1" dirty="0"/>
              <a:t>expected</a:t>
            </a:r>
            <a:r>
              <a:rPr lang="en-US" dirty="0"/>
              <a:t> </a:t>
            </a:r>
            <a:r>
              <a:rPr lang="en-US" dirty="0" err="1"/>
              <a:t>printeaza</a:t>
            </a:r>
            <a:r>
              <a:rPr lang="en-US" dirty="0"/>
              <a:t>: Mai </a:t>
            </a:r>
            <a:r>
              <a:rPr lang="en-US" dirty="0" err="1"/>
              <a:t>putin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Daca </a:t>
            </a:r>
            <a:r>
              <a:rPr lang="en-US" dirty="0" err="1"/>
              <a:t>numarul</a:t>
            </a:r>
            <a:r>
              <a:rPr lang="en-US" dirty="0"/>
              <a:t> </a:t>
            </a:r>
            <a:r>
              <a:rPr lang="en-US" dirty="0" err="1"/>
              <a:t>indicat</a:t>
            </a:r>
            <a:r>
              <a:rPr lang="en-US" dirty="0"/>
              <a:t> de user e </a:t>
            </a:r>
            <a:r>
              <a:rPr lang="en-US" dirty="0" err="1"/>
              <a:t>mai</a:t>
            </a:r>
            <a:r>
              <a:rPr lang="en-US" dirty="0"/>
              <a:t> mic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b="1" dirty="0"/>
              <a:t>expected</a:t>
            </a:r>
            <a:r>
              <a:rPr lang="en-US" dirty="0"/>
              <a:t> </a:t>
            </a:r>
            <a:r>
              <a:rPr lang="en-US" dirty="0" err="1"/>
              <a:t>printeaza</a:t>
            </a:r>
            <a:r>
              <a:rPr lang="en-US" dirty="0"/>
              <a:t>: Ai </a:t>
            </a:r>
            <a:r>
              <a:rPr lang="en-US" dirty="0" err="1"/>
              <a:t>ghicit</a:t>
            </a:r>
            <a:endParaRPr lang="ro-RO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31B980-FE58-4C71-BD0B-EB4933560DBE}"/>
              </a:ext>
            </a:extLst>
          </p:cNvPr>
          <p:cNvSpPr txBox="1"/>
          <p:nvPr/>
        </p:nvSpPr>
        <p:spPr>
          <a:xfrm>
            <a:off x="1539632" y="2989211"/>
            <a:ext cx="17740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Exemplu</a:t>
            </a:r>
            <a:r>
              <a:rPr lang="en-US" dirty="0"/>
              <a:t> 1:</a:t>
            </a:r>
          </a:p>
          <a:p>
            <a:r>
              <a:rPr lang="en-US" dirty="0"/>
              <a:t>expected = 42</a:t>
            </a:r>
          </a:p>
          <a:p>
            <a:endParaRPr lang="en-US" dirty="0"/>
          </a:p>
          <a:p>
            <a:r>
              <a:rPr lang="en-US" dirty="0"/>
              <a:t>Input: 32</a:t>
            </a:r>
          </a:p>
          <a:p>
            <a:r>
              <a:rPr lang="en-US" dirty="0"/>
              <a:t>Output: Mai </a:t>
            </a:r>
            <a:r>
              <a:rPr lang="en-US" dirty="0" err="1"/>
              <a:t>mult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CD79A-0789-4A90-A0BE-3F69A4C1B837}"/>
              </a:ext>
            </a:extLst>
          </p:cNvPr>
          <p:cNvSpPr txBox="1"/>
          <p:nvPr/>
        </p:nvSpPr>
        <p:spPr>
          <a:xfrm>
            <a:off x="3456473" y="2989211"/>
            <a:ext cx="17740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Exemplu</a:t>
            </a:r>
            <a:r>
              <a:rPr lang="en-US" dirty="0"/>
              <a:t> 2:</a:t>
            </a:r>
          </a:p>
          <a:p>
            <a:r>
              <a:rPr lang="en-US" dirty="0"/>
              <a:t>expected = 42</a:t>
            </a:r>
          </a:p>
          <a:p>
            <a:endParaRPr lang="en-US" dirty="0"/>
          </a:p>
          <a:p>
            <a:r>
              <a:rPr lang="en-US" dirty="0"/>
              <a:t>Input: 95</a:t>
            </a:r>
          </a:p>
          <a:p>
            <a:r>
              <a:rPr lang="en-US" dirty="0"/>
              <a:t>Output: Mai </a:t>
            </a:r>
            <a:r>
              <a:rPr lang="en-US" dirty="0" err="1"/>
              <a:t>putin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EC166-6A77-4A07-85B6-9BDD97A54FC0}"/>
              </a:ext>
            </a:extLst>
          </p:cNvPr>
          <p:cNvSpPr txBox="1"/>
          <p:nvPr/>
        </p:nvSpPr>
        <p:spPr>
          <a:xfrm>
            <a:off x="5574443" y="2989210"/>
            <a:ext cx="17740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Exemplu</a:t>
            </a:r>
            <a:r>
              <a:rPr lang="en-US" dirty="0"/>
              <a:t> 3:</a:t>
            </a:r>
          </a:p>
          <a:p>
            <a:r>
              <a:rPr lang="en-US" dirty="0"/>
              <a:t>expected = 42</a:t>
            </a:r>
          </a:p>
          <a:p>
            <a:endParaRPr lang="en-US" dirty="0"/>
          </a:p>
          <a:p>
            <a:r>
              <a:rPr lang="en-US" dirty="0"/>
              <a:t>Input: 42</a:t>
            </a:r>
          </a:p>
          <a:p>
            <a:r>
              <a:rPr lang="en-US" dirty="0"/>
              <a:t>Output: Ai </a:t>
            </a:r>
            <a:r>
              <a:rPr lang="en-US" dirty="0" err="1"/>
              <a:t>ghicit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18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67F9-388C-4C0C-B6A2-B8D0E517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ternar</a:t>
            </a:r>
            <a:r>
              <a:rPr lang="en-US" dirty="0"/>
              <a:t> if/else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3FA0F2-5D65-4995-8879-9DAC56CBC837}"/>
              </a:ext>
            </a:extLst>
          </p:cNvPr>
          <p:cNvSpPr txBox="1"/>
          <p:nvPr/>
        </p:nvSpPr>
        <p:spPr>
          <a:xfrm>
            <a:off x="359508" y="890954"/>
            <a:ext cx="856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Operatorul</a:t>
            </a:r>
            <a:r>
              <a:rPr lang="en-US" dirty="0"/>
              <a:t> </a:t>
            </a:r>
            <a:r>
              <a:rPr lang="en-US" b="1" dirty="0"/>
              <a:t>if </a:t>
            </a:r>
            <a:r>
              <a:rPr lang="en-US" dirty="0" err="1"/>
              <a:t>ternar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asignarea</a:t>
            </a:r>
            <a:r>
              <a:rPr lang="en-US" dirty="0"/>
              <a:t> </a:t>
            </a:r>
            <a:r>
              <a:rPr lang="en-US" dirty="0" err="1"/>
              <a:t>conditionata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lucreaza</a:t>
            </a:r>
            <a:r>
              <a:rPr lang="en-US" dirty="0"/>
              <a:t> in </a:t>
            </a:r>
            <a:r>
              <a:rPr lang="en-US" dirty="0" err="1"/>
              <a:t>urmatorul</a:t>
            </a:r>
            <a:r>
              <a:rPr lang="en-US" dirty="0"/>
              <a:t> mod.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ABF2C7-9780-42E4-9D3B-B616469EF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08" y="2571750"/>
            <a:ext cx="2151551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user_is_student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discount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user_is_student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discount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BE670-38D0-4C93-B783-E78CB2849B89}"/>
              </a:ext>
            </a:extLst>
          </p:cNvPr>
          <p:cNvSpPr txBox="1"/>
          <p:nvPr/>
        </p:nvSpPr>
        <p:spPr>
          <a:xfrm>
            <a:off x="2704122" y="2710044"/>
            <a:ext cx="5955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solutie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corecta</a:t>
            </a:r>
            <a:r>
              <a:rPr lang="en-US" dirty="0"/>
              <a:t>,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expirmata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compact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operatorului</a:t>
            </a:r>
            <a:r>
              <a:rPr lang="en-US" dirty="0"/>
              <a:t> </a:t>
            </a:r>
            <a:r>
              <a:rPr lang="en-US" b="1" dirty="0"/>
              <a:t>if/else </a:t>
            </a:r>
            <a:r>
              <a:rPr lang="en-US" dirty="0" err="1"/>
              <a:t>ternar</a:t>
            </a:r>
            <a:r>
              <a:rPr lang="en-US" dirty="0"/>
              <a:t>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6CB28AD-C2F8-460C-A431-6C15F930D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08" y="3867352"/>
            <a:ext cx="3667992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user_is_student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discount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user_is_student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F7D82-7ABD-4D9E-BE48-97E89C04B922}"/>
              </a:ext>
            </a:extLst>
          </p:cNvPr>
          <p:cNvSpPr txBox="1"/>
          <p:nvPr/>
        </p:nvSpPr>
        <p:spPr>
          <a:xfrm>
            <a:off x="4282830" y="3928907"/>
            <a:ext cx="4376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,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assignam</a:t>
            </a:r>
            <a:r>
              <a:rPr lang="en-US" dirty="0"/>
              <a:t> </a:t>
            </a:r>
            <a:r>
              <a:rPr lang="en-US" dirty="0" err="1"/>
              <a:t>valorea</a:t>
            </a:r>
            <a:r>
              <a:rPr lang="en-US" dirty="0"/>
              <a:t> de discount </a:t>
            </a:r>
            <a:r>
              <a:rPr lang="en-US" dirty="0" err="1"/>
              <a:t>sa</a:t>
            </a:r>
            <a:r>
              <a:rPr lang="en-US" dirty="0"/>
              <a:t> fie 20 </a:t>
            </a:r>
            <a:r>
              <a:rPr lang="en-US" dirty="0" err="1"/>
              <a:t>doar</a:t>
            </a:r>
            <a:r>
              <a:rPr lang="en-US" dirty="0"/>
              <a:t> in </a:t>
            </a:r>
            <a:r>
              <a:rPr lang="en-US" dirty="0" err="1"/>
              <a:t>cazul</a:t>
            </a:r>
            <a:r>
              <a:rPr lang="en-US" dirty="0"/>
              <a:t> in care </a:t>
            </a:r>
            <a:r>
              <a:rPr lang="en-US" dirty="0" err="1"/>
              <a:t>userul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student.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79E24E1-1C94-452F-8EDF-CFAF13788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54" y="1522710"/>
            <a:ext cx="3342408" cy="2539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variable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value_if_true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condition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else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value_if_false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47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67F9-388C-4C0C-B6A2-B8D0E517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ternar</a:t>
            </a:r>
            <a:r>
              <a:rPr lang="en-US" dirty="0"/>
              <a:t> if/else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C9FDF6-27E8-4D45-9E6A-105B04C57DA2}"/>
              </a:ext>
            </a:extLst>
          </p:cNvPr>
          <p:cNvSpPr txBox="1"/>
          <p:nvPr/>
        </p:nvSpPr>
        <p:spPr>
          <a:xfrm>
            <a:off x="295914" y="898769"/>
            <a:ext cx="8299937" cy="310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Operatorii</a:t>
            </a:r>
            <a:r>
              <a:rPr lang="en-US" dirty="0"/>
              <a:t> </a:t>
            </a:r>
            <a:r>
              <a:rPr lang="en-US" dirty="0" err="1"/>
              <a:t>ternari</a:t>
            </a:r>
            <a:r>
              <a:rPr lang="en-US" dirty="0"/>
              <a:t> pot fi </a:t>
            </a:r>
            <a:r>
              <a:rPr lang="en-US" dirty="0" err="1"/>
              <a:t>folositi</a:t>
            </a:r>
            <a:r>
              <a:rPr lang="en-US" dirty="0"/>
              <a:t> in lant, desi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recomandat</a:t>
            </a:r>
            <a:r>
              <a:rPr lang="en-US" dirty="0"/>
              <a:t>…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4A2660C-F50C-4F4A-85EE-3DEB36AC6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4" y="1488835"/>
            <a:ext cx="7027101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user_is_student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user_is_elder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discount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20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user_is_student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40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user_is_elder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FF2270-B205-4175-B0F4-631E1C72BF1C}"/>
              </a:ext>
            </a:extLst>
          </p:cNvPr>
          <p:cNvSpPr txBox="1"/>
          <p:nvPr/>
        </p:nvSpPr>
        <p:spPr>
          <a:xfrm>
            <a:off x="295914" y="2579643"/>
            <a:ext cx="7401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, </a:t>
            </a:r>
            <a:r>
              <a:rPr lang="en-US" dirty="0" err="1"/>
              <a:t>discountul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40 </a:t>
            </a:r>
            <a:r>
              <a:rPr lang="en-US" dirty="0" err="1"/>
              <a:t>procente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userul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“In </a:t>
            </a:r>
            <a:r>
              <a:rPr lang="en-US" dirty="0" err="1"/>
              <a:t>varsta</a:t>
            </a:r>
            <a:r>
              <a:rPr lang="en-US" dirty="0"/>
              <a:t>” </a:t>
            </a:r>
            <a:r>
              <a:rPr lang="en-US" dirty="0" err="1"/>
              <a:t>si</a:t>
            </a:r>
            <a:r>
              <a:rPr lang="en-US" dirty="0"/>
              <a:t> 20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userul</a:t>
            </a:r>
            <a:r>
              <a:rPr lang="en-US" dirty="0"/>
              <a:t> e Student</a:t>
            </a:r>
          </a:p>
          <a:p>
            <a:br>
              <a:rPr lang="en-US" dirty="0"/>
            </a:br>
            <a:r>
              <a:rPr lang="en-US" dirty="0"/>
              <a:t>Desi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lucreaza</a:t>
            </a:r>
            <a:r>
              <a:rPr lang="en-US" dirty="0"/>
              <a:t>, nu </a:t>
            </a:r>
            <a:r>
              <a:rPr lang="en-US" dirty="0" err="1"/>
              <a:t>inseamna</a:t>
            </a:r>
            <a:r>
              <a:rPr lang="en-US" dirty="0"/>
              <a:t> ca e </a:t>
            </a:r>
            <a:r>
              <a:rPr lang="en-US" dirty="0" err="1"/>
              <a:t>solutia</a:t>
            </a:r>
            <a:r>
              <a:rPr lang="en-US" dirty="0"/>
              <a:t> e buna,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devine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</a:t>
            </a:r>
            <a:r>
              <a:rPr lang="en-US" dirty="0" err="1"/>
              <a:t>citabil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62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9BD9-B081-4EB4-87CF-EA1E5375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insteamna</a:t>
            </a:r>
            <a:r>
              <a:rPr lang="en-US" dirty="0"/>
              <a:t> cand o </a:t>
            </a:r>
            <a:r>
              <a:rPr lang="en-US" dirty="0" err="1"/>
              <a:t>valoare</a:t>
            </a:r>
            <a:r>
              <a:rPr lang="en-US" dirty="0"/>
              <a:t> e Truthy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EB8A6F-932B-4BB0-AE81-7FF478020785}"/>
              </a:ext>
            </a:extLst>
          </p:cNvPr>
          <p:cNvSpPr txBox="1"/>
          <p:nvPr/>
        </p:nvSpPr>
        <p:spPr>
          <a:xfrm>
            <a:off x="234462" y="797169"/>
            <a:ext cx="8826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Truthy sunt </a:t>
            </a:r>
            <a:r>
              <a:rPr lang="en-US" sz="1600" dirty="0" err="1"/>
              <a:t>valorile</a:t>
            </a:r>
            <a:r>
              <a:rPr lang="en-US" sz="1600" dirty="0"/>
              <a:t> care desi nu sunt de tip </a:t>
            </a:r>
            <a:r>
              <a:rPr lang="en-US" sz="1600" b="1" dirty="0" err="1"/>
              <a:t>boolean</a:t>
            </a:r>
            <a:r>
              <a:rPr lang="en-US" sz="1600" b="1" dirty="0"/>
              <a:t> </a:t>
            </a:r>
            <a:r>
              <a:rPr lang="en-US" sz="1600" dirty="0"/>
              <a:t>sunt </a:t>
            </a:r>
            <a:r>
              <a:rPr lang="en-US" sz="1600" dirty="0" err="1"/>
              <a:t>procesate</a:t>
            </a:r>
            <a:r>
              <a:rPr lang="en-US" sz="1600" dirty="0"/>
              <a:t> de </a:t>
            </a:r>
            <a:r>
              <a:rPr lang="en-US" sz="1600" b="1" dirty="0"/>
              <a:t>if</a:t>
            </a:r>
            <a:r>
              <a:rPr lang="en-US" sz="1600" dirty="0"/>
              <a:t> ca </a:t>
            </a:r>
            <a:r>
              <a:rPr lang="en-US" sz="1600" dirty="0" err="1"/>
              <a:t>fiind</a:t>
            </a:r>
            <a:r>
              <a:rPr lang="en-US" sz="1600" dirty="0"/>
              <a:t> </a:t>
            </a:r>
            <a:r>
              <a:rPr lang="en-US" sz="1600" dirty="0" err="1"/>
              <a:t>adevarate</a:t>
            </a:r>
            <a:endParaRPr 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EA960-FC11-44D3-89DB-73F31AE01A8F}"/>
              </a:ext>
            </a:extLst>
          </p:cNvPr>
          <p:cNvSpPr txBox="1"/>
          <p:nvPr/>
        </p:nvSpPr>
        <p:spPr>
          <a:xfrm>
            <a:off x="234462" y="1378031"/>
            <a:ext cx="8323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vrei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arati</a:t>
            </a:r>
            <a:r>
              <a:rPr lang="en-US" dirty="0"/>
              <a:t> un </a:t>
            </a:r>
            <a:r>
              <a:rPr lang="en-US" dirty="0" err="1"/>
              <a:t>mesaj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introdusa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r>
              <a:rPr lang="en-US" dirty="0"/>
              <a:t> e </a:t>
            </a:r>
            <a:r>
              <a:rPr lang="en-US" dirty="0" err="1"/>
              <a:t>goala</a:t>
            </a:r>
            <a:r>
              <a:rPr lang="en-US" dirty="0"/>
              <a:t> (nu are </a:t>
            </a:r>
            <a:r>
              <a:rPr lang="en-US" dirty="0" err="1"/>
              <a:t>valoare</a:t>
            </a:r>
            <a:r>
              <a:rPr lang="en-US" dirty="0"/>
              <a:t>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9FA22F3-2776-4A30-A5A6-945D2C5FE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631" y="1786920"/>
            <a:ext cx="3298092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value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value: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'Thanks for telling me this'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'You told me nothing'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80C9D-90F8-4BC7-8A53-D3133057496B}"/>
              </a:ext>
            </a:extLst>
          </p:cNvPr>
          <p:cNvSpPr txBox="1"/>
          <p:nvPr/>
        </p:nvSpPr>
        <p:spPr>
          <a:xfrm>
            <a:off x="234462" y="2766646"/>
            <a:ext cx="8690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 value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b="1" dirty="0" err="1"/>
              <a:t>boolean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interpretata</a:t>
            </a:r>
            <a:r>
              <a:rPr lang="en-US" dirty="0"/>
              <a:t> de python ca </a:t>
            </a:r>
            <a:r>
              <a:rPr lang="en-US" dirty="0" err="1"/>
              <a:t>fiind</a:t>
            </a:r>
            <a:r>
              <a:rPr lang="en-US" dirty="0"/>
              <a:t> truthy. 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caz</a:t>
            </a:r>
            <a:r>
              <a:rPr lang="en-US" dirty="0"/>
              <a:t> ca </a:t>
            </a:r>
            <a:r>
              <a:rPr lang="en-US" dirty="0" err="1"/>
              <a:t>userul</a:t>
            </a:r>
            <a:r>
              <a:rPr lang="en-US" dirty="0"/>
              <a:t> a </a:t>
            </a:r>
            <a:r>
              <a:rPr lang="en-US" dirty="0" err="1"/>
              <a:t>scris</a:t>
            </a:r>
            <a:r>
              <a:rPr lang="en-US" dirty="0"/>
              <a:t> </a:t>
            </a:r>
            <a:r>
              <a:rPr lang="en-US" dirty="0" err="1"/>
              <a:t>ceva</a:t>
            </a:r>
            <a:r>
              <a:rPr lang="en-US" dirty="0"/>
              <a:t> in </a:t>
            </a:r>
            <a:r>
              <a:rPr lang="en-US" dirty="0" err="1"/>
              <a:t>consola</a:t>
            </a:r>
            <a:r>
              <a:rPr lang="en-US" dirty="0"/>
              <a:t>,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din </a:t>
            </a:r>
            <a:r>
              <a:rPr lang="en-US" dirty="0" err="1"/>
              <a:t>blockul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. Daca </a:t>
            </a:r>
            <a:r>
              <a:rPr lang="en-US" dirty="0" err="1"/>
              <a:t>userul</a:t>
            </a:r>
            <a:r>
              <a:rPr lang="en-US" dirty="0"/>
              <a:t> nu a </a:t>
            </a:r>
            <a:r>
              <a:rPr lang="en-US" dirty="0" err="1"/>
              <a:t>scris</a:t>
            </a:r>
            <a:r>
              <a:rPr lang="en-US" dirty="0"/>
              <a:t> </a:t>
            </a:r>
            <a:r>
              <a:rPr lang="en-US" dirty="0" err="1"/>
              <a:t>nimic</a:t>
            </a:r>
            <a:r>
              <a:rPr lang="en-US" dirty="0"/>
              <a:t>,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blocul</a:t>
            </a:r>
            <a:r>
              <a:rPr lang="en-US" dirty="0"/>
              <a:t> </a:t>
            </a:r>
            <a:r>
              <a:rPr lang="en-US" b="1" dirty="0"/>
              <a:t>else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2897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9BD9-B081-4EB4-87CF-EA1E5375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Truthyness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69A25F-975B-48AD-9433-2C33A32B3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59818"/>
              </p:ext>
            </p:extLst>
          </p:nvPr>
        </p:nvGraphicFramePr>
        <p:xfrm>
          <a:off x="158700" y="1172796"/>
          <a:ext cx="8826600" cy="2797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200">
                  <a:extLst>
                    <a:ext uri="{9D8B030D-6E8A-4147-A177-3AD203B41FA5}">
                      <a16:colId xmlns:a16="http://schemas.microsoft.com/office/drawing/2014/main" val="730026035"/>
                    </a:ext>
                  </a:extLst>
                </a:gridCol>
                <a:gridCol w="2942200">
                  <a:extLst>
                    <a:ext uri="{9D8B030D-6E8A-4147-A177-3AD203B41FA5}">
                      <a16:colId xmlns:a16="http://schemas.microsoft.com/office/drawing/2014/main" val="2792590279"/>
                    </a:ext>
                  </a:extLst>
                </a:gridCol>
                <a:gridCol w="2942200">
                  <a:extLst>
                    <a:ext uri="{9D8B030D-6E8A-4147-A177-3AD203B41FA5}">
                      <a16:colId xmlns:a16="http://schemas.microsoft.com/office/drawing/2014/main" val="2607127933"/>
                    </a:ext>
                  </a:extLst>
                </a:gridCol>
              </a:tblGrid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Valori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True /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20463"/>
                  </a:ext>
                </a:extLst>
              </a:tr>
              <a:tr h="23837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765965"/>
                  </a:ext>
                </a:extLst>
              </a:tr>
              <a:tr h="2383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182452"/>
                  </a:ext>
                </a:extLst>
              </a:tr>
              <a:tr h="135467">
                <a:tc rowSpan="3">
                  <a:txBody>
                    <a:bodyPr/>
                    <a:lstStyle/>
                    <a:p>
                      <a:pPr algn="ctr"/>
                      <a:r>
                        <a:rPr lang="en-US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998692"/>
                  </a:ext>
                </a:extLst>
              </a:tr>
              <a:tr h="1693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711235"/>
                  </a:ext>
                </a:extLst>
              </a:tr>
              <a:tr h="1354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723542"/>
                  </a:ext>
                </a:extLst>
              </a:tr>
              <a:tr h="47673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 </a:t>
                      </a:r>
                      <a:r>
                        <a:rPr lang="en-US" dirty="0" err="1"/>
                        <a:t>fel</a:t>
                      </a:r>
                      <a:r>
                        <a:rPr lang="en-US" dirty="0"/>
                        <a:t> ca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 </a:t>
                      </a:r>
                      <a:r>
                        <a:rPr lang="en-US" dirty="0" err="1"/>
                        <a:t>fel</a:t>
                      </a:r>
                      <a:r>
                        <a:rPr lang="en-US" dirty="0"/>
                        <a:t> ca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824544"/>
                  </a:ext>
                </a:extLst>
              </a:tr>
              <a:tr h="37513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3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226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BF2C-FB85-47C0-901E-FE9A40A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Folosirea</a:t>
            </a:r>
            <a:r>
              <a:rPr lang="en-US" dirty="0"/>
              <a:t> OR-</a:t>
            </a:r>
            <a:r>
              <a:rPr lang="en-US" dirty="0" err="1"/>
              <a:t>ului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30D3C-6D51-4520-98C5-DB957EE1D843}"/>
              </a:ext>
            </a:extLst>
          </p:cNvPr>
          <p:cNvSpPr txBox="1"/>
          <p:nvPr/>
        </p:nvSpPr>
        <p:spPr>
          <a:xfrm>
            <a:off x="98250" y="930030"/>
            <a:ext cx="813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pentur</a:t>
            </a:r>
            <a:r>
              <a:rPr lang="en-US" dirty="0"/>
              <a:t> a </a:t>
            </a:r>
            <a:r>
              <a:rPr lang="en-US" dirty="0" err="1"/>
              <a:t>oferi</a:t>
            </a:r>
            <a:r>
              <a:rPr lang="en-US" dirty="0"/>
              <a:t> o </a:t>
            </a:r>
            <a:r>
              <a:rPr lang="en-US" dirty="0" err="1"/>
              <a:t>alternativa</a:t>
            </a:r>
            <a:r>
              <a:rPr lang="en-US" dirty="0"/>
              <a:t>, in </a:t>
            </a:r>
            <a:r>
              <a:rPr lang="en-US" dirty="0" err="1"/>
              <a:t>caz</a:t>
            </a:r>
            <a:r>
              <a:rPr lang="en-US" dirty="0"/>
              <a:t> ca </a:t>
            </a:r>
            <a:r>
              <a:rPr lang="en-US" dirty="0" err="1"/>
              <a:t>valoarea</a:t>
            </a:r>
            <a:r>
              <a:rPr lang="en-US" dirty="0"/>
              <a:t> pe </a:t>
            </a:r>
            <a:r>
              <a:rPr lang="en-US" dirty="0" err="1"/>
              <a:t>stinga</a:t>
            </a:r>
            <a:r>
              <a:rPr lang="en-US" dirty="0"/>
              <a:t> </a:t>
            </a:r>
            <a:r>
              <a:rPr lang="en-US" dirty="0" err="1"/>
              <a:t>orului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Trutyh</a:t>
            </a:r>
            <a:endParaRPr lang="ro-RO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E6169A0-9A82-4B62-9768-D215B0FA8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715" y="2352546"/>
            <a:ext cx="5684569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default_discount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custom_discount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None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discount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custom_discount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default_discount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5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custom_discount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discount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custom_discount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default_discount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10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066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9F26-E88D-4C66-8821-EBC60E3F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Exercitiu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CC7A7-B68A-4E23-828E-6030ACB042FF}"/>
              </a:ext>
            </a:extLst>
          </p:cNvPr>
          <p:cNvSpPr txBox="1"/>
          <p:nvPr/>
        </p:nvSpPr>
        <p:spPr>
          <a:xfrm>
            <a:off x="289169" y="851877"/>
            <a:ext cx="83233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Intreaba</a:t>
            </a:r>
            <a:r>
              <a:rPr lang="en-US" dirty="0"/>
              <a:t> de la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zile</a:t>
            </a:r>
            <a:r>
              <a:rPr lang="en-US" dirty="0"/>
              <a:t> (z - </a:t>
            </a:r>
            <a:r>
              <a:rPr lang="en-US" dirty="0" err="1"/>
              <a:t>ziua</a:t>
            </a:r>
            <a:r>
              <a:rPr lang="en-US" dirty="0"/>
              <a:t>/s - </a:t>
            </a:r>
            <a:r>
              <a:rPr lang="en-US" dirty="0" err="1"/>
              <a:t>seara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operatorul</a:t>
            </a:r>
            <a:r>
              <a:rPr lang="en-US" dirty="0"/>
              <a:t> if </a:t>
            </a:r>
            <a:r>
              <a:rPr lang="en-US" dirty="0" err="1"/>
              <a:t>ternar</a:t>
            </a:r>
            <a:r>
              <a:rPr lang="en-US" dirty="0"/>
              <a:t> </a:t>
            </a:r>
            <a:r>
              <a:rPr lang="en-US" dirty="0" err="1"/>
              <a:t>printeaza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Buna </a:t>
            </a:r>
            <a:r>
              <a:rPr lang="en-US" i="1" dirty="0" err="1"/>
              <a:t>Ziua</a:t>
            </a:r>
            <a:r>
              <a:rPr lang="en-US" i="1" dirty="0"/>
              <a:t> + </a:t>
            </a:r>
            <a:r>
              <a:rPr lang="en-US" i="1" dirty="0" err="1"/>
              <a:t>nume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a ales </a:t>
            </a:r>
            <a:r>
              <a:rPr lang="en-US" dirty="0" err="1"/>
              <a:t>ziua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Buna </a:t>
            </a:r>
            <a:r>
              <a:rPr lang="en-US" dirty="0" err="1"/>
              <a:t>Seara</a:t>
            </a:r>
            <a:r>
              <a:rPr lang="en-US" dirty="0"/>
              <a:t> + </a:t>
            </a:r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a ales </a:t>
            </a:r>
            <a:r>
              <a:rPr lang="en-US" dirty="0" err="1"/>
              <a:t>seara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Input:</a:t>
            </a:r>
          </a:p>
          <a:p>
            <a:r>
              <a:rPr lang="en-US" dirty="0"/>
              <a:t>Marius</a:t>
            </a:r>
          </a:p>
          <a:p>
            <a:r>
              <a:rPr lang="en-US" dirty="0" err="1"/>
              <a:t>Ziua</a:t>
            </a:r>
            <a:endParaRPr lang="en-US" dirty="0"/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Buna </a:t>
            </a:r>
            <a:r>
              <a:rPr lang="en-US" dirty="0" err="1"/>
              <a:t>ziua</a:t>
            </a:r>
            <a:r>
              <a:rPr lang="en-US" dirty="0"/>
              <a:t>, Marius</a:t>
            </a:r>
          </a:p>
        </p:txBody>
      </p:sp>
    </p:spTree>
    <p:extLst>
      <p:ext uri="{BB962C8B-B14F-4D97-AF65-F5344CB8AC3E}">
        <p14:creationId xmlns:p14="http://schemas.microsoft.com/office/powerpoint/2010/main" val="1733897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8AFB-0D0E-4289-BC2A-92409947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Formatarea</a:t>
            </a:r>
            <a:r>
              <a:rPr lang="en-US" dirty="0"/>
              <a:t> </a:t>
            </a:r>
            <a:r>
              <a:rPr lang="en-US" dirty="0" err="1"/>
              <a:t>Stringuri</a:t>
            </a:r>
            <a:r>
              <a:rPr lang="en-US" dirty="0"/>
              <a:t>-lor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7CD9C-1060-4C25-A096-4BB05379C132}"/>
              </a:ext>
            </a:extLst>
          </p:cNvPr>
          <p:cNvSpPr txBox="1"/>
          <p:nvPr/>
        </p:nvSpPr>
        <p:spPr>
          <a:xfrm>
            <a:off x="312615" y="890954"/>
            <a:ext cx="84718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Formatarea stringurilor e necesara pentru a putea combina informatia din </a:t>
            </a:r>
            <a:r>
              <a:rPr lang="ro-RO" b="1" dirty="0"/>
              <a:t>stringuri</a:t>
            </a:r>
            <a:r>
              <a:rPr lang="ro-RO" dirty="0"/>
              <a:t> scrise de programator, cu valori calculate in timpul rularii programului.</a:t>
            </a:r>
            <a:endParaRPr lang="en-US" dirty="0"/>
          </a:p>
          <a:p>
            <a:endParaRPr lang="en-US" dirty="0"/>
          </a:p>
          <a:p>
            <a:r>
              <a:rPr lang="en-US" dirty="0"/>
              <a:t>Pan </a:t>
            </a:r>
            <a:r>
              <a:rPr lang="en-US" dirty="0" err="1"/>
              <a:t>acum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folosita</a:t>
            </a:r>
            <a:r>
              <a:rPr lang="en-US" dirty="0"/>
              <a:t> </a:t>
            </a:r>
            <a:r>
              <a:rPr lang="en-US" dirty="0" err="1"/>
              <a:t>concatinarea</a:t>
            </a:r>
            <a:endParaRPr lang="en-US" dirty="0"/>
          </a:p>
          <a:p>
            <a:endParaRPr lang="en-US" dirty="0"/>
          </a:p>
          <a:p>
            <a:endParaRPr 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3FDF4C-5C51-42A0-A13E-A7971390D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08" y="1917796"/>
            <a:ext cx="4282830" cy="253916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my_message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'There are '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+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number_of_days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+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‘ until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christmas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1E5BB-4179-402C-B2FB-3680334B5EE2}"/>
              </a:ext>
            </a:extLst>
          </p:cNvPr>
          <p:cNvSpPr txBox="1"/>
          <p:nvPr/>
        </p:nvSpPr>
        <p:spPr>
          <a:xfrm>
            <a:off x="359508" y="2368062"/>
            <a:ext cx="74636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 </a:t>
            </a:r>
            <a:r>
              <a:rPr lang="en-US" dirty="0" err="1"/>
              <a:t>exista</a:t>
            </a:r>
            <a:r>
              <a:rPr lang="en-US" dirty="0"/>
              <a:t> 4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formatare</a:t>
            </a:r>
            <a:r>
              <a:rPr lang="en-US" dirty="0"/>
              <a:t> a </a:t>
            </a:r>
            <a:r>
              <a:rPr lang="en-US" dirty="0" err="1"/>
              <a:t>textului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discuta</a:t>
            </a:r>
            <a:r>
              <a:rPr lang="en-US" dirty="0"/>
              <a:t> 3 din </a:t>
            </a:r>
            <a:r>
              <a:rPr lang="en-US" dirty="0" err="1"/>
              <a:t>ele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String.format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F-strings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Al 4-lea tip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b="1" dirty="0"/>
              <a:t>Template string formatting </a:t>
            </a:r>
            <a:r>
              <a:rPr lang="en-US" dirty="0" err="1"/>
              <a:t>insa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rar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74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D9C1-11FD-4D48-A583-14CE4264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stringurile</a:t>
            </a:r>
            <a:endParaRPr lang="ro-RO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590B7C9-3AD8-4644-9D35-64D1B7E02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73" y="935986"/>
            <a:ext cx="3110147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hello_string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'Hello, %s'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% name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F55573-0AF6-4BA5-ACD5-F04AE472621A}"/>
              </a:ext>
            </a:extLst>
          </p:cNvPr>
          <p:cNvSpPr txBox="1"/>
          <p:nvPr/>
        </p:nvSpPr>
        <p:spPr>
          <a:xfrm>
            <a:off x="184219" y="1414585"/>
            <a:ext cx="8311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Modulo </a:t>
            </a:r>
            <a:r>
              <a:rPr lang="en-US" dirty="0" err="1"/>
              <a:t>formateaza</a:t>
            </a:r>
            <a:r>
              <a:rPr lang="en-US" dirty="0"/>
              <a:t> </a:t>
            </a:r>
            <a:r>
              <a:rPr lang="en-US" dirty="0" err="1"/>
              <a:t>stringurile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inlocuirea</a:t>
            </a:r>
            <a:r>
              <a:rPr lang="en-US" dirty="0"/>
              <a:t> </a:t>
            </a:r>
            <a:r>
              <a:rPr lang="en-US" dirty="0" err="1"/>
              <a:t>anumitor</a:t>
            </a:r>
            <a:r>
              <a:rPr lang="en-US" dirty="0"/>
              <a:t> </a:t>
            </a:r>
            <a:r>
              <a:rPr lang="en-US" b="1" dirty="0" err="1"/>
              <a:t>tokene</a:t>
            </a:r>
            <a:r>
              <a:rPr lang="en-US" b="1" dirty="0"/>
              <a:t> (%s in </a:t>
            </a:r>
            <a:r>
              <a:rPr lang="en-US" b="1" dirty="0" err="1"/>
              <a:t>exemplu</a:t>
            </a:r>
            <a:r>
              <a:rPr lang="en-US" b="1" dirty="0"/>
              <a:t> </a:t>
            </a:r>
            <a:r>
              <a:rPr lang="en-US" b="1" dirty="0" err="1"/>
              <a:t>mai</a:t>
            </a:r>
            <a:r>
              <a:rPr lang="en-US" b="1" dirty="0"/>
              <a:t> sus)  </a:t>
            </a:r>
            <a:r>
              <a:rPr lang="en-US" dirty="0"/>
              <a:t>din un string, cu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oferite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operatiunea</a:t>
            </a:r>
            <a:r>
              <a:rPr lang="en-US" dirty="0"/>
              <a:t> </a:t>
            </a:r>
            <a:r>
              <a:rPr lang="en-US" b="1" dirty="0"/>
              <a:t>% (modulo). </a:t>
            </a:r>
          </a:p>
          <a:p>
            <a:endParaRPr lang="en-US" b="1" dirty="0"/>
          </a:p>
          <a:p>
            <a:r>
              <a:rPr lang="en-US" dirty="0"/>
              <a:t>In </a:t>
            </a:r>
            <a:r>
              <a:rPr lang="en-US" dirty="0" err="1"/>
              <a:t>exemplu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sus </a:t>
            </a:r>
            <a:r>
              <a:rPr lang="en-US" b="1" dirty="0"/>
              <a:t>%s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inlocuit</a:t>
            </a:r>
            <a:r>
              <a:rPr lang="en-US" dirty="0"/>
              <a:t> de </a:t>
            </a:r>
            <a:r>
              <a:rPr lang="en-US" dirty="0" err="1"/>
              <a:t>valoarea</a:t>
            </a:r>
            <a:r>
              <a:rPr lang="en-US" dirty="0"/>
              <a:t> din </a:t>
            </a:r>
            <a:r>
              <a:rPr lang="en-US" b="1" dirty="0"/>
              <a:t>name</a:t>
            </a:r>
            <a:endParaRPr 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FC524-D2A8-437A-9F84-DDF1BE33BF43}"/>
              </a:ext>
            </a:extLst>
          </p:cNvPr>
          <p:cNvSpPr txBox="1"/>
          <p:nvPr/>
        </p:nvSpPr>
        <p:spPr>
          <a:xfrm>
            <a:off x="184219" y="3164227"/>
            <a:ext cx="8311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 </a:t>
            </a:r>
            <a:r>
              <a:rPr lang="en-US" dirty="0" err="1"/>
              <a:t>posibil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incluzi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in String, in </a:t>
            </a:r>
            <a:r>
              <a:rPr lang="en-US" dirty="0" err="1"/>
              <a:t>ordinea</a:t>
            </a:r>
            <a:r>
              <a:rPr lang="en-US" dirty="0"/>
              <a:t> in care se </a:t>
            </a:r>
            <a:r>
              <a:rPr lang="en-US" dirty="0" err="1"/>
              <a:t>intilnesc</a:t>
            </a:r>
            <a:endParaRPr lang="ro-RO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764D590-0A7F-4683-9EDA-2C64A3CC1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16" y="3585327"/>
            <a:ext cx="3663182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hello_string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'Hello, %s from %s'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% (name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country)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75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5C65D6-5150-4200-8A1A-62C29F4F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Lectia de azi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95DB000-1F13-43B1-A6A7-DC52184592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08766-A9DA-4EED-9F54-812EA62FCA3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o-RO" dirty="0"/>
              <a:t>User input</a:t>
            </a:r>
          </a:p>
          <a:p>
            <a:r>
              <a:rPr lang="ro-RO" dirty="0"/>
              <a:t>Type casting</a:t>
            </a:r>
          </a:p>
          <a:p>
            <a:r>
              <a:rPr lang="ro-RO" dirty="0"/>
              <a:t>Conditionale</a:t>
            </a:r>
          </a:p>
          <a:p>
            <a:r>
              <a:rPr lang="en-US" dirty="0"/>
              <a:t>if-expression</a:t>
            </a:r>
            <a:endParaRPr lang="ro-RO" dirty="0"/>
          </a:p>
          <a:p>
            <a:r>
              <a:rPr lang="ro-RO" dirty="0"/>
              <a:t>Conceptul de Truthy</a:t>
            </a:r>
          </a:p>
          <a:p>
            <a:r>
              <a:rPr lang="ro-RO" dirty="0"/>
              <a:t>String formatting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07481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D9C1-11FD-4D48-A583-14CE4264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stringurile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6A06D-7947-45D5-8CC7-5262BCE0CFB1}"/>
              </a:ext>
            </a:extLst>
          </p:cNvPr>
          <p:cNvSpPr txBox="1"/>
          <p:nvPr/>
        </p:nvSpPr>
        <p:spPr>
          <a:xfrm>
            <a:off x="296985" y="851877"/>
            <a:ext cx="42750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Formatare</a:t>
            </a:r>
            <a:r>
              <a:rPr lang="en-US" sz="1600" dirty="0"/>
              <a:t> </a:t>
            </a:r>
            <a:r>
              <a:rPr lang="en-US" sz="1600" dirty="0" err="1"/>
              <a:t>tipizata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%s –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%d – decimal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%f – float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%c – single character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etc..</a:t>
            </a:r>
          </a:p>
          <a:p>
            <a:endParaRPr lang="ro-RO" sz="1600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6D2FF48-F1E4-41A0-913C-CEA08D257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395452"/>
              </p:ext>
            </p:extLst>
          </p:nvPr>
        </p:nvGraphicFramePr>
        <p:xfrm>
          <a:off x="5970953" y="718002"/>
          <a:ext cx="2876062" cy="3997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031">
                  <a:extLst>
                    <a:ext uri="{9D8B030D-6E8A-4147-A177-3AD203B41FA5}">
                      <a16:colId xmlns:a16="http://schemas.microsoft.com/office/drawing/2014/main" val="70698153"/>
                    </a:ext>
                  </a:extLst>
                </a:gridCol>
                <a:gridCol w="1438031">
                  <a:extLst>
                    <a:ext uri="{9D8B030D-6E8A-4147-A177-3AD203B41FA5}">
                      <a16:colId xmlns:a16="http://schemas.microsoft.com/office/drawing/2014/main" val="27338137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Value</a:t>
                      </a:r>
                    </a:p>
                  </a:txBody>
                  <a:tcPr marL="79058" marR="79058" marT="36488" marB="36488"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Presentation Type</a:t>
                      </a:r>
                    </a:p>
                  </a:txBody>
                  <a:tcPr marL="79058" marR="79058" marT="36488" marB="36488" anchor="ctr"/>
                </a:tc>
                <a:extLst>
                  <a:ext uri="{0D108BD9-81ED-4DB2-BD59-A6C34878D82A}">
                    <a16:rowId xmlns:a16="http://schemas.microsoft.com/office/drawing/2014/main" val="2320692022"/>
                  </a:ext>
                </a:extLst>
              </a:tr>
              <a:tr h="378717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b</a:t>
                      </a:r>
                    </a:p>
                  </a:txBody>
                  <a:tcPr marL="79058" marR="79058" marT="36488" marB="36488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Binary integer</a:t>
                      </a:r>
                    </a:p>
                  </a:txBody>
                  <a:tcPr marL="79058" marR="79058" marT="36488" marB="36488" anchor="ctr"/>
                </a:tc>
                <a:extLst>
                  <a:ext uri="{0D108BD9-81ED-4DB2-BD59-A6C34878D82A}">
                    <a16:rowId xmlns:a16="http://schemas.microsoft.com/office/drawing/2014/main" val="3127334879"/>
                  </a:ext>
                </a:extLst>
              </a:tr>
              <a:tr h="378717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c</a:t>
                      </a:r>
                    </a:p>
                  </a:txBody>
                  <a:tcPr marL="79058" marR="79058" marT="36488" marB="36488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Single character</a:t>
                      </a:r>
                    </a:p>
                  </a:txBody>
                  <a:tcPr marL="79058" marR="79058" marT="36488" marB="36488" anchor="ctr"/>
                </a:tc>
                <a:extLst>
                  <a:ext uri="{0D108BD9-81ED-4DB2-BD59-A6C34878D82A}">
                    <a16:rowId xmlns:a16="http://schemas.microsoft.com/office/drawing/2014/main" val="3199405756"/>
                  </a:ext>
                </a:extLst>
              </a:tr>
              <a:tr h="378717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d</a:t>
                      </a:r>
                    </a:p>
                  </a:txBody>
                  <a:tcPr marL="79058" marR="79058" marT="36488" marB="36488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Decimal integer</a:t>
                      </a:r>
                    </a:p>
                  </a:txBody>
                  <a:tcPr marL="79058" marR="79058" marT="36488" marB="36488" anchor="ctr"/>
                </a:tc>
                <a:extLst>
                  <a:ext uri="{0D108BD9-81ED-4DB2-BD59-A6C34878D82A}">
                    <a16:rowId xmlns:a16="http://schemas.microsoft.com/office/drawing/2014/main" val="1271592386"/>
                  </a:ext>
                </a:extLst>
              </a:tr>
              <a:tr h="378717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e or E</a:t>
                      </a:r>
                    </a:p>
                  </a:txBody>
                  <a:tcPr marL="79058" marR="79058" marT="36488" marB="36488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Exponential</a:t>
                      </a:r>
                    </a:p>
                  </a:txBody>
                  <a:tcPr marL="79058" marR="79058" marT="36488" marB="36488" anchor="ctr"/>
                </a:tc>
                <a:extLst>
                  <a:ext uri="{0D108BD9-81ED-4DB2-BD59-A6C34878D82A}">
                    <a16:rowId xmlns:a16="http://schemas.microsoft.com/office/drawing/2014/main" val="1960473638"/>
                  </a:ext>
                </a:extLst>
              </a:tr>
              <a:tr h="378717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f or F</a:t>
                      </a:r>
                    </a:p>
                  </a:txBody>
                  <a:tcPr marL="79058" marR="79058" marT="36488" marB="36488"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Floating point</a:t>
                      </a:r>
                    </a:p>
                  </a:txBody>
                  <a:tcPr marL="79058" marR="79058" marT="36488" marB="36488" anchor="ctr"/>
                </a:tc>
                <a:extLst>
                  <a:ext uri="{0D108BD9-81ED-4DB2-BD59-A6C34878D82A}">
                    <a16:rowId xmlns:a16="http://schemas.microsoft.com/office/drawing/2014/main" val="3756389497"/>
                  </a:ext>
                </a:extLst>
              </a:tr>
              <a:tr h="378717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 or G</a:t>
                      </a:r>
                    </a:p>
                  </a:txBody>
                  <a:tcPr marL="79058" marR="79058" marT="36488" marB="36488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Floating point or Exponential</a:t>
                      </a:r>
                    </a:p>
                  </a:txBody>
                  <a:tcPr marL="79058" marR="79058" marT="36488" marB="36488" anchor="ctr"/>
                </a:tc>
                <a:extLst>
                  <a:ext uri="{0D108BD9-81ED-4DB2-BD59-A6C34878D82A}">
                    <a16:rowId xmlns:a16="http://schemas.microsoft.com/office/drawing/2014/main" val="2005328342"/>
                  </a:ext>
                </a:extLst>
              </a:tr>
              <a:tr h="378717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o</a:t>
                      </a:r>
                    </a:p>
                  </a:txBody>
                  <a:tcPr marL="79058" marR="79058" marT="36488" marB="36488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Octal integer</a:t>
                      </a:r>
                    </a:p>
                  </a:txBody>
                  <a:tcPr marL="79058" marR="79058" marT="36488" marB="36488" anchor="ctr"/>
                </a:tc>
                <a:extLst>
                  <a:ext uri="{0D108BD9-81ED-4DB2-BD59-A6C34878D82A}">
                    <a16:rowId xmlns:a16="http://schemas.microsoft.com/office/drawing/2014/main" val="9928231"/>
                  </a:ext>
                </a:extLst>
              </a:tr>
              <a:tr h="378717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</a:t>
                      </a:r>
                    </a:p>
                  </a:txBody>
                  <a:tcPr marL="79058" marR="79058" marT="36488" marB="36488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String</a:t>
                      </a:r>
                    </a:p>
                  </a:txBody>
                  <a:tcPr marL="79058" marR="79058" marT="36488" marB="36488" anchor="ctr"/>
                </a:tc>
                <a:extLst>
                  <a:ext uri="{0D108BD9-81ED-4DB2-BD59-A6C34878D82A}">
                    <a16:rowId xmlns:a16="http://schemas.microsoft.com/office/drawing/2014/main" val="791944814"/>
                  </a:ext>
                </a:extLst>
              </a:tr>
              <a:tr h="378717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x or X</a:t>
                      </a:r>
                    </a:p>
                  </a:txBody>
                  <a:tcPr marL="79058" marR="79058" marT="36488" marB="36488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Hexadecimal integer</a:t>
                      </a:r>
                    </a:p>
                  </a:txBody>
                  <a:tcPr marL="79058" marR="79058" marT="36488" marB="36488" anchor="ctr"/>
                </a:tc>
                <a:extLst>
                  <a:ext uri="{0D108BD9-81ED-4DB2-BD59-A6C34878D82A}">
                    <a16:rowId xmlns:a16="http://schemas.microsoft.com/office/drawing/2014/main" val="211747852"/>
                  </a:ext>
                </a:extLst>
              </a:tr>
              <a:tr h="378717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%</a:t>
                      </a:r>
                    </a:p>
                  </a:txBody>
                  <a:tcPr marL="79058" marR="79058" marT="36488" marB="36488"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Percentage</a:t>
                      </a:r>
                    </a:p>
                  </a:txBody>
                  <a:tcPr marL="79058" marR="79058" marT="36488" marB="36488" anchor="ctr"/>
                </a:tc>
                <a:extLst>
                  <a:ext uri="{0D108BD9-81ED-4DB2-BD59-A6C34878D82A}">
                    <a16:rowId xmlns:a16="http://schemas.microsoft.com/office/drawing/2014/main" val="2557152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812153E-E3EC-47E7-ACFD-D5CAFC19DA1D}"/>
              </a:ext>
            </a:extLst>
          </p:cNvPr>
          <p:cNvSpPr txBox="1"/>
          <p:nvPr/>
        </p:nvSpPr>
        <p:spPr>
          <a:xfrm>
            <a:off x="296985" y="2667759"/>
            <a:ext cx="4009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Pentru </a:t>
            </a:r>
            <a:r>
              <a:rPr lang="en-US" dirty="0" err="1"/>
              <a:t>formatare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modulo, </a:t>
            </a:r>
            <a:r>
              <a:rPr lang="en-US" dirty="0" err="1"/>
              <a:t>progaramatorul</a:t>
            </a:r>
            <a:r>
              <a:rPr lang="en-US" dirty="0"/>
              <a:t> e </a:t>
            </a:r>
            <a:r>
              <a:rPr lang="en-US" dirty="0" err="1"/>
              <a:t>obligat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indice</a:t>
            </a:r>
            <a:r>
              <a:rPr lang="en-US" dirty="0"/>
              <a:t> </a:t>
            </a:r>
            <a:r>
              <a:rPr lang="en-US" dirty="0" err="1"/>
              <a:t>tipul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43564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B772-3868-4DD1-94F7-C1ABA334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Formatarea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.format()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DC719F-EB18-45EB-955D-5B357CD5729F}"/>
              </a:ext>
            </a:extLst>
          </p:cNvPr>
          <p:cNvSpPr txBox="1"/>
          <p:nvPr/>
        </p:nvSpPr>
        <p:spPr>
          <a:xfrm>
            <a:off x="312615" y="859692"/>
            <a:ext cx="65902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are o </a:t>
            </a:r>
            <a:r>
              <a:rPr lang="en-US" dirty="0" err="1"/>
              <a:t>metoda</a:t>
            </a:r>
            <a:r>
              <a:rPr lang="en-US" dirty="0"/>
              <a:t> care se </a:t>
            </a:r>
            <a:r>
              <a:rPr lang="en-US" dirty="0" err="1"/>
              <a:t>numeste</a:t>
            </a:r>
            <a:r>
              <a:rPr lang="en-US" dirty="0"/>
              <a:t> .format()</a:t>
            </a:r>
          </a:p>
          <a:p>
            <a:endParaRPr lang="en-US" dirty="0"/>
          </a:p>
          <a:p>
            <a:r>
              <a:rPr lang="en-US" dirty="0"/>
              <a:t>.format() </a:t>
            </a:r>
            <a:r>
              <a:rPr lang="en-US" dirty="0" err="1"/>
              <a:t>primeste</a:t>
            </a:r>
            <a:r>
              <a:rPr lang="en-US" dirty="0"/>
              <a:t> </a:t>
            </a:r>
            <a:r>
              <a:rPr lang="en-US" dirty="0" err="1"/>
              <a:t>argumente</a:t>
            </a:r>
            <a:r>
              <a:rPr lang="en-US" dirty="0"/>
              <a:t> cum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b="1" dirty="0"/>
              <a:t>%</a:t>
            </a:r>
            <a:r>
              <a:rPr lang="en-US" dirty="0"/>
              <a:t>, </a:t>
            </a:r>
            <a:r>
              <a:rPr lang="en-US" dirty="0" err="1"/>
              <a:t>asta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in </a:t>
            </a:r>
            <a:r>
              <a:rPr lang="en-US" dirty="0" err="1"/>
              <a:t>ordine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Tokenul</a:t>
            </a:r>
            <a:r>
              <a:rPr lang="en-US" dirty="0"/>
              <a:t> pe care il </a:t>
            </a:r>
            <a:r>
              <a:rPr lang="en-US" dirty="0" err="1"/>
              <a:t>folosim</a:t>
            </a:r>
            <a:r>
              <a:rPr lang="en-US" dirty="0"/>
              <a:t> cu .format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diferit</a:t>
            </a:r>
            <a:r>
              <a:rPr lang="en-US" dirty="0"/>
              <a:t>, la format se </a:t>
            </a:r>
            <a:r>
              <a:rPr lang="en-US" dirty="0" err="1"/>
              <a:t>folosesc</a:t>
            </a:r>
            <a:r>
              <a:rPr lang="en-US" dirty="0"/>
              <a:t> </a:t>
            </a:r>
            <a:r>
              <a:rPr lang="en-US" dirty="0" err="1"/>
              <a:t>acolade</a:t>
            </a:r>
            <a:r>
              <a:rPr lang="en-US" dirty="0"/>
              <a:t> </a:t>
            </a:r>
            <a:r>
              <a:rPr lang="en-US" b="1" dirty="0"/>
              <a:t>{ }</a:t>
            </a:r>
            <a:endParaRPr lang="ro-RO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772B4C-FEE8-4865-98D7-C74D288F1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69" y="2131385"/>
            <a:ext cx="4017108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hello_string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'Hello, {} from {}'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.format(name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country)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29396-D388-4214-B14E-1E92EEEA3F66}"/>
              </a:ext>
            </a:extLst>
          </p:cNvPr>
          <p:cNvSpPr txBox="1"/>
          <p:nvPr/>
        </p:nvSpPr>
        <p:spPr>
          <a:xfrm>
            <a:off x="390769" y="2571750"/>
            <a:ext cx="8159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.format() </a:t>
            </a:r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specifica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b="1" dirty="0" err="1"/>
              <a:t>tokenului</a:t>
            </a:r>
            <a:r>
              <a:rPr lang="en-US" b="1" dirty="0"/>
              <a:t>, </a:t>
            </a:r>
            <a:r>
              <a:rPr lang="en-US" dirty="0" err="1"/>
              <a:t>astefl</a:t>
            </a:r>
            <a:r>
              <a:rPr lang="en-US" dirty="0"/>
              <a:t> </a:t>
            </a:r>
            <a:r>
              <a:rPr lang="en-US" dirty="0" err="1"/>
              <a:t>argumentele</a:t>
            </a:r>
            <a:r>
              <a:rPr lang="en-US" dirty="0"/>
              <a:t> pot fi </a:t>
            </a:r>
            <a:r>
              <a:rPr lang="en-US" dirty="0" err="1"/>
              <a:t>folosite</a:t>
            </a:r>
            <a:r>
              <a:rPr lang="en-US" dirty="0"/>
              <a:t> in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ordine</a:t>
            </a:r>
            <a:endParaRPr lang="ro-RO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417D852-81E5-4B6A-9C0D-7C44CA7A9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69" y="3182466"/>
            <a:ext cx="5908432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hello_string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'Hello, {name} from {country}'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.format(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country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=country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=name)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274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B772-3868-4DD1-94F7-C1ABA334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Formatarea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.format()</a:t>
            </a:r>
            <a:endParaRPr 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500D8-32F7-497A-832C-5B2287425238}"/>
              </a:ext>
            </a:extLst>
          </p:cNvPr>
          <p:cNvSpPr txBox="1"/>
          <p:nvPr/>
        </p:nvSpPr>
        <p:spPr>
          <a:xfrm>
            <a:off x="359508" y="804985"/>
            <a:ext cx="85653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formatare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.format() </a:t>
            </a:r>
            <a:r>
              <a:rPr lang="en-US" dirty="0" err="1"/>
              <a:t>progamatorul</a:t>
            </a:r>
            <a:r>
              <a:rPr lang="en-US" dirty="0"/>
              <a:t> nu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obligat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declare </a:t>
            </a:r>
            <a:r>
              <a:rPr lang="en-US" dirty="0" err="1"/>
              <a:t>tipul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fapt</a:t>
            </a:r>
            <a:r>
              <a:rPr lang="en-US" dirty="0"/>
              <a:t> </a:t>
            </a:r>
            <a:r>
              <a:rPr lang="en-US" dirty="0" err="1"/>
              <a:t>ramane</a:t>
            </a:r>
            <a:r>
              <a:rPr lang="en-US" dirty="0"/>
              <a:t> </a:t>
            </a:r>
            <a:r>
              <a:rPr lang="en-US" dirty="0" err="1"/>
              <a:t>posibil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Tipizarea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IDE-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avertizeze</a:t>
            </a:r>
            <a:r>
              <a:rPr lang="en-US" dirty="0"/>
              <a:t> </a:t>
            </a:r>
            <a:r>
              <a:rPr lang="en-US" dirty="0" err="1"/>
              <a:t>programatorului</a:t>
            </a:r>
            <a:r>
              <a:rPr lang="en-US" dirty="0"/>
              <a:t> in </a:t>
            </a:r>
            <a:r>
              <a:rPr lang="en-US" dirty="0" err="1"/>
              <a:t>cazul</a:t>
            </a:r>
            <a:r>
              <a:rPr lang="en-US" dirty="0"/>
              <a:t> in care </a:t>
            </a:r>
            <a:r>
              <a:rPr lang="en-US" dirty="0" err="1"/>
              <a:t>tipul</a:t>
            </a:r>
            <a:r>
              <a:rPr lang="en-US" dirty="0"/>
              <a:t> de date </a:t>
            </a:r>
            <a:r>
              <a:rPr lang="en-US" dirty="0" err="1"/>
              <a:t>exepectat</a:t>
            </a:r>
            <a:r>
              <a:rPr lang="en-US" dirty="0"/>
              <a:t> nu coincide cu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furnizat</a:t>
            </a:r>
            <a:endParaRPr lang="ro-RO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56B530A-455B-4E90-895C-DB30F70B0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42" y="2325785"/>
            <a:ext cx="8858515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receipt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'Product 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product_name:s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 costs {cost:.02f}'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.format(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product_name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'Apple'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0.23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17CB2F-6592-4243-8C3A-5190F874562E}"/>
              </a:ext>
            </a:extLst>
          </p:cNvPr>
          <p:cNvSpPr txBox="1"/>
          <p:nvPr/>
        </p:nvSpPr>
        <p:spPr>
          <a:xfrm>
            <a:off x="359508" y="2868246"/>
            <a:ext cx="6846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02f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indica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faptul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numarul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formatat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pana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la 2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puncte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decimale</a:t>
            </a:r>
            <a:endParaRPr lang="ro-RO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309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B772-3868-4DD1-94F7-C1ABA334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F-string-</a:t>
            </a:r>
            <a:r>
              <a:rPr lang="en-US" dirty="0" err="1"/>
              <a:t>uri</a:t>
            </a:r>
            <a:endParaRPr 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500D8-32F7-497A-832C-5B2287425238}"/>
              </a:ext>
            </a:extLst>
          </p:cNvPr>
          <p:cNvSpPr txBox="1"/>
          <p:nvPr/>
        </p:nvSpPr>
        <p:spPr>
          <a:xfrm>
            <a:off x="359508" y="804985"/>
            <a:ext cx="8565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F-</a:t>
            </a:r>
            <a:r>
              <a:rPr lang="en-US" dirty="0" err="1"/>
              <a:t>Stringurile</a:t>
            </a:r>
            <a:r>
              <a:rPr lang="en-US" dirty="0"/>
              <a:t> sunt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convenabila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de a </a:t>
            </a:r>
            <a:r>
              <a:rPr lang="en-US" dirty="0" err="1"/>
              <a:t>formata</a:t>
            </a:r>
            <a:r>
              <a:rPr lang="en-US" dirty="0"/>
              <a:t> </a:t>
            </a:r>
            <a:r>
              <a:rPr lang="en-US" dirty="0" err="1"/>
              <a:t>stringurile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Pentru a </a:t>
            </a:r>
            <a:r>
              <a:rPr lang="en-US" dirty="0" err="1"/>
              <a:t>formata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F-string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intializezi</a:t>
            </a:r>
            <a:r>
              <a:rPr lang="en-US" dirty="0"/>
              <a:t> </a:t>
            </a:r>
            <a:r>
              <a:rPr lang="en-US" dirty="0" err="1"/>
              <a:t>stringul</a:t>
            </a:r>
            <a:r>
              <a:rPr lang="en-US" dirty="0"/>
              <a:t> cu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US" dirty="0"/>
              <a:t> in fata</a:t>
            </a:r>
            <a:endParaRPr lang="ro-RO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3844A5E-08CB-433E-A827-9E9E9A44B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62" y="1629558"/>
            <a:ext cx="6307015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f_string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am a f-string'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F31A7-F4C8-4B26-AB4C-8D9829D8D71B}"/>
              </a:ext>
            </a:extLst>
          </p:cNvPr>
          <p:cNvSpPr txBox="1"/>
          <p:nvPr/>
        </p:nvSpPr>
        <p:spPr>
          <a:xfrm>
            <a:off x="398585" y="2263973"/>
            <a:ext cx="6588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F-</a:t>
            </a:r>
            <a:r>
              <a:rPr lang="en-US" dirty="0" err="1"/>
              <a:t>stringurile</a:t>
            </a:r>
            <a:r>
              <a:rPr lang="en-US" dirty="0"/>
              <a:t> pot fi </a:t>
            </a:r>
            <a:r>
              <a:rPr lang="en-US" dirty="0" err="1"/>
              <a:t>initilaizate</a:t>
            </a:r>
            <a:r>
              <a:rPr lang="en-US" dirty="0"/>
              <a:t> </a:t>
            </a:r>
            <a:r>
              <a:rPr lang="en-US" dirty="0" err="1"/>
              <a:t>atit</a:t>
            </a:r>
            <a:r>
              <a:rPr lang="en-US" dirty="0"/>
              <a:t> cu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‘ </a:t>
            </a:r>
            <a:r>
              <a:rPr lang="en-US" dirty="0"/>
              <a:t>cat </a:t>
            </a:r>
            <a:r>
              <a:rPr lang="en-US" dirty="0" err="1"/>
              <a:t>si</a:t>
            </a:r>
            <a:r>
              <a:rPr lang="en-US" dirty="0"/>
              <a:t> cu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endParaRPr lang="ro-RO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E3EBCA-2D76-4878-BE25-80B9CD894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62" y="2685778"/>
            <a:ext cx="3685624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f_string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f"I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am also a f-string"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4AC3018-E1CF-465E-8B1F-47E12F959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62" y="4138459"/>
            <a:ext cx="5168403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hello_string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f'Hello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from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country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75C3DD-D559-40E6-AD85-D55B5F90B976}"/>
              </a:ext>
            </a:extLst>
          </p:cNvPr>
          <p:cNvSpPr txBox="1"/>
          <p:nvPr/>
        </p:nvSpPr>
        <p:spPr>
          <a:xfrm>
            <a:off x="437662" y="3522319"/>
            <a:ext cx="736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F-</a:t>
            </a:r>
            <a:r>
              <a:rPr lang="en-US" dirty="0" err="1"/>
              <a:t>stringurile</a:t>
            </a:r>
            <a:r>
              <a:rPr lang="en-US" dirty="0"/>
              <a:t> permit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integrezi</a:t>
            </a:r>
            <a:r>
              <a:rPr lang="en-US" dirty="0"/>
              <a:t> </a:t>
            </a:r>
            <a:r>
              <a:rPr lang="en-US" dirty="0" err="1"/>
              <a:t>variabilele</a:t>
            </a:r>
            <a:r>
              <a:rPr lang="en-US" dirty="0"/>
              <a:t> direct in String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0628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F105-5604-49BA-81FA-4B2F97FD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</a:t>
            </a:r>
            <a:r>
              <a:rPr lang="en-US" dirty="0" err="1"/>
              <a:t>stringurile</a:t>
            </a:r>
            <a:r>
              <a:rPr lang="en-US" dirty="0"/>
              <a:t> nu </a:t>
            </a:r>
            <a:r>
              <a:rPr lang="en-US" dirty="0" err="1"/>
              <a:t>pierd</a:t>
            </a:r>
            <a:r>
              <a:rPr lang="en-US" dirty="0"/>
              <a:t> in </a:t>
            </a:r>
            <a:r>
              <a:rPr lang="en-US" dirty="0" err="1"/>
              <a:t>abilitiatea</a:t>
            </a:r>
            <a:r>
              <a:rPr lang="en-US" dirty="0"/>
              <a:t> de </a:t>
            </a:r>
            <a:r>
              <a:rPr lang="en-US" dirty="0" err="1"/>
              <a:t>formatare</a:t>
            </a:r>
            <a:r>
              <a:rPr lang="en-US" dirty="0"/>
              <a:t> </a:t>
            </a:r>
            <a:r>
              <a:rPr lang="en-US" dirty="0" err="1"/>
              <a:t>tipizata</a:t>
            </a:r>
            <a:endParaRPr lang="ro-RO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133891-D13C-4C83-98AE-C561500AB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641" y="875270"/>
            <a:ext cx="5336717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age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f'Hi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altLang="en-US" dirty="0">
                <a:solidFill>
                  <a:srgbClr val="6A875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and am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(age)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years old'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FA86647-3ED8-4554-9234-5A0F372BE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641" y="1613934"/>
            <a:ext cx="5336717" cy="335476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1.3333333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(a)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0.2f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2 digits after decimal point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0.1f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1 digit after decimal point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1200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minimum 4 digits, fill with 0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123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minimum 4 digits, fill with 0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1&gt;5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minimum 5 digits, fill with 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-&gt;5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minimum 5 digits, fill with '-'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12.321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0&gt;5.1f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minimum 5 digits, fill with 0, 1 decimal, (includes the .)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123.32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0&gt;5.2f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minimum 5 digits, fill with 0, 2 decimals, (includes the .)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0&gt;8.2f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minimum 8 digits, fill with 0, 2 decimals, (includes the .)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299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E043-D52E-4402-AB20-24B0CEB3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Dece</a:t>
            </a:r>
            <a:r>
              <a:rPr lang="en-US" dirty="0"/>
              <a:t> F-string e </a:t>
            </a:r>
            <a:r>
              <a:rPr lang="en-US" dirty="0" err="1"/>
              <a:t>ce</a:t>
            </a:r>
            <a:r>
              <a:rPr lang="en-US" dirty="0"/>
              <a:t>-a </a:t>
            </a:r>
            <a:r>
              <a:rPr lang="en-US" dirty="0" err="1"/>
              <a:t>mai</a:t>
            </a:r>
            <a:r>
              <a:rPr lang="en-US" dirty="0"/>
              <a:t> buna </a:t>
            </a:r>
            <a:r>
              <a:rPr lang="en-US" dirty="0" err="1"/>
              <a:t>optiune</a:t>
            </a: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92DC497-4D28-4432-BE65-2FF6A2EFA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110" y="1289211"/>
            <a:ext cx="716287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"Hello, {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first_name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 {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last_name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}. You are {age}.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+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"You are a {profession}. You were a member of {affiliation}."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\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.format(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first_name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first_name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last_name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last_name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profession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=profession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affiliation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=affiliation))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C3CAB2E-D6DC-48EB-B3AD-915FF7DBE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109" y="3553377"/>
            <a:ext cx="716287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f"Hello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first_name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 {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last_name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You are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+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f"You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are a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profession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You were a member of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affiliation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34616E-51EE-46DA-BA38-FE0F0ABCA214}"/>
              </a:ext>
            </a:extLst>
          </p:cNvPr>
          <p:cNvSpPr txBox="1"/>
          <p:nvPr/>
        </p:nvSpPr>
        <p:spPr>
          <a:xfrm>
            <a:off x="1230844" y="922215"/>
            <a:ext cx="2020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format</a:t>
            </a:r>
            <a:endParaRPr lang="ro-R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AB7B9-39B5-40CA-B910-625F2A590B53}"/>
              </a:ext>
            </a:extLst>
          </p:cNvPr>
          <p:cNvSpPr txBox="1"/>
          <p:nvPr/>
        </p:nvSpPr>
        <p:spPr>
          <a:xfrm>
            <a:off x="1230844" y="3103779"/>
            <a:ext cx="1449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F-string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61997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A5BE-828A-4ABB-B577-F1C7264B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Exercitiu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FEA1C3-01B4-460F-8E02-0EEBAAF795BA}"/>
              </a:ext>
            </a:extLst>
          </p:cNvPr>
          <p:cNvSpPr txBox="1"/>
          <p:nvPr/>
        </p:nvSpPr>
        <p:spPr>
          <a:xfrm>
            <a:off x="531446" y="789354"/>
            <a:ext cx="77137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calculator</a:t>
            </a:r>
          </a:p>
          <a:p>
            <a:endParaRPr lang="en-US" dirty="0"/>
          </a:p>
          <a:p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intreba</a:t>
            </a:r>
            <a:r>
              <a:rPr lang="en-US" dirty="0"/>
              <a:t> de la user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operatiune</a:t>
            </a:r>
            <a:r>
              <a:rPr lang="en-US" dirty="0"/>
              <a:t> </a:t>
            </a:r>
            <a:r>
              <a:rPr lang="en-US" dirty="0" err="1"/>
              <a:t>vrea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efectueze</a:t>
            </a:r>
            <a:endParaRPr lang="en-US" dirty="0"/>
          </a:p>
          <a:p>
            <a:r>
              <a:rPr lang="en-US" dirty="0" err="1"/>
              <a:t>Variante</a:t>
            </a:r>
            <a:r>
              <a:rPr lang="en-US" dirty="0"/>
              <a:t>: </a:t>
            </a:r>
            <a:r>
              <a:rPr lang="en-US" dirty="0" err="1"/>
              <a:t>Adunarea</a:t>
            </a:r>
            <a:r>
              <a:rPr lang="en-US" dirty="0"/>
              <a:t> (+), </a:t>
            </a:r>
            <a:r>
              <a:rPr lang="en-US" dirty="0" err="1"/>
              <a:t>Scaderea</a:t>
            </a:r>
            <a:r>
              <a:rPr lang="en-US" dirty="0"/>
              <a:t> (-), </a:t>
            </a:r>
            <a:r>
              <a:rPr lang="en-US" dirty="0" err="1"/>
              <a:t>Imultirea</a:t>
            </a:r>
            <a:r>
              <a:rPr lang="en-US" dirty="0"/>
              <a:t>( * )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Impratirea</a:t>
            </a:r>
            <a:r>
              <a:rPr lang="en-US" dirty="0"/>
              <a:t> ( / )</a:t>
            </a:r>
          </a:p>
          <a:p>
            <a:endParaRPr lang="en-US" dirty="0"/>
          </a:p>
          <a:p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userul</a:t>
            </a:r>
            <a:r>
              <a:rPr lang="en-US" dirty="0"/>
              <a:t> introduce 2 </a:t>
            </a:r>
            <a:r>
              <a:rPr lang="en-US" dirty="0" err="1"/>
              <a:t>numere</a:t>
            </a:r>
            <a:r>
              <a:rPr lang="en-US" dirty="0"/>
              <a:t> ( </a:t>
            </a:r>
            <a:r>
              <a:rPr lang="en-US" b="1" dirty="0"/>
              <a:t>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b="1" dirty="0"/>
              <a:t>b 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Printati</a:t>
            </a:r>
            <a:r>
              <a:rPr lang="en-US" dirty="0"/>
              <a:t> </a:t>
            </a:r>
            <a:r>
              <a:rPr lang="en-US" dirty="0" err="1"/>
              <a:t>operatia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.</a:t>
            </a:r>
          </a:p>
          <a:p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BAF20-E2E6-4F8F-B647-D6A2F98FCC14}"/>
              </a:ext>
            </a:extLst>
          </p:cNvPr>
          <p:cNvSpPr txBox="1"/>
          <p:nvPr/>
        </p:nvSpPr>
        <p:spPr>
          <a:xfrm>
            <a:off x="656492" y="3001108"/>
            <a:ext cx="31183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Exemplu</a:t>
            </a:r>
            <a:r>
              <a:rPr lang="en-US" dirty="0"/>
              <a:t> 1:</a:t>
            </a:r>
          </a:p>
          <a:p>
            <a:r>
              <a:rPr lang="en-US" dirty="0"/>
              <a:t>Input: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</a:t>
            </a:r>
          </a:p>
          <a:p>
            <a:r>
              <a:rPr lang="en-US" dirty="0"/>
              <a:t>Output:</a:t>
            </a:r>
          </a:p>
          <a:p>
            <a:r>
              <a:rPr lang="en-US" dirty="0"/>
              <a:t>3 + 20 = 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1AD01-E110-4420-B8D8-BCEA86B8F95A}"/>
              </a:ext>
            </a:extLst>
          </p:cNvPr>
          <p:cNvSpPr txBox="1"/>
          <p:nvPr/>
        </p:nvSpPr>
        <p:spPr>
          <a:xfrm>
            <a:off x="4572000" y="2955814"/>
            <a:ext cx="31183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Exemplu</a:t>
            </a:r>
            <a:r>
              <a:rPr lang="en-US" dirty="0"/>
              <a:t> 2:</a:t>
            </a:r>
          </a:p>
          <a:p>
            <a:r>
              <a:rPr lang="en-US" dirty="0"/>
              <a:t>Input: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</a:t>
            </a:r>
          </a:p>
          <a:p>
            <a:r>
              <a:rPr lang="en-US" dirty="0"/>
              <a:t>Output:</a:t>
            </a:r>
          </a:p>
          <a:p>
            <a:r>
              <a:rPr lang="en-US" dirty="0"/>
              <a:t>15 / 5 = 3</a:t>
            </a:r>
          </a:p>
        </p:txBody>
      </p:sp>
    </p:spTree>
    <p:extLst>
      <p:ext uri="{BB962C8B-B14F-4D97-AF65-F5344CB8AC3E}">
        <p14:creationId xmlns:p14="http://schemas.microsoft.com/office/powerpoint/2010/main" val="2578846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830B-4AD9-404D-BD7E-C1F1FA88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 </a:t>
            </a:r>
          </a:p>
        </p:txBody>
      </p:sp>
    </p:spTree>
    <p:extLst>
      <p:ext uri="{BB962C8B-B14F-4D97-AF65-F5344CB8AC3E}">
        <p14:creationId xmlns:p14="http://schemas.microsoft.com/office/powerpoint/2010/main" val="1586656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52DF-6262-4086-BAEB-61AACE48E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2438E-3F75-4A79-A93B-C49B27909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Lesson 2 on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5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4939-D47E-4164-B497-4BC98637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6B375D-819E-40EA-93FD-95B37CF2A798}"/>
              </a:ext>
            </a:extLst>
          </p:cNvPr>
          <p:cNvSpPr txBox="1"/>
          <p:nvPr/>
        </p:nvSpPr>
        <p:spPr>
          <a:xfrm>
            <a:off x="98250" y="906054"/>
            <a:ext cx="1893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Functia</a:t>
            </a:r>
            <a:r>
              <a:rPr lang="en-US" sz="2000" b="1" dirty="0"/>
              <a:t> input()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EA934-1647-4F83-8DD6-976F770AA657}"/>
              </a:ext>
            </a:extLst>
          </p:cNvPr>
          <p:cNvSpPr txBox="1"/>
          <p:nvPr/>
        </p:nvSpPr>
        <p:spPr>
          <a:xfrm>
            <a:off x="98250" y="1524000"/>
            <a:ext cx="553709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Preia</a:t>
            </a:r>
            <a:r>
              <a:rPr lang="en-US" dirty="0"/>
              <a:t> text de la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</a:t>
            </a:r>
            <a:r>
              <a:rPr lang="en-US" dirty="0"/>
              <a:t> </a:t>
            </a:r>
            <a:r>
              <a:rPr lang="en-US" dirty="0" err="1"/>
              <a:t>consolei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Textul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mereu</a:t>
            </a:r>
            <a:r>
              <a:rPr lang="en-US" dirty="0"/>
              <a:t> </a:t>
            </a:r>
            <a:r>
              <a:rPr lang="en-US" b="1" dirty="0"/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afiseze</a:t>
            </a:r>
            <a:r>
              <a:rPr lang="en-US" dirty="0"/>
              <a:t> un </a:t>
            </a:r>
            <a:r>
              <a:rPr lang="en-US" dirty="0" err="1"/>
              <a:t>mesaj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pan a </a:t>
            </a:r>
            <a:r>
              <a:rPr lang="en-US" dirty="0" err="1"/>
              <a:t>astepta</a:t>
            </a:r>
            <a:r>
              <a:rPr lang="en-US" dirty="0"/>
              <a:t> </a:t>
            </a:r>
            <a:r>
              <a:rPr lang="en-US" dirty="0" err="1"/>
              <a:t>raspuns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Cum </a:t>
            </a:r>
            <a:r>
              <a:rPr lang="en-US" dirty="0" err="1"/>
              <a:t>facem</a:t>
            </a:r>
            <a:r>
              <a:rPr lang="en-US" dirty="0"/>
              <a:t> cand </a:t>
            </a:r>
            <a:r>
              <a:rPr lang="en-US" dirty="0" err="1"/>
              <a:t>vrem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lucram</a:t>
            </a:r>
            <a:r>
              <a:rPr lang="en-US" dirty="0"/>
              <a:t> cu </a:t>
            </a:r>
            <a:r>
              <a:rPr lang="en-US" dirty="0" err="1"/>
              <a:t>numere</a:t>
            </a:r>
            <a:r>
              <a:rPr lang="en-US" dirty="0"/>
              <a:t> ?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ACEE75B-1F20-42C3-9F3C-0458092FE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20" y="1969480"/>
            <a:ext cx="1321196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FFCA4AE-86E4-434C-A6A0-0B7F086DA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20" y="2439635"/>
            <a:ext cx="2630848" cy="253916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prompted_string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'Type something:'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67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81E9-98B7-4065-962F-9CDC55E7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6106F4-0C53-4660-B03D-31343B32BB44}"/>
              </a:ext>
            </a:extLst>
          </p:cNvPr>
          <p:cNvSpPr txBox="1"/>
          <p:nvPr/>
        </p:nvSpPr>
        <p:spPr>
          <a:xfrm>
            <a:off x="307497" y="784927"/>
            <a:ext cx="6149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casting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care </a:t>
            </a:r>
            <a:r>
              <a:rPr lang="en-US" dirty="0" err="1"/>
              <a:t>adaptam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alt tip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35D52-0805-4C3F-AD59-4B7E2207CB26}"/>
              </a:ext>
            </a:extLst>
          </p:cNvPr>
          <p:cNvSpPr txBox="1"/>
          <p:nvPr/>
        </p:nvSpPr>
        <p:spPr>
          <a:xfrm>
            <a:off x="307497" y="1355685"/>
            <a:ext cx="6149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Exemplu</a:t>
            </a:r>
            <a:r>
              <a:rPr lang="en-US" dirty="0"/>
              <a:t>: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‘10’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fi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reprezentat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ca integer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‘5.5’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poate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fi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reprezentat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ca float </a:t>
            </a:r>
            <a:r>
              <a:rPr lang="en-US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5.5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2C166-E393-4C42-9CF3-C0FC558CCD07}"/>
              </a:ext>
            </a:extLst>
          </p:cNvPr>
          <p:cNvSpPr txBox="1"/>
          <p:nvPr/>
        </p:nvSpPr>
        <p:spPr>
          <a:xfrm>
            <a:off x="307497" y="2293028"/>
            <a:ext cx="800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Casting-ul se </a:t>
            </a:r>
            <a:r>
              <a:rPr lang="en-US" dirty="0" err="1"/>
              <a:t>realizeaza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intializarea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tip de date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functiei</a:t>
            </a:r>
            <a:r>
              <a:rPr lang="en-US" dirty="0"/>
              <a:t> </a:t>
            </a:r>
            <a:r>
              <a:rPr lang="en-US" b="1" dirty="0"/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249662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ED93-2FDB-4581-86BE-D7B1EFED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Constructorii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0E4E6-8CF6-41A4-8515-23821CC00F87}"/>
              </a:ext>
            </a:extLst>
          </p:cNvPr>
          <p:cNvSpPr txBox="1"/>
          <p:nvPr/>
        </p:nvSpPr>
        <p:spPr>
          <a:xfrm>
            <a:off x="186117" y="825388"/>
            <a:ext cx="8156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Costructoru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functie</a:t>
            </a:r>
            <a:r>
              <a:rPr lang="en-US" dirty="0"/>
              <a:t>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folosita</a:t>
            </a:r>
            <a:r>
              <a:rPr lang="en-US" dirty="0"/>
              <a:t> pentru a </a:t>
            </a:r>
            <a:r>
              <a:rPr lang="en-US" dirty="0" err="1"/>
              <a:t>crea</a:t>
            </a:r>
            <a:r>
              <a:rPr lang="en-US" dirty="0"/>
              <a:t> o </a:t>
            </a:r>
            <a:r>
              <a:rPr lang="en-US" dirty="0" err="1"/>
              <a:t>instanta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Functia</a:t>
            </a:r>
            <a:r>
              <a:rPr lang="en-US" dirty="0"/>
              <a:t> constructor la </a:t>
            </a:r>
            <a:r>
              <a:rPr lang="en-US" dirty="0" err="1"/>
              <a:t>tipurile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 pot </a:t>
            </a:r>
            <a:r>
              <a:rPr lang="en-US" dirty="0" err="1"/>
              <a:t>accepta</a:t>
            </a:r>
            <a:r>
              <a:rPr lang="en-US" dirty="0"/>
              <a:t> </a:t>
            </a:r>
            <a:r>
              <a:rPr lang="en-US" dirty="0" err="1"/>
              <a:t>argumente</a:t>
            </a:r>
            <a:r>
              <a:rPr lang="en-US" dirty="0"/>
              <a:t> din care </a:t>
            </a:r>
            <a:r>
              <a:rPr lang="en-US" dirty="0" err="1"/>
              <a:t>sa</a:t>
            </a:r>
            <a:r>
              <a:rPr lang="en-US" dirty="0"/>
              <a:t> “</a:t>
            </a:r>
            <a:r>
              <a:rPr lang="en-US" dirty="0" err="1"/>
              <a:t>construiasca</a:t>
            </a:r>
            <a:r>
              <a:rPr lang="en-US" dirty="0"/>
              <a:t>” un </a:t>
            </a:r>
            <a:r>
              <a:rPr lang="en-US" dirty="0" err="1"/>
              <a:t>obiect</a:t>
            </a:r>
            <a:r>
              <a:rPr lang="en-US" dirty="0"/>
              <a:t> de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CBD3594-9CAC-464F-A1B6-65C867A33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588201"/>
              </p:ext>
            </p:extLst>
          </p:nvPr>
        </p:nvGraphicFramePr>
        <p:xfrm>
          <a:off x="345261" y="1942368"/>
          <a:ext cx="8453478" cy="2189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826">
                  <a:extLst>
                    <a:ext uri="{9D8B030D-6E8A-4147-A177-3AD203B41FA5}">
                      <a16:colId xmlns:a16="http://schemas.microsoft.com/office/drawing/2014/main" val="1285013560"/>
                    </a:ext>
                  </a:extLst>
                </a:gridCol>
                <a:gridCol w="2817826">
                  <a:extLst>
                    <a:ext uri="{9D8B030D-6E8A-4147-A177-3AD203B41FA5}">
                      <a16:colId xmlns:a16="http://schemas.microsoft.com/office/drawing/2014/main" val="2899599279"/>
                    </a:ext>
                  </a:extLst>
                </a:gridCol>
                <a:gridCol w="2817826">
                  <a:extLst>
                    <a:ext uri="{9D8B030D-6E8A-4147-A177-3AD203B41FA5}">
                      <a16:colId xmlns:a16="http://schemas.microsoft.com/office/drawing/2014/main" val="4060635495"/>
                    </a:ext>
                  </a:extLst>
                </a:gridCol>
              </a:tblGrid>
              <a:tr h="38427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Tipul</a:t>
                      </a:r>
                      <a:r>
                        <a:rPr lang="en-US" dirty="0"/>
                        <a:t>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Accepta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59077"/>
                  </a:ext>
                </a:extLst>
              </a:tr>
              <a:tr h="3842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Integer, float, string (</a:t>
                      </a:r>
                      <a:r>
                        <a:rPr lang="en-US" dirty="0" err="1"/>
                        <a:t>ce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reprezinta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numar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intreg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34790"/>
                  </a:ext>
                </a:extLst>
              </a:tr>
              <a:tr h="3842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Integer, float, string (</a:t>
                      </a:r>
                      <a:r>
                        <a:rPr lang="en-US" dirty="0" err="1"/>
                        <a:t>ce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reprezinta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numar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37471"/>
                  </a:ext>
                </a:extLst>
              </a:tr>
              <a:tr h="3842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34347"/>
                  </a:ext>
                </a:extLst>
              </a:tr>
              <a:tr h="3842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555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25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81E9-98B7-4065-962F-9CDC55E7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6106F4-0C53-4660-B03D-31343B32BB44}"/>
              </a:ext>
            </a:extLst>
          </p:cNvPr>
          <p:cNvSpPr txBox="1"/>
          <p:nvPr/>
        </p:nvSpPr>
        <p:spPr>
          <a:xfrm>
            <a:off x="307497" y="784927"/>
            <a:ext cx="6149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casting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care </a:t>
            </a:r>
            <a:r>
              <a:rPr lang="en-US" dirty="0" err="1"/>
              <a:t>schimam</a:t>
            </a: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variabile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35D52-0805-4C3F-AD59-4B7E2207CB26}"/>
              </a:ext>
            </a:extLst>
          </p:cNvPr>
          <p:cNvSpPr txBox="1"/>
          <p:nvPr/>
        </p:nvSpPr>
        <p:spPr>
          <a:xfrm>
            <a:off x="307497" y="1355685"/>
            <a:ext cx="6149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Exemplu</a:t>
            </a:r>
            <a:r>
              <a:rPr lang="en-US" dirty="0"/>
              <a:t>: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‘10’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fi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reprezentat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ca integer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‘5.5’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poate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fi </a:t>
            </a:r>
            <a:r>
              <a:rPr lang="ro-RO" alt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reprezentat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ca float </a:t>
            </a:r>
            <a:r>
              <a:rPr lang="en-US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5.5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2C166-E393-4C42-9CF3-C0FC558CCD07}"/>
              </a:ext>
            </a:extLst>
          </p:cNvPr>
          <p:cNvSpPr txBox="1"/>
          <p:nvPr/>
        </p:nvSpPr>
        <p:spPr>
          <a:xfrm>
            <a:off x="307497" y="2293028"/>
            <a:ext cx="520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Casting-ul se realizeaza prin intializarea unui tip de date prin intermediul </a:t>
            </a:r>
            <a:r>
              <a:rPr lang="ro-RO" b="1"/>
              <a:t>constructorului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8DA3914-4A64-42E6-A811-6B3A3B823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786" y="3247135"/>
            <a:ext cx="3847528" cy="1384995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str_to_int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'10'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# 10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str_to_float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float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'5.5'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# 5.5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str_to_int_2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'5.5'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## Results in error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float_to_int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4.4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# Result will floor to 4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float_to_int_2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4.9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# Result will floor to 4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float_to_string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3.339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# '3.339'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19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DC50-58CB-4AF1-88A3-00BCBDED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impreuna</a:t>
            </a:r>
            <a:r>
              <a:rPr lang="en-US" dirty="0"/>
              <a:t> cu </a:t>
            </a:r>
            <a:r>
              <a:rPr lang="en-US" dirty="0" err="1"/>
              <a:t>functia</a:t>
            </a:r>
            <a:r>
              <a:rPr lang="en-US" dirty="0"/>
              <a:t> input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6A0CFE-30F7-46D2-B607-5C9A9EBFD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07" y="2430828"/>
            <a:ext cx="283923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input_string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input_string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6CD29C5-4250-477D-99BA-C8AF799BB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738" y="2430828"/>
            <a:ext cx="3788217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'Type a number'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'Type a number’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26047B-1DDC-45E8-93F0-F8E6B8DEAF51}"/>
              </a:ext>
            </a:extLst>
          </p:cNvPr>
          <p:cNvSpPr txBox="1"/>
          <p:nvPr/>
        </p:nvSpPr>
        <p:spPr>
          <a:xfrm>
            <a:off x="458326" y="2000738"/>
            <a:ext cx="142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Indirect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311DBE-63EF-420B-83F8-C161CFDC94A6}"/>
              </a:ext>
            </a:extLst>
          </p:cNvPr>
          <p:cNvSpPr txBox="1"/>
          <p:nvPr/>
        </p:nvSpPr>
        <p:spPr>
          <a:xfrm>
            <a:off x="5048738" y="2000737"/>
            <a:ext cx="135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</a:t>
            </a:r>
          </a:p>
        </p:txBody>
      </p:sp>
    </p:spTree>
    <p:extLst>
      <p:ext uri="{BB962C8B-B14F-4D97-AF65-F5344CB8AC3E}">
        <p14:creationId xmlns:p14="http://schemas.microsoft.com/office/powerpoint/2010/main" val="394310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D589-801A-497B-999C-4BC8BCC4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Exercitiu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397728-A609-444D-A886-10C76FD546D4}"/>
              </a:ext>
            </a:extLst>
          </p:cNvPr>
          <p:cNvSpPr txBox="1"/>
          <p:nvPr/>
        </p:nvSpPr>
        <p:spPr>
          <a:xfrm>
            <a:off x="1537487" y="1756142"/>
            <a:ext cx="62551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Calculam</a:t>
            </a:r>
            <a:r>
              <a:rPr lang="en-US" sz="2000" dirty="0"/>
              <a:t> aria </a:t>
            </a:r>
            <a:r>
              <a:rPr lang="en-US" sz="2000" dirty="0" err="1"/>
              <a:t>unui</a:t>
            </a:r>
            <a:r>
              <a:rPr lang="en-US" sz="2000" dirty="0"/>
              <a:t> </a:t>
            </a:r>
            <a:r>
              <a:rPr lang="en-US" sz="2000" dirty="0" err="1"/>
              <a:t>dreptunghi</a:t>
            </a:r>
            <a:r>
              <a:rPr lang="en-US" sz="2000" dirty="0"/>
              <a:t>. a * b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Intrebam</a:t>
            </a:r>
            <a:r>
              <a:rPr lang="en-US" sz="2000" dirty="0"/>
              <a:t> de la </a:t>
            </a:r>
            <a:r>
              <a:rPr lang="en-US" sz="2000" dirty="0" err="1"/>
              <a:t>utilizator</a:t>
            </a:r>
            <a:r>
              <a:rPr lang="en-US" sz="2000" dirty="0"/>
              <a:t> </a:t>
            </a:r>
            <a:r>
              <a:rPr lang="en-US" sz="2000" dirty="0" err="1"/>
              <a:t>lungimea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Intrebam</a:t>
            </a:r>
            <a:r>
              <a:rPr lang="en-US" sz="2000" dirty="0"/>
              <a:t> de la </a:t>
            </a:r>
            <a:r>
              <a:rPr lang="en-US" sz="2000" dirty="0" err="1"/>
              <a:t>utilizator</a:t>
            </a:r>
            <a:r>
              <a:rPr lang="en-US" sz="2000" dirty="0"/>
              <a:t> </a:t>
            </a:r>
            <a:r>
              <a:rPr lang="en-US" sz="2000" dirty="0" err="1"/>
              <a:t>latimea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Afisam</a:t>
            </a:r>
            <a:r>
              <a:rPr lang="en-US" sz="2000" dirty="0"/>
              <a:t> </a:t>
            </a:r>
            <a:r>
              <a:rPr lang="en-US" sz="2000" dirty="0" err="1"/>
              <a:t>rezultatul</a:t>
            </a:r>
            <a:r>
              <a:rPr lang="en-US" sz="2000" dirty="0"/>
              <a:t> </a:t>
            </a:r>
            <a:r>
              <a:rPr lang="en-US" sz="2000" dirty="0" err="1"/>
              <a:t>ariei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6857261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2809</Words>
  <Application>Microsoft Office PowerPoint</Application>
  <PresentationFormat>On-screen Show (16:9)</PresentationFormat>
  <Paragraphs>331</Paragraphs>
  <Slides>38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Roboto</vt:lpstr>
      <vt:lpstr>Material</vt:lpstr>
      <vt:lpstr>Input and Output processing and Conditionals</vt:lpstr>
      <vt:lpstr>Expresiile Booleane</vt:lpstr>
      <vt:lpstr>Lectia de azi</vt:lpstr>
      <vt:lpstr>User input</vt:lpstr>
      <vt:lpstr>Type casting</vt:lpstr>
      <vt:lpstr>Constructorii</vt:lpstr>
      <vt:lpstr>Type casting</vt:lpstr>
      <vt:lpstr>Utilizarea impreuna cu functia input</vt:lpstr>
      <vt:lpstr>Exercitiu</vt:lpstr>
      <vt:lpstr>Exercitiu 2</vt:lpstr>
      <vt:lpstr>Coniditionalele</vt:lpstr>
      <vt:lpstr>Exemplu</vt:lpstr>
      <vt:lpstr>Else</vt:lpstr>
      <vt:lpstr>Nested conditionals</vt:lpstr>
      <vt:lpstr>Elif</vt:lpstr>
      <vt:lpstr>Elif-chain</vt:lpstr>
      <vt:lpstr>Scope\Closures</vt:lpstr>
      <vt:lpstr>Scoping</vt:lpstr>
      <vt:lpstr>Fixing</vt:lpstr>
      <vt:lpstr>Exercitiu</vt:lpstr>
      <vt:lpstr>Exercitiu</vt:lpstr>
      <vt:lpstr>Operator ternar if/else</vt:lpstr>
      <vt:lpstr>Operator ternar if/else</vt:lpstr>
      <vt:lpstr>Ce insteamna cand o valoare e Truthy</vt:lpstr>
      <vt:lpstr>Truthyness</vt:lpstr>
      <vt:lpstr>Folosirea OR-ului</vt:lpstr>
      <vt:lpstr>Exercitiu</vt:lpstr>
      <vt:lpstr>Formatarea Stringuri-lor</vt:lpstr>
      <vt:lpstr>Modulo si stringurile</vt:lpstr>
      <vt:lpstr>Modulo si stringurile</vt:lpstr>
      <vt:lpstr>Formatarea prin .format()</vt:lpstr>
      <vt:lpstr>Formatarea prin .format()</vt:lpstr>
      <vt:lpstr>F-string-uri</vt:lpstr>
      <vt:lpstr>F-stringurile nu pierd in abilitiatea de formatare tipizata</vt:lpstr>
      <vt:lpstr>Dece F-string e ce-a mai buna optiune</vt:lpstr>
      <vt:lpstr>Exercitiu</vt:lpstr>
      <vt:lpstr>Questions ? 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</dc:title>
  <cp:lastModifiedBy>Antonio-Marius Tricolici</cp:lastModifiedBy>
  <cp:revision>1</cp:revision>
  <dcterms:modified xsi:type="dcterms:W3CDTF">2022-02-11T16:20:40Z</dcterms:modified>
</cp:coreProperties>
</file>