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89" r:id="rId3"/>
    <p:sldId id="280" r:id="rId4"/>
    <p:sldId id="281" r:id="rId5"/>
    <p:sldId id="305" r:id="rId6"/>
    <p:sldId id="306" r:id="rId7"/>
    <p:sldId id="282" r:id="rId8"/>
    <p:sldId id="308" r:id="rId9"/>
    <p:sldId id="284" r:id="rId10"/>
    <p:sldId id="285" r:id="rId11"/>
    <p:sldId id="283" r:id="rId12"/>
    <p:sldId id="297" r:id="rId13"/>
    <p:sldId id="286" r:id="rId14"/>
    <p:sldId id="287" r:id="rId15"/>
    <p:sldId id="307" r:id="rId16"/>
    <p:sldId id="304" r:id="rId17"/>
    <p:sldId id="309" r:id="rId18"/>
    <p:sldId id="291" r:id="rId19"/>
    <p:sldId id="288" r:id="rId20"/>
    <p:sldId id="299" r:id="rId21"/>
    <p:sldId id="295" r:id="rId22"/>
    <p:sldId id="310" r:id="rId23"/>
    <p:sldId id="296" r:id="rId24"/>
    <p:sldId id="292" r:id="rId25"/>
    <p:sldId id="293" r:id="rId26"/>
    <p:sldId id="294" r:id="rId27"/>
    <p:sldId id="298" r:id="rId28"/>
    <p:sldId id="300" r:id="rId29"/>
    <p:sldId id="301" r:id="rId30"/>
    <p:sldId id="302" r:id="rId31"/>
  </p:sldIdLst>
  <p:sldSz cx="9144000" cy="5143500" type="screen16x9"/>
  <p:notesSz cx="6858000" cy="9144000"/>
  <p:embeddedFontLs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386B353-6B2C-497E-9024-2A322AC4F127}">
          <p14:sldIdLst>
            <p14:sldId id="256"/>
            <p14:sldId id="289"/>
            <p14:sldId id="280"/>
            <p14:sldId id="281"/>
            <p14:sldId id="305"/>
            <p14:sldId id="306"/>
            <p14:sldId id="282"/>
            <p14:sldId id="308"/>
            <p14:sldId id="284"/>
            <p14:sldId id="285"/>
            <p14:sldId id="283"/>
            <p14:sldId id="297"/>
            <p14:sldId id="286"/>
            <p14:sldId id="287"/>
            <p14:sldId id="307"/>
            <p14:sldId id="304"/>
            <p14:sldId id="309"/>
            <p14:sldId id="291"/>
            <p14:sldId id="288"/>
            <p14:sldId id="299"/>
            <p14:sldId id="295"/>
            <p14:sldId id="310"/>
            <p14:sldId id="296"/>
            <p14:sldId id="292"/>
            <p14:sldId id="293"/>
            <p14:sldId id="294"/>
            <p14:sldId id="298"/>
            <p14:sldId id="300"/>
            <p14:sldId id="301"/>
            <p14:sldId id="30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8C9755-D538-4556-A498-DE6B58A1F2A7}" v="147" dt="2022-02-09T16:23:26.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30" autoAdjust="0"/>
  </p:normalViewPr>
  <p:slideViewPr>
    <p:cSldViewPr snapToGrid="0">
      <p:cViewPr varScale="1">
        <p:scale>
          <a:sx n="122" d="100"/>
          <a:sy n="122" d="100"/>
        </p:scale>
        <p:origin x="12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Marius Tricolici" userId="4ca5b4ffc4fcfb59" providerId="LiveId" clId="{39D5A7E7-BFEF-4799-BC08-1D3A5F3A27E5}"/>
    <pc:docChg chg="undo custSel addSld delSld modSld sldOrd modSection">
      <pc:chgData name="Antonio-Marius Tricolici" userId="4ca5b4ffc4fcfb59" providerId="LiveId" clId="{39D5A7E7-BFEF-4799-BC08-1D3A5F3A27E5}" dt="2022-02-05T17:35:04.238" v="2582" actId="2696"/>
      <pc:docMkLst>
        <pc:docMk/>
      </pc:docMkLst>
      <pc:sldChg chg="modSp mod">
        <pc:chgData name="Antonio-Marius Tricolici" userId="4ca5b4ffc4fcfb59" providerId="LiveId" clId="{39D5A7E7-BFEF-4799-BC08-1D3A5F3A27E5}" dt="2022-02-05T06:44:24.394" v="103" actId="20577"/>
        <pc:sldMkLst>
          <pc:docMk/>
          <pc:sldMk cId="0" sldId="256"/>
        </pc:sldMkLst>
        <pc:spChg chg="mod">
          <ac:chgData name="Antonio-Marius Tricolici" userId="4ca5b4ffc4fcfb59" providerId="LiveId" clId="{39D5A7E7-BFEF-4799-BC08-1D3A5F3A27E5}" dt="2022-02-05T06:44:14.148" v="53" actId="27636"/>
          <ac:spMkLst>
            <pc:docMk/>
            <pc:sldMk cId="0" sldId="256"/>
            <ac:spMk id="67" creationId="{00000000-0000-0000-0000-000000000000}"/>
          </ac:spMkLst>
        </pc:spChg>
        <pc:spChg chg="mod">
          <ac:chgData name="Antonio-Marius Tricolici" userId="4ca5b4ffc4fcfb59" providerId="LiveId" clId="{39D5A7E7-BFEF-4799-BC08-1D3A5F3A27E5}" dt="2022-02-05T06:44:24.394" v="103" actId="20577"/>
          <ac:spMkLst>
            <pc:docMk/>
            <pc:sldMk cId="0" sldId="256"/>
            <ac:spMk id="68" creationId="{00000000-0000-0000-0000-000000000000}"/>
          </ac:spMkLst>
        </pc:spChg>
      </pc:sldChg>
      <pc:sldChg chg="del">
        <pc:chgData name="Antonio-Marius Tricolici" userId="4ca5b4ffc4fcfb59" providerId="LiveId" clId="{39D5A7E7-BFEF-4799-BC08-1D3A5F3A27E5}" dt="2022-02-05T06:44:33.952" v="104" actId="2696"/>
        <pc:sldMkLst>
          <pc:docMk/>
          <pc:sldMk cId="1679984175" sldId="257"/>
        </pc:sldMkLst>
        <pc:spChg chg="del">
          <ac:chgData name="Antonio-Marius Tricolici" userId="4ca5b4ffc4fcfb59" providerId="LiveId" clId="{39D5A7E7-BFEF-4799-BC08-1D3A5F3A27E5}" dt="2022-02-05T06:44:42.665" v="106" actId="700"/>
          <ac:spMkLst>
            <pc:docMk/>
            <pc:sldMk cId="1679984175" sldId="257"/>
            <ac:spMk id="2" creationId="{D0F6171E-53A1-48FB-800C-975AC52F4E9D}"/>
          </ac:spMkLst>
        </pc:spChg>
        <pc:spChg chg="add del mod ord">
          <ac:chgData name="Antonio-Marius Tricolici" userId="4ca5b4ffc4fcfb59" providerId="LiveId" clId="{39D5A7E7-BFEF-4799-BC08-1D3A5F3A27E5}" dt="2022-02-05T06:44:58.255" v="109" actId="700"/>
          <ac:spMkLst>
            <pc:docMk/>
            <pc:sldMk cId="1679984175" sldId="257"/>
            <ac:spMk id="3" creationId="{5F651F79-1A05-4936-BFCD-6D778D8070AF}"/>
          </ac:spMkLst>
        </pc:spChg>
        <pc:spChg chg="add mod ord">
          <ac:chgData name="Antonio-Marius Tricolici" userId="4ca5b4ffc4fcfb59" providerId="LiveId" clId="{39D5A7E7-BFEF-4799-BC08-1D3A5F3A27E5}" dt="2022-02-05T06:46:22.718" v="134" actId="20577"/>
          <ac:spMkLst>
            <pc:docMk/>
            <pc:sldMk cId="1679984175" sldId="257"/>
            <ac:spMk id="4" creationId="{7ED99BCA-65CA-4E6C-AAA1-E737DAA0D74F}"/>
          </ac:spMkLst>
        </pc:spChg>
        <pc:spChg chg="add mod ord">
          <ac:chgData name="Antonio-Marius Tricolici" userId="4ca5b4ffc4fcfb59" providerId="LiveId" clId="{39D5A7E7-BFEF-4799-BC08-1D3A5F3A27E5}" dt="2022-02-05T06:44:58.255" v="109" actId="700"/>
          <ac:spMkLst>
            <pc:docMk/>
            <pc:sldMk cId="1679984175" sldId="257"/>
            <ac:spMk id="5" creationId="{431A75B8-F7D7-480F-A99D-3E53FA94439A}"/>
          </ac:spMkLst>
        </pc:spChg>
      </pc:sldChg>
      <pc:sldChg chg="del">
        <pc:chgData name="Antonio-Marius Tricolici" userId="4ca5b4ffc4fcfb59" providerId="LiveId" clId="{39D5A7E7-BFEF-4799-BC08-1D3A5F3A27E5}" dt="2022-02-05T06:44:33.952" v="104" actId="2696"/>
        <pc:sldMkLst>
          <pc:docMk/>
          <pc:sldMk cId="0" sldId="258"/>
        </pc:sldMkLst>
      </pc:sldChg>
      <pc:sldChg chg="addSp delSp modSp new del mod modClrScheme chgLayout">
        <pc:chgData name="Antonio-Marius Tricolici" userId="4ca5b4ffc4fcfb59" providerId="LiveId" clId="{39D5A7E7-BFEF-4799-BC08-1D3A5F3A27E5}" dt="2022-02-05T06:48:45.174" v="201" actId="2696"/>
        <pc:sldMkLst>
          <pc:docMk/>
          <pc:sldMk cId="1696839875" sldId="258"/>
        </pc:sldMkLst>
        <pc:spChg chg="del">
          <ac:chgData name="Antonio-Marius Tricolici" userId="4ca5b4ffc4fcfb59" providerId="LiveId" clId="{39D5A7E7-BFEF-4799-BC08-1D3A5F3A27E5}" dt="2022-02-05T06:45:40.343" v="127" actId="700"/>
          <ac:spMkLst>
            <pc:docMk/>
            <pc:sldMk cId="1696839875" sldId="258"/>
            <ac:spMk id="2" creationId="{61B25EFA-9FE2-4E0B-ABAB-B6AE3DACD719}"/>
          </ac:spMkLst>
        </pc:spChg>
        <pc:spChg chg="del mod ord">
          <ac:chgData name="Antonio-Marius Tricolici" userId="4ca5b4ffc4fcfb59" providerId="LiveId" clId="{39D5A7E7-BFEF-4799-BC08-1D3A5F3A27E5}" dt="2022-02-05T06:45:40.343" v="127" actId="700"/>
          <ac:spMkLst>
            <pc:docMk/>
            <pc:sldMk cId="1696839875" sldId="258"/>
            <ac:spMk id="3" creationId="{DA6A70F4-5555-4F57-8CC4-3C710BCB7C84}"/>
          </ac:spMkLst>
        </pc:spChg>
        <pc:spChg chg="add mod ord">
          <ac:chgData name="Antonio-Marius Tricolici" userId="4ca5b4ffc4fcfb59" providerId="LiveId" clId="{39D5A7E7-BFEF-4799-BC08-1D3A5F3A27E5}" dt="2022-02-05T06:46:57.604" v="172" actId="20577"/>
          <ac:spMkLst>
            <pc:docMk/>
            <pc:sldMk cId="1696839875" sldId="258"/>
            <ac:spMk id="4" creationId="{7049CC46-F3E2-45A8-952B-A2DEB18498B6}"/>
          </ac:spMkLst>
        </pc:spChg>
        <pc:spChg chg="add mod">
          <ac:chgData name="Antonio-Marius Tricolici" userId="4ca5b4ffc4fcfb59" providerId="LiveId" clId="{39D5A7E7-BFEF-4799-BC08-1D3A5F3A27E5}" dt="2022-02-05T06:47:22.401" v="174" actId="1076"/>
          <ac:spMkLst>
            <pc:docMk/>
            <pc:sldMk cId="1696839875" sldId="258"/>
            <ac:spMk id="6" creationId="{7D0B0944-BB8C-4EB4-86F8-5753E018C79B}"/>
          </ac:spMkLst>
        </pc:spChg>
        <pc:picChg chg="add mod">
          <ac:chgData name="Antonio-Marius Tricolici" userId="4ca5b4ffc4fcfb59" providerId="LiveId" clId="{39D5A7E7-BFEF-4799-BC08-1D3A5F3A27E5}" dt="2022-02-05T06:46:49.220" v="136" actId="1076"/>
          <ac:picMkLst>
            <pc:docMk/>
            <pc:sldMk cId="1696839875" sldId="258"/>
            <ac:picMk id="5" creationId="{42587FC5-B457-4201-B2A5-01E6039408D0}"/>
          </ac:picMkLst>
        </pc:picChg>
      </pc:sldChg>
      <pc:sldChg chg="del">
        <pc:chgData name="Antonio-Marius Tricolici" userId="4ca5b4ffc4fcfb59" providerId="LiveId" clId="{39D5A7E7-BFEF-4799-BC08-1D3A5F3A27E5}" dt="2022-02-05T06:44:33.952" v="104" actId="2696"/>
        <pc:sldMkLst>
          <pc:docMk/>
          <pc:sldMk cId="0" sldId="259"/>
        </pc:sldMkLst>
      </pc:sldChg>
      <pc:sldChg chg="new del setBg">
        <pc:chgData name="Antonio-Marius Tricolici" userId="4ca5b4ffc4fcfb59" providerId="LiveId" clId="{39D5A7E7-BFEF-4799-BC08-1D3A5F3A27E5}" dt="2022-02-05T06:57:57.255" v="867" actId="2696"/>
        <pc:sldMkLst>
          <pc:docMk/>
          <pc:sldMk cId="137787242" sldId="259"/>
        </pc:sldMkLst>
      </pc:sldChg>
      <pc:sldChg chg="del">
        <pc:chgData name="Antonio-Marius Tricolici" userId="4ca5b4ffc4fcfb59" providerId="LiveId" clId="{39D5A7E7-BFEF-4799-BC08-1D3A5F3A27E5}" dt="2022-02-05T06:44:33.952" v="104" actId="2696"/>
        <pc:sldMkLst>
          <pc:docMk/>
          <pc:sldMk cId="0" sldId="260"/>
        </pc:sldMkLst>
      </pc:sldChg>
      <pc:sldChg chg="del">
        <pc:chgData name="Antonio-Marius Tricolici" userId="4ca5b4ffc4fcfb59" providerId="LiveId" clId="{39D5A7E7-BFEF-4799-BC08-1D3A5F3A27E5}" dt="2022-02-05T06:44:33.952" v="104" actId="2696"/>
        <pc:sldMkLst>
          <pc:docMk/>
          <pc:sldMk cId="0" sldId="261"/>
        </pc:sldMkLst>
      </pc:sldChg>
      <pc:sldChg chg="del">
        <pc:chgData name="Antonio-Marius Tricolici" userId="4ca5b4ffc4fcfb59" providerId="LiveId" clId="{39D5A7E7-BFEF-4799-BC08-1D3A5F3A27E5}" dt="2022-02-05T06:44:33.952" v="104" actId="2696"/>
        <pc:sldMkLst>
          <pc:docMk/>
          <pc:sldMk cId="0" sldId="262"/>
        </pc:sldMkLst>
      </pc:sldChg>
      <pc:sldChg chg="del">
        <pc:chgData name="Antonio-Marius Tricolici" userId="4ca5b4ffc4fcfb59" providerId="LiveId" clId="{39D5A7E7-BFEF-4799-BC08-1D3A5F3A27E5}" dt="2022-02-05T06:44:33.952" v="104" actId="2696"/>
        <pc:sldMkLst>
          <pc:docMk/>
          <pc:sldMk cId="0" sldId="263"/>
        </pc:sldMkLst>
      </pc:sldChg>
      <pc:sldChg chg="del">
        <pc:chgData name="Antonio-Marius Tricolici" userId="4ca5b4ffc4fcfb59" providerId="LiveId" clId="{39D5A7E7-BFEF-4799-BC08-1D3A5F3A27E5}" dt="2022-02-05T06:44:33.952" v="104" actId="2696"/>
        <pc:sldMkLst>
          <pc:docMk/>
          <pc:sldMk cId="0" sldId="264"/>
        </pc:sldMkLst>
      </pc:sldChg>
      <pc:sldChg chg="del">
        <pc:chgData name="Antonio-Marius Tricolici" userId="4ca5b4ffc4fcfb59" providerId="LiveId" clId="{39D5A7E7-BFEF-4799-BC08-1D3A5F3A27E5}" dt="2022-02-05T06:44:33.952" v="104" actId="2696"/>
        <pc:sldMkLst>
          <pc:docMk/>
          <pc:sldMk cId="0" sldId="265"/>
        </pc:sldMkLst>
      </pc:sldChg>
      <pc:sldChg chg="del">
        <pc:chgData name="Antonio-Marius Tricolici" userId="4ca5b4ffc4fcfb59" providerId="LiveId" clId="{39D5A7E7-BFEF-4799-BC08-1D3A5F3A27E5}" dt="2022-02-05T06:44:33.952" v="104" actId="2696"/>
        <pc:sldMkLst>
          <pc:docMk/>
          <pc:sldMk cId="0" sldId="266"/>
        </pc:sldMkLst>
      </pc:sldChg>
      <pc:sldChg chg="del">
        <pc:chgData name="Antonio-Marius Tricolici" userId="4ca5b4ffc4fcfb59" providerId="LiveId" clId="{39D5A7E7-BFEF-4799-BC08-1D3A5F3A27E5}" dt="2022-02-05T06:44:33.952" v="104" actId="2696"/>
        <pc:sldMkLst>
          <pc:docMk/>
          <pc:sldMk cId="0" sldId="267"/>
        </pc:sldMkLst>
      </pc:sldChg>
      <pc:sldChg chg="del">
        <pc:chgData name="Antonio-Marius Tricolici" userId="4ca5b4ffc4fcfb59" providerId="LiveId" clId="{39D5A7E7-BFEF-4799-BC08-1D3A5F3A27E5}" dt="2022-02-05T06:44:33.952" v="104" actId="2696"/>
        <pc:sldMkLst>
          <pc:docMk/>
          <pc:sldMk cId="0" sldId="268"/>
        </pc:sldMkLst>
      </pc:sldChg>
      <pc:sldChg chg="del">
        <pc:chgData name="Antonio-Marius Tricolici" userId="4ca5b4ffc4fcfb59" providerId="LiveId" clId="{39D5A7E7-BFEF-4799-BC08-1D3A5F3A27E5}" dt="2022-02-05T06:44:33.952" v="104" actId="2696"/>
        <pc:sldMkLst>
          <pc:docMk/>
          <pc:sldMk cId="0" sldId="269"/>
        </pc:sldMkLst>
      </pc:sldChg>
      <pc:sldChg chg="del">
        <pc:chgData name="Antonio-Marius Tricolici" userId="4ca5b4ffc4fcfb59" providerId="LiveId" clId="{39D5A7E7-BFEF-4799-BC08-1D3A5F3A27E5}" dt="2022-02-05T06:44:33.952" v="104" actId="2696"/>
        <pc:sldMkLst>
          <pc:docMk/>
          <pc:sldMk cId="0" sldId="270"/>
        </pc:sldMkLst>
      </pc:sldChg>
      <pc:sldChg chg="del">
        <pc:chgData name="Antonio-Marius Tricolici" userId="4ca5b4ffc4fcfb59" providerId="LiveId" clId="{39D5A7E7-BFEF-4799-BC08-1D3A5F3A27E5}" dt="2022-02-05T06:44:33.952" v="104" actId="2696"/>
        <pc:sldMkLst>
          <pc:docMk/>
          <pc:sldMk cId="0" sldId="271"/>
        </pc:sldMkLst>
      </pc:sldChg>
      <pc:sldChg chg="del">
        <pc:chgData name="Antonio-Marius Tricolici" userId="4ca5b4ffc4fcfb59" providerId="LiveId" clId="{39D5A7E7-BFEF-4799-BC08-1D3A5F3A27E5}" dt="2022-02-05T06:44:33.952" v="104" actId="2696"/>
        <pc:sldMkLst>
          <pc:docMk/>
          <pc:sldMk cId="0" sldId="272"/>
        </pc:sldMkLst>
      </pc:sldChg>
      <pc:sldChg chg="del">
        <pc:chgData name="Antonio-Marius Tricolici" userId="4ca5b4ffc4fcfb59" providerId="LiveId" clId="{39D5A7E7-BFEF-4799-BC08-1D3A5F3A27E5}" dt="2022-02-05T06:44:33.952" v="104" actId="2696"/>
        <pc:sldMkLst>
          <pc:docMk/>
          <pc:sldMk cId="0" sldId="273"/>
        </pc:sldMkLst>
      </pc:sldChg>
      <pc:sldChg chg="del">
        <pc:chgData name="Antonio-Marius Tricolici" userId="4ca5b4ffc4fcfb59" providerId="LiveId" clId="{39D5A7E7-BFEF-4799-BC08-1D3A5F3A27E5}" dt="2022-02-05T06:44:33.952" v="104" actId="2696"/>
        <pc:sldMkLst>
          <pc:docMk/>
          <pc:sldMk cId="0" sldId="274"/>
        </pc:sldMkLst>
      </pc:sldChg>
      <pc:sldChg chg="del">
        <pc:chgData name="Antonio-Marius Tricolici" userId="4ca5b4ffc4fcfb59" providerId="LiveId" clId="{39D5A7E7-BFEF-4799-BC08-1D3A5F3A27E5}" dt="2022-02-05T06:44:33.952" v="104" actId="2696"/>
        <pc:sldMkLst>
          <pc:docMk/>
          <pc:sldMk cId="0" sldId="275"/>
        </pc:sldMkLst>
      </pc:sldChg>
      <pc:sldChg chg="del">
        <pc:chgData name="Antonio-Marius Tricolici" userId="4ca5b4ffc4fcfb59" providerId="LiveId" clId="{39D5A7E7-BFEF-4799-BC08-1D3A5F3A27E5}" dt="2022-02-05T06:44:33.952" v="104" actId="2696"/>
        <pc:sldMkLst>
          <pc:docMk/>
          <pc:sldMk cId="0" sldId="276"/>
        </pc:sldMkLst>
      </pc:sldChg>
      <pc:sldChg chg="del">
        <pc:chgData name="Antonio-Marius Tricolici" userId="4ca5b4ffc4fcfb59" providerId="LiveId" clId="{39D5A7E7-BFEF-4799-BC08-1D3A5F3A27E5}" dt="2022-02-05T06:44:33.952" v="104" actId="2696"/>
        <pc:sldMkLst>
          <pc:docMk/>
          <pc:sldMk cId="0" sldId="277"/>
        </pc:sldMkLst>
      </pc:sldChg>
      <pc:sldChg chg="addSp delSp modSp add del mod">
        <pc:chgData name="Antonio-Marius Tricolici" userId="4ca5b4ffc4fcfb59" providerId="LiveId" clId="{39D5A7E7-BFEF-4799-BC08-1D3A5F3A27E5}" dt="2022-02-05T17:35:04.238" v="2582" actId="2696"/>
        <pc:sldMkLst>
          <pc:docMk/>
          <pc:sldMk cId="0" sldId="278"/>
        </pc:sldMkLst>
        <pc:spChg chg="add del mod">
          <ac:chgData name="Antonio-Marius Tricolici" userId="4ca5b4ffc4fcfb59" providerId="LiveId" clId="{39D5A7E7-BFEF-4799-BC08-1D3A5F3A27E5}" dt="2022-02-05T17:33:26.172" v="2581"/>
          <ac:spMkLst>
            <pc:docMk/>
            <pc:sldMk cId="0" sldId="278"/>
            <ac:spMk id="2" creationId="{46F79FA1-11AC-4ADB-84CA-642D3B7051A9}"/>
          </ac:spMkLst>
        </pc:spChg>
        <pc:spChg chg="mod">
          <ac:chgData name="Antonio-Marius Tricolici" userId="4ca5b4ffc4fcfb59" providerId="LiveId" clId="{39D5A7E7-BFEF-4799-BC08-1D3A5F3A27E5}" dt="2022-02-05T06:50:14.517" v="305" actId="20577"/>
          <ac:spMkLst>
            <pc:docMk/>
            <pc:sldMk cId="0" sldId="278"/>
            <ac:spMk id="219" creationId="{00000000-0000-0000-0000-000000000000}"/>
          </ac:spMkLst>
        </pc:spChg>
        <pc:picChg chg="mod">
          <ac:chgData name="Antonio-Marius Tricolici" userId="4ca5b4ffc4fcfb59" providerId="LiveId" clId="{39D5A7E7-BFEF-4799-BC08-1D3A5F3A27E5}" dt="2022-02-05T17:33:22.181" v="2570" actId="403"/>
          <ac:picMkLst>
            <pc:docMk/>
            <pc:sldMk cId="0" sldId="278"/>
            <ac:picMk id="218" creationId="{00000000-0000-0000-0000-000000000000}"/>
          </ac:picMkLst>
        </pc:picChg>
      </pc:sldChg>
      <pc:sldChg chg="del">
        <pc:chgData name="Antonio-Marius Tricolici" userId="4ca5b4ffc4fcfb59" providerId="LiveId" clId="{39D5A7E7-BFEF-4799-BC08-1D3A5F3A27E5}" dt="2022-02-05T06:44:33.952" v="104" actId="2696"/>
        <pc:sldMkLst>
          <pc:docMk/>
          <pc:sldMk cId="0" sldId="279"/>
        </pc:sldMkLst>
      </pc:sldChg>
      <pc:sldChg chg="addSp delSp modSp add del mod">
        <pc:chgData name="Antonio-Marius Tricolici" userId="4ca5b4ffc4fcfb59" providerId="LiveId" clId="{39D5A7E7-BFEF-4799-BC08-1D3A5F3A27E5}" dt="2022-02-05T07:02:08.436" v="899" actId="2696"/>
        <pc:sldMkLst>
          <pc:docMk/>
          <pc:sldMk cId="1353660613" sldId="279"/>
        </pc:sldMkLst>
        <pc:spChg chg="add mod">
          <ac:chgData name="Antonio-Marius Tricolici" userId="4ca5b4ffc4fcfb59" providerId="LiveId" clId="{39D5A7E7-BFEF-4799-BC08-1D3A5F3A27E5}" dt="2022-02-05T06:55:14.075" v="756" actId="20577"/>
          <ac:spMkLst>
            <pc:docMk/>
            <pc:sldMk cId="1353660613" sldId="279"/>
            <ac:spMk id="2" creationId="{8E446382-299C-4A5E-B254-742C46985421}"/>
          </ac:spMkLst>
        </pc:spChg>
        <pc:spChg chg="add mod">
          <ac:chgData name="Antonio-Marius Tricolici" userId="4ca5b4ffc4fcfb59" providerId="LiveId" clId="{39D5A7E7-BFEF-4799-BC08-1D3A5F3A27E5}" dt="2022-02-05T06:57:01.559" v="866" actId="20577"/>
          <ac:spMkLst>
            <pc:docMk/>
            <pc:sldMk cId="1353660613" sldId="279"/>
            <ac:spMk id="6" creationId="{54EC660E-354B-4FCC-9F9F-C7A3C360B230}"/>
          </ac:spMkLst>
        </pc:spChg>
        <pc:spChg chg="mod">
          <ac:chgData name="Antonio-Marius Tricolici" userId="4ca5b4ffc4fcfb59" providerId="LiveId" clId="{39D5A7E7-BFEF-4799-BC08-1D3A5F3A27E5}" dt="2022-02-05T06:50:28.795" v="344" actId="20577"/>
          <ac:spMkLst>
            <pc:docMk/>
            <pc:sldMk cId="1353660613" sldId="279"/>
            <ac:spMk id="217" creationId="{00000000-0000-0000-0000-000000000000}"/>
          </ac:spMkLst>
        </pc:spChg>
        <pc:spChg chg="del">
          <ac:chgData name="Antonio-Marius Tricolici" userId="4ca5b4ffc4fcfb59" providerId="LiveId" clId="{39D5A7E7-BFEF-4799-BC08-1D3A5F3A27E5}" dt="2022-02-05T06:50:34.909" v="345" actId="478"/>
          <ac:spMkLst>
            <pc:docMk/>
            <pc:sldMk cId="1353660613" sldId="279"/>
            <ac:spMk id="219" creationId="{00000000-0000-0000-0000-000000000000}"/>
          </ac:spMkLst>
        </pc:spChg>
        <pc:picChg chg="del">
          <ac:chgData name="Antonio-Marius Tricolici" userId="4ca5b4ffc4fcfb59" providerId="LiveId" clId="{39D5A7E7-BFEF-4799-BC08-1D3A5F3A27E5}" dt="2022-02-05T06:50:34.909" v="345" actId="478"/>
          <ac:picMkLst>
            <pc:docMk/>
            <pc:sldMk cId="1353660613" sldId="279"/>
            <ac:picMk id="218" creationId="{00000000-0000-0000-0000-000000000000}"/>
          </ac:picMkLst>
        </pc:picChg>
      </pc:sldChg>
      <pc:sldChg chg="addSp delSp modSp add mod">
        <pc:chgData name="Antonio-Marius Tricolici" userId="4ca5b4ffc4fcfb59" providerId="LiveId" clId="{39D5A7E7-BFEF-4799-BC08-1D3A5F3A27E5}" dt="2022-02-05T17:31:19.895" v="2559" actId="947"/>
        <pc:sldMkLst>
          <pc:docMk/>
          <pc:sldMk cId="2712006679" sldId="280"/>
        </pc:sldMkLst>
        <pc:spChg chg="mod">
          <ac:chgData name="Antonio-Marius Tricolici" userId="4ca5b4ffc4fcfb59" providerId="LiveId" clId="{39D5A7E7-BFEF-4799-BC08-1D3A5F3A27E5}" dt="2022-02-05T17:31:19.895" v="2559" actId="947"/>
          <ac:spMkLst>
            <pc:docMk/>
            <pc:sldMk cId="2712006679" sldId="280"/>
            <ac:spMk id="2" creationId="{8E446382-299C-4A5E-B254-742C46985421}"/>
          </ac:spMkLst>
        </pc:spChg>
        <pc:spChg chg="add del">
          <ac:chgData name="Antonio-Marius Tricolici" userId="4ca5b4ffc4fcfb59" providerId="LiveId" clId="{39D5A7E7-BFEF-4799-BC08-1D3A5F3A27E5}" dt="2022-02-05T17:10:36.663" v="2436"/>
          <ac:spMkLst>
            <pc:docMk/>
            <pc:sldMk cId="2712006679" sldId="280"/>
            <ac:spMk id="8" creationId="{5FD7015A-3BD0-4652-8E8F-1EFEE055DDAD}"/>
          </ac:spMkLst>
        </pc:spChg>
        <pc:spChg chg="add mod">
          <ac:chgData name="Antonio-Marius Tricolici" userId="4ca5b4ffc4fcfb59" providerId="LiveId" clId="{39D5A7E7-BFEF-4799-BC08-1D3A5F3A27E5}" dt="2022-02-05T17:30:45.281" v="2556" actId="207"/>
          <ac:spMkLst>
            <pc:docMk/>
            <pc:sldMk cId="2712006679" sldId="280"/>
            <ac:spMk id="9" creationId="{1A78085C-DD82-4414-B06A-5093D8A6BB36}"/>
          </ac:spMkLst>
        </pc:spChg>
        <pc:spChg chg="add mod">
          <ac:chgData name="Antonio-Marius Tricolici" userId="4ca5b4ffc4fcfb59" providerId="LiveId" clId="{39D5A7E7-BFEF-4799-BC08-1D3A5F3A27E5}" dt="2022-02-05T17:31:02.755" v="2558" actId="207"/>
          <ac:spMkLst>
            <pc:docMk/>
            <pc:sldMk cId="2712006679" sldId="280"/>
            <ac:spMk id="10" creationId="{3760D405-3AC0-4227-8E27-94BC8E6EF8F3}"/>
          </ac:spMkLst>
        </pc:spChg>
        <pc:picChg chg="add del mod">
          <ac:chgData name="Antonio-Marius Tricolici" userId="4ca5b4ffc4fcfb59" providerId="LiveId" clId="{39D5A7E7-BFEF-4799-BC08-1D3A5F3A27E5}" dt="2022-02-05T17:11:27.926" v="2449" actId="478"/>
          <ac:picMkLst>
            <pc:docMk/>
            <pc:sldMk cId="2712006679" sldId="280"/>
            <ac:picMk id="4" creationId="{F6A02FFB-2B98-48CB-8D8F-4B972878670B}"/>
          </ac:picMkLst>
        </pc:picChg>
        <pc:picChg chg="add del mod modCrop">
          <ac:chgData name="Antonio-Marius Tricolici" userId="4ca5b4ffc4fcfb59" providerId="LiveId" clId="{39D5A7E7-BFEF-4799-BC08-1D3A5F3A27E5}" dt="2022-02-05T17:10:08.184" v="2434" actId="478"/>
          <ac:picMkLst>
            <pc:docMk/>
            <pc:sldMk cId="2712006679" sldId="280"/>
            <ac:picMk id="7" creationId="{ED7332BA-539C-4785-9B76-5C20417946FA}"/>
          </ac:picMkLst>
        </pc:picChg>
      </pc:sldChg>
      <pc:sldChg chg="add del">
        <pc:chgData name="Antonio-Marius Tricolici" userId="4ca5b4ffc4fcfb59" providerId="LiveId" clId="{39D5A7E7-BFEF-4799-BC08-1D3A5F3A27E5}" dt="2022-02-05T07:02:44.268" v="901" actId="2696"/>
        <pc:sldMkLst>
          <pc:docMk/>
          <pc:sldMk cId="3452531173" sldId="281"/>
        </pc:sldMkLst>
      </pc:sldChg>
      <pc:sldChg chg="del">
        <pc:chgData name="Antonio-Marius Tricolici" userId="4ca5b4ffc4fcfb59" providerId="LiveId" clId="{39D5A7E7-BFEF-4799-BC08-1D3A5F3A27E5}" dt="2022-02-05T06:44:33.952" v="104" actId="2696"/>
        <pc:sldMkLst>
          <pc:docMk/>
          <pc:sldMk cId="3610552011" sldId="281"/>
        </pc:sldMkLst>
      </pc:sldChg>
      <pc:sldChg chg="addSp delSp modSp new mod">
        <pc:chgData name="Antonio-Marius Tricolici" userId="4ca5b4ffc4fcfb59" providerId="LiveId" clId="{39D5A7E7-BFEF-4799-BC08-1D3A5F3A27E5}" dt="2022-02-05T07:06:39.094" v="1085" actId="12385"/>
        <pc:sldMkLst>
          <pc:docMk/>
          <pc:sldMk cId="3925220927" sldId="281"/>
        </pc:sldMkLst>
        <pc:spChg chg="mod">
          <ac:chgData name="Antonio-Marius Tricolici" userId="4ca5b4ffc4fcfb59" providerId="LiveId" clId="{39D5A7E7-BFEF-4799-BC08-1D3A5F3A27E5}" dt="2022-02-05T07:03:04.159" v="944" actId="20577"/>
          <ac:spMkLst>
            <pc:docMk/>
            <pc:sldMk cId="3925220927" sldId="281"/>
            <ac:spMk id="2" creationId="{F8954939-D47E-4164-B497-4BC9863734AE}"/>
          </ac:spMkLst>
        </pc:spChg>
        <pc:spChg chg="add del mod">
          <ac:chgData name="Antonio-Marius Tricolici" userId="4ca5b4ffc4fcfb59" providerId="LiveId" clId="{39D5A7E7-BFEF-4799-BC08-1D3A5F3A27E5}" dt="2022-02-05T07:03:23.309" v="946" actId="478"/>
          <ac:spMkLst>
            <pc:docMk/>
            <pc:sldMk cId="3925220927" sldId="281"/>
            <ac:spMk id="3" creationId="{3C565154-6499-4064-927A-3D8B5EAFD289}"/>
          </ac:spMkLst>
        </pc:spChg>
        <pc:graphicFrameChg chg="add mod modGraphic">
          <ac:chgData name="Antonio-Marius Tricolici" userId="4ca5b4ffc4fcfb59" providerId="LiveId" clId="{39D5A7E7-BFEF-4799-BC08-1D3A5F3A27E5}" dt="2022-02-05T07:06:39.094" v="1085" actId="12385"/>
          <ac:graphicFrameMkLst>
            <pc:docMk/>
            <pc:sldMk cId="3925220927" sldId="281"/>
            <ac:graphicFrameMk id="4" creationId="{EF06FBE8-BD21-4643-8B14-5671CB2A7273}"/>
          </ac:graphicFrameMkLst>
        </pc:graphicFrameChg>
      </pc:sldChg>
      <pc:sldChg chg="del">
        <pc:chgData name="Antonio-Marius Tricolici" userId="4ca5b4ffc4fcfb59" providerId="LiveId" clId="{39D5A7E7-BFEF-4799-BC08-1D3A5F3A27E5}" dt="2022-02-05T06:44:33.952" v="104" actId="2696"/>
        <pc:sldMkLst>
          <pc:docMk/>
          <pc:sldMk cId="1074208059" sldId="282"/>
        </pc:sldMkLst>
      </pc:sldChg>
      <pc:sldChg chg="addSp delSp modSp add mod">
        <pc:chgData name="Antonio-Marius Tricolici" userId="4ca5b4ffc4fcfb59" providerId="LiveId" clId="{39D5A7E7-BFEF-4799-BC08-1D3A5F3A27E5}" dt="2022-02-05T15:33:37.891" v="1620" actId="20577"/>
        <pc:sldMkLst>
          <pc:docMk/>
          <pc:sldMk cId="3565427431" sldId="282"/>
        </pc:sldMkLst>
        <pc:spChg chg="mod">
          <ac:chgData name="Antonio-Marius Tricolici" userId="4ca5b4ffc4fcfb59" providerId="LiveId" clId="{39D5A7E7-BFEF-4799-BC08-1D3A5F3A27E5}" dt="2022-02-05T07:08:11.235" v="1093" actId="20577"/>
          <ac:spMkLst>
            <pc:docMk/>
            <pc:sldMk cId="3565427431" sldId="282"/>
            <ac:spMk id="2" creationId="{F8954939-D47E-4164-B497-4BC9863734AE}"/>
          </ac:spMkLst>
        </pc:spChg>
        <pc:spChg chg="add mod">
          <ac:chgData name="Antonio-Marius Tricolici" userId="4ca5b4ffc4fcfb59" providerId="LiveId" clId="{39D5A7E7-BFEF-4799-BC08-1D3A5F3A27E5}" dt="2022-02-05T15:33:37.891" v="1620" actId="20577"/>
          <ac:spMkLst>
            <pc:docMk/>
            <pc:sldMk cId="3565427431" sldId="282"/>
            <ac:spMk id="3" creationId="{C36B375D-819E-40EA-93FD-95B37CF2A798}"/>
          </ac:spMkLst>
        </pc:spChg>
        <pc:graphicFrameChg chg="del modGraphic">
          <ac:chgData name="Antonio-Marius Tricolici" userId="4ca5b4ffc4fcfb59" providerId="LiveId" clId="{39D5A7E7-BFEF-4799-BC08-1D3A5F3A27E5}" dt="2022-02-05T07:08:23.061" v="1095" actId="478"/>
          <ac:graphicFrameMkLst>
            <pc:docMk/>
            <pc:sldMk cId="3565427431" sldId="282"/>
            <ac:graphicFrameMk id="4" creationId="{EF06FBE8-BD21-4643-8B14-5671CB2A7273}"/>
          </ac:graphicFrameMkLst>
        </pc:graphicFrameChg>
      </pc:sldChg>
      <pc:sldChg chg="addSp delSp modSp new mod">
        <pc:chgData name="Antonio-Marius Tricolici" userId="4ca5b4ffc4fcfb59" providerId="LiveId" clId="{39D5A7E7-BFEF-4799-BC08-1D3A5F3A27E5}" dt="2022-02-05T17:30:10.086" v="2554" actId="207"/>
        <pc:sldMkLst>
          <pc:docMk/>
          <pc:sldMk cId="1099309434" sldId="283"/>
        </pc:sldMkLst>
        <pc:spChg chg="mod">
          <ac:chgData name="Antonio-Marius Tricolici" userId="4ca5b4ffc4fcfb59" providerId="LiveId" clId="{39D5A7E7-BFEF-4799-BC08-1D3A5F3A27E5}" dt="2022-02-05T15:42:27.103" v="1766" actId="20577"/>
          <ac:spMkLst>
            <pc:docMk/>
            <pc:sldMk cId="1099309434" sldId="283"/>
            <ac:spMk id="2" creationId="{F41D8870-69EE-492A-8394-7CB6E7E2BEF3}"/>
          </ac:spMkLst>
        </pc:spChg>
        <pc:spChg chg="add del mod">
          <ac:chgData name="Antonio-Marius Tricolici" userId="4ca5b4ffc4fcfb59" providerId="LiveId" clId="{39D5A7E7-BFEF-4799-BC08-1D3A5F3A27E5}" dt="2022-02-05T15:32:28.768" v="1572"/>
          <ac:spMkLst>
            <pc:docMk/>
            <pc:sldMk cId="1099309434" sldId="283"/>
            <ac:spMk id="3" creationId="{05526328-8C4C-407C-B77F-EC3EAB661B95}"/>
          </ac:spMkLst>
        </pc:spChg>
        <pc:spChg chg="add mod">
          <ac:chgData name="Antonio-Marius Tricolici" userId="4ca5b4ffc4fcfb59" providerId="LiveId" clId="{39D5A7E7-BFEF-4799-BC08-1D3A5F3A27E5}" dt="2022-02-05T15:46:06.970" v="1837" actId="20577"/>
          <ac:spMkLst>
            <pc:docMk/>
            <pc:sldMk cId="1099309434" sldId="283"/>
            <ac:spMk id="10" creationId="{7678991A-B7C0-42B8-9A57-DBA9EC93711A}"/>
          </ac:spMkLst>
        </pc:spChg>
        <pc:spChg chg="add mod">
          <ac:chgData name="Antonio-Marius Tricolici" userId="4ca5b4ffc4fcfb59" providerId="LiveId" clId="{39D5A7E7-BFEF-4799-BC08-1D3A5F3A27E5}" dt="2022-02-05T15:46:10.609" v="1840" actId="20577"/>
          <ac:spMkLst>
            <pc:docMk/>
            <pc:sldMk cId="1099309434" sldId="283"/>
            <ac:spMk id="11" creationId="{9C1415BE-32D0-4012-9AA6-835B67F86F57}"/>
          </ac:spMkLst>
        </pc:spChg>
        <pc:spChg chg="add mod">
          <ac:chgData name="Antonio-Marius Tricolici" userId="4ca5b4ffc4fcfb59" providerId="LiveId" clId="{39D5A7E7-BFEF-4799-BC08-1D3A5F3A27E5}" dt="2022-02-05T17:30:10.086" v="2554" actId="207"/>
          <ac:spMkLst>
            <pc:docMk/>
            <pc:sldMk cId="1099309434" sldId="283"/>
            <ac:spMk id="12" creationId="{11F58F19-161F-4B91-84D1-EA00C56F4A4E}"/>
          </ac:spMkLst>
        </pc:spChg>
        <pc:spChg chg="add mod">
          <ac:chgData name="Antonio-Marius Tricolici" userId="4ca5b4ffc4fcfb59" providerId="LiveId" clId="{39D5A7E7-BFEF-4799-BC08-1D3A5F3A27E5}" dt="2022-02-05T17:29:33.329" v="2550" actId="207"/>
          <ac:spMkLst>
            <pc:docMk/>
            <pc:sldMk cId="1099309434" sldId="283"/>
            <ac:spMk id="13" creationId="{498BB14D-29D8-4C4C-8E1D-A0871AD839B4}"/>
          </ac:spMkLst>
        </pc:spChg>
        <pc:picChg chg="add del mod">
          <ac:chgData name="Antonio-Marius Tricolici" userId="4ca5b4ffc4fcfb59" providerId="LiveId" clId="{39D5A7E7-BFEF-4799-BC08-1D3A5F3A27E5}" dt="2022-02-05T15:44:38.619" v="1793" actId="478"/>
          <ac:picMkLst>
            <pc:docMk/>
            <pc:sldMk cId="1099309434" sldId="283"/>
            <ac:picMk id="5" creationId="{76808BA8-D507-4508-A175-5CA8D1C90471}"/>
          </ac:picMkLst>
        </pc:picChg>
        <pc:picChg chg="add del mod">
          <ac:chgData name="Antonio-Marius Tricolici" userId="4ca5b4ffc4fcfb59" providerId="LiveId" clId="{39D5A7E7-BFEF-4799-BC08-1D3A5F3A27E5}" dt="2022-02-05T17:14:33.135" v="2489" actId="478"/>
          <ac:picMkLst>
            <pc:docMk/>
            <pc:sldMk cId="1099309434" sldId="283"/>
            <ac:picMk id="7" creationId="{C626B91B-42F5-4F56-8F98-649C4EB413D0}"/>
          </ac:picMkLst>
        </pc:picChg>
        <pc:picChg chg="add del mod">
          <ac:chgData name="Antonio-Marius Tricolici" userId="4ca5b4ffc4fcfb59" providerId="LiveId" clId="{39D5A7E7-BFEF-4799-BC08-1D3A5F3A27E5}" dt="2022-02-05T17:14:52.429" v="2499" actId="478"/>
          <ac:picMkLst>
            <pc:docMk/>
            <pc:sldMk cId="1099309434" sldId="283"/>
            <ac:picMk id="9" creationId="{4A1506A8-051D-4887-A2DA-44E8852E00E4}"/>
          </ac:picMkLst>
        </pc:picChg>
      </pc:sldChg>
      <pc:sldChg chg="addSp delSp modSp new mod">
        <pc:chgData name="Antonio-Marius Tricolici" userId="4ca5b4ffc4fcfb59" providerId="LiveId" clId="{39D5A7E7-BFEF-4799-BC08-1D3A5F3A27E5}" dt="2022-02-05T17:30:37.688" v="2555" actId="2711"/>
        <pc:sldMkLst>
          <pc:docMk/>
          <pc:sldMk cId="1144164342" sldId="284"/>
        </pc:sldMkLst>
        <pc:spChg chg="mod">
          <ac:chgData name="Antonio-Marius Tricolici" userId="4ca5b4ffc4fcfb59" providerId="LiveId" clId="{39D5A7E7-BFEF-4799-BC08-1D3A5F3A27E5}" dt="2022-02-05T15:34:57.077" v="1717" actId="20577"/>
          <ac:spMkLst>
            <pc:docMk/>
            <pc:sldMk cId="1144164342" sldId="284"/>
            <ac:spMk id="2" creationId="{6AB6D663-AA6B-47D9-936D-7F9C54B08BD7}"/>
          </ac:spMkLst>
        </pc:spChg>
        <pc:spChg chg="add mod">
          <ac:chgData name="Antonio-Marius Tricolici" userId="4ca5b4ffc4fcfb59" providerId="LiveId" clId="{39D5A7E7-BFEF-4799-BC08-1D3A5F3A27E5}" dt="2022-02-05T17:30:37.688" v="2555" actId="2711"/>
          <ac:spMkLst>
            <pc:docMk/>
            <pc:sldMk cId="1144164342" sldId="284"/>
            <ac:spMk id="5" creationId="{6F002E93-128F-4D97-9D40-8A0A3E36EE94}"/>
          </ac:spMkLst>
        </pc:spChg>
        <pc:picChg chg="add del mod">
          <ac:chgData name="Antonio-Marius Tricolici" userId="4ca5b4ffc4fcfb59" providerId="LiveId" clId="{39D5A7E7-BFEF-4799-BC08-1D3A5F3A27E5}" dt="2022-02-05T17:13:02.598" v="2471" actId="478"/>
          <ac:picMkLst>
            <pc:docMk/>
            <pc:sldMk cId="1144164342" sldId="284"/>
            <ac:picMk id="4" creationId="{821F1D43-1D32-470F-BCE1-37FDFD065F1C}"/>
          </ac:picMkLst>
        </pc:picChg>
      </pc:sldChg>
      <pc:sldChg chg="modSp new del mod">
        <pc:chgData name="Antonio-Marius Tricolici" userId="4ca5b4ffc4fcfb59" providerId="LiveId" clId="{39D5A7E7-BFEF-4799-BC08-1D3A5F3A27E5}" dt="2022-02-05T15:33:19.549" v="1598" actId="2696"/>
        <pc:sldMkLst>
          <pc:docMk/>
          <pc:sldMk cId="2534529851" sldId="284"/>
        </pc:sldMkLst>
        <pc:spChg chg="mod">
          <ac:chgData name="Antonio-Marius Tricolici" userId="4ca5b4ffc4fcfb59" providerId="LiveId" clId="{39D5A7E7-BFEF-4799-BC08-1D3A5F3A27E5}" dt="2022-02-05T15:33:09.937" v="1597" actId="20577"/>
          <ac:spMkLst>
            <pc:docMk/>
            <pc:sldMk cId="2534529851" sldId="284"/>
            <ac:spMk id="2" creationId="{1D212404-C23F-46E2-B759-30A5658279A0}"/>
          </ac:spMkLst>
        </pc:spChg>
      </pc:sldChg>
      <pc:sldChg chg="addSp modSp new mod ord">
        <pc:chgData name="Antonio-Marius Tricolici" userId="4ca5b4ffc4fcfb59" providerId="LiveId" clId="{39D5A7E7-BFEF-4799-BC08-1D3A5F3A27E5}" dt="2022-02-05T15:44:22.100" v="1790"/>
        <pc:sldMkLst>
          <pc:docMk/>
          <pc:sldMk cId="2946385776" sldId="285"/>
        </pc:sldMkLst>
        <pc:spChg chg="mod">
          <ac:chgData name="Antonio-Marius Tricolici" userId="4ca5b4ffc4fcfb59" providerId="LiveId" clId="{39D5A7E7-BFEF-4799-BC08-1D3A5F3A27E5}" dt="2022-02-05T15:43:04.544" v="1787" actId="20577"/>
          <ac:spMkLst>
            <pc:docMk/>
            <pc:sldMk cId="2946385776" sldId="285"/>
            <ac:spMk id="2" creationId="{B03688EC-5062-4FC3-9581-27B2CDABA505}"/>
          </ac:spMkLst>
        </pc:spChg>
        <pc:picChg chg="add">
          <ac:chgData name="Antonio-Marius Tricolici" userId="4ca5b4ffc4fcfb59" providerId="LiveId" clId="{39D5A7E7-BFEF-4799-BC08-1D3A5F3A27E5}" dt="2022-02-05T15:43:56.760" v="1788"/>
          <ac:picMkLst>
            <pc:docMk/>
            <pc:sldMk cId="2946385776" sldId="285"/>
            <ac:picMk id="1026" creationId="{1AFC8FBC-3D4C-4DA2-B56D-B97BF4120C52}"/>
          </ac:picMkLst>
        </pc:picChg>
      </pc:sldChg>
      <pc:sldChg chg="addSp delSp modSp new mod modClrScheme chgLayout">
        <pc:chgData name="Antonio-Marius Tricolici" userId="4ca5b4ffc4fcfb59" providerId="LiveId" clId="{39D5A7E7-BFEF-4799-BC08-1D3A5F3A27E5}" dt="2022-02-05T16:47:32.659" v="2213" actId="14100"/>
        <pc:sldMkLst>
          <pc:docMk/>
          <pc:sldMk cId="1121848789" sldId="286"/>
        </pc:sldMkLst>
        <pc:spChg chg="mod ord">
          <ac:chgData name="Antonio-Marius Tricolici" userId="4ca5b4ffc4fcfb59" providerId="LiveId" clId="{39D5A7E7-BFEF-4799-BC08-1D3A5F3A27E5}" dt="2022-02-05T16:41:07.197" v="1853" actId="700"/>
          <ac:spMkLst>
            <pc:docMk/>
            <pc:sldMk cId="1121848789" sldId="286"/>
            <ac:spMk id="2" creationId="{EDE718DD-2FC2-4322-9F76-B41F8A656A6C}"/>
          </ac:spMkLst>
        </pc:spChg>
        <pc:spChg chg="add del mod ord">
          <ac:chgData name="Antonio-Marius Tricolici" userId="4ca5b4ffc4fcfb59" providerId="LiveId" clId="{39D5A7E7-BFEF-4799-BC08-1D3A5F3A27E5}" dt="2022-02-05T16:41:07.197" v="1853" actId="700"/>
          <ac:spMkLst>
            <pc:docMk/>
            <pc:sldMk cId="1121848789" sldId="286"/>
            <ac:spMk id="3" creationId="{0D1EA5E9-72FE-486A-8B2C-A8A249CA664F}"/>
          </ac:spMkLst>
        </pc:spChg>
        <pc:spChg chg="add del mod ord">
          <ac:chgData name="Antonio-Marius Tricolici" userId="4ca5b4ffc4fcfb59" providerId="LiveId" clId="{39D5A7E7-BFEF-4799-BC08-1D3A5F3A27E5}" dt="2022-02-05T16:41:07.197" v="1853" actId="700"/>
          <ac:spMkLst>
            <pc:docMk/>
            <pc:sldMk cId="1121848789" sldId="286"/>
            <ac:spMk id="4" creationId="{BDAB9AF4-6922-4598-810E-EDE1C0F87F77}"/>
          </ac:spMkLst>
        </pc:spChg>
        <pc:spChg chg="add mod">
          <ac:chgData name="Antonio-Marius Tricolici" userId="4ca5b4ffc4fcfb59" providerId="LiveId" clId="{39D5A7E7-BFEF-4799-BC08-1D3A5F3A27E5}" dt="2022-02-05T16:47:32.659" v="2213" actId="14100"/>
          <ac:spMkLst>
            <pc:docMk/>
            <pc:sldMk cId="1121848789" sldId="286"/>
            <ac:spMk id="5" creationId="{02FE3E86-3E11-4FCE-BB1F-27602195CAB1}"/>
          </ac:spMkLst>
        </pc:spChg>
        <pc:spChg chg="add mod">
          <ac:chgData name="Antonio-Marius Tricolici" userId="4ca5b4ffc4fcfb59" providerId="LiveId" clId="{39D5A7E7-BFEF-4799-BC08-1D3A5F3A27E5}" dt="2022-02-05T16:47:32.659" v="2213" actId="14100"/>
          <ac:spMkLst>
            <pc:docMk/>
            <pc:sldMk cId="1121848789" sldId="286"/>
            <ac:spMk id="6" creationId="{41FBA5F3-CC5F-41DB-AF11-15EE5F81358F}"/>
          </ac:spMkLst>
        </pc:spChg>
      </pc:sldChg>
      <pc:sldChg chg="addSp delSp modSp add mod">
        <pc:chgData name="Antonio-Marius Tricolici" userId="4ca5b4ffc4fcfb59" providerId="LiveId" clId="{39D5A7E7-BFEF-4799-BC08-1D3A5F3A27E5}" dt="2022-02-05T17:06:57.683" v="2433" actId="20577"/>
        <pc:sldMkLst>
          <pc:docMk/>
          <pc:sldMk cId="3602212586" sldId="287"/>
        </pc:sldMkLst>
        <pc:spChg chg="mod">
          <ac:chgData name="Antonio-Marius Tricolici" userId="4ca5b4ffc4fcfb59" providerId="LiveId" clId="{39D5A7E7-BFEF-4799-BC08-1D3A5F3A27E5}" dt="2022-02-05T16:44:05.061" v="2117" actId="20577"/>
          <ac:spMkLst>
            <pc:docMk/>
            <pc:sldMk cId="3602212586" sldId="287"/>
            <ac:spMk id="2" creationId="{EDE718DD-2FC2-4322-9F76-B41F8A656A6C}"/>
          </ac:spMkLst>
        </pc:spChg>
        <pc:spChg chg="del mod">
          <ac:chgData name="Antonio-Marius Tricolici" userId="4ca5b4ffc4fcfb59" providerId="LiveId" clId="{39D5A7E7-BFEF-4799-BC08-1D3A5F3A27E5}" dt="2022-02-05T16:44:14.530" v="2120" actId="478"/>
          <ac:spMkLst>
            <pc:docMk/>
            <pc:sldMk cId="3602212586" sldId="287"/>
            <ac:spMk id="5" creationId="{02FE3E86-3E11-4FCE-BB1F-27602195CAB1}"/>
          </ac:spMkLst>
        </pc:spChg>
        <pc:spChg chg="del">
          <ac:chgData name="Antonio-Marius Tricolici" userId="4ca5b4ffc4fcfb59" providerId="LiveId" clId="{39D5A7E7-BFEF-4799-BC08-1D3A5F3A27E5}" dt="2022-02-05T16:44:10.265" v="2118" actId="478"/>
          <ac:spMkLst>
            <pc:docMk/>
            <pc:sldMk cId="3602212586" sldId="287"/>
            <ac:spMk id="6" creationId="{41FBA5F3-CC5F-41DB-AF11-15EE5F81358F}"/>
          </ac:spMkLst>
        </pc:spChg>
        <pc:graphicFrameChg chg="add mod modGraphic">
          <ac:chgData name="Antonio-Marius Tricolici" userId="4ca5b4ffc4fcfb59" providerId="LiveId" clId="{39D5A7E7-BFEF-4799-BC08-1D3A5F3A27E5}" dt="2022-02-05T17:06:57.683" v="2433" actId="20577"/>
          <ac:graphicFrameMkLst>
            <pc:docMk/>
            <pc:sldMk cId="3602212586" sldId="287"/>
            <ac:graphicFrameMk id="3" creationId="{0981CB38-0861-422E-A44E-0A086BF21436}"/>
          </ac:graphicFrameMkLst>
        </pc:graphicFrameChg>
      </pc:sldChg>
      <pc:sldChg chg="new">
        <pc:chgData name="Antonio-Marius Tricolici" userId="4ca5b4ffc4fcfb59" providerId="LiveId" clId="{39D5A7E7-BFEF-4799-BC08-1D3A5F3A27E5}" dt="2022-02-05T17:06:17.240" v="2427" actId="680"/>
        <pc:sldMkLst>
          <pc:docMk/>
          <pc:sldMk cId="1358298685" sldId="288"/>
        </pc:sldMkLst>
      </pc:sldChg>
      <pc:sldMasterChg chg="delSldLayout">
        <pc:chgData name="Antonio-Marius Tricolici" userId="4ca5b4ffc4fcfb59" providerId="LiveId" clId="{39D5A7E7-BFEF-4799-BC08-1D3A5F3A27E5}" dt="2022-02-05T06:57:57.255" v="867" actId="2696"/>
        <pc:sldMasterMkLst>
          <pc:docMk/>
          <pc:sldMasterMk cId="0" sldId="2147483659"/>
        </pc:sldMasterMkLst>
        <pc:sldLayoutChg chg="del">
          <pc:chgData name="Antonio-Marius Tricolici" userId="4ca5b4ffc4fcfb59" providerId="LiveId" clId="{39D5A7E7-BFEF-4799-BC08-1D3A5F3A27E5}" dt="2022-02-05T06:44:33.952" v="104" actId="2696"/>
          <pc:sldLayoutMkLst>
            <pc:docMk/>
            <pc:sldMasterMk cId="0" sldId="2147483659"/>
            <pc:sldLayoutMk cId="0" sldId="2147483650"/>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1"/>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2"/>
          </pc:sldLayoutMkLst>
        </pc:sldLayoutChg>
        <pc:sldLayoutChg chg="del">
          <pc:chgData name="Antonio-Marius Tricolici" userId="4ca5b4ffc4fcfb59" providerId="LiveId" clId="{39D5A7E7-BFEF-4799-BC08-1D3A5F3A27E5}" dt="2022-02-05T06:44:33.952" v="104" actId="2696"/>
          <pc:sldLayoutMkLst>
            <pc:docMk/>
            <pc:sldMasterMk cId="0" sldId="2147483659"/>
            <pc:sldLayoutMk cId="0" sldId="2147483654"/>
          </pc:sldLayoutMkLst>
        </pc:sldLayoutChg>
        <pc:sldLayoutChg chg="del">
          <pc:chgData name="Antonio-Marius Tricolici" userId="4ca5b4ffc4fcfb59" providerId="LiveId" clId="{39D5A7E7-BFEF-4799-BC08-1D3A5F3A27E5}" dt="2022-02-05T06:57:57.255" v="867" actId="2696"/>
          <pc:sldLayoutMkLst>
            <pc:docMk/>
            <pc:sldMasterMk cId="0" sldId="2147483659"/>
            <pc:sldLayoutMk cId="0" sldId="2147483656"/>
          </pc:sldLayoutMkLst>
        </pc:sldLayoutChg>
      </pc:sldMasterChg>
    </pc:docChg>
  </pc:docChgLst>
  <pc:docChgLst>
    <pc:chgData name="Antonio-Marius Tricolici" userId="4ca5b4ffc4fcfb59" providerId="LiveId" clId="{F830A961-9413-4C2F-8E1D-42717A9235CA}"/>
    <pc:docChg chg="undo custSel addSld delSld modSld addSection delSection modSection">
      <pc:chgData name="Antonio-Marius Tricolici" userId="4ca5b4ffc4fcfb59" providerId="LiveId" clId="{F830A961-9413-4C2F-8E1D-42717A9235CA}" dt="2022-02-04T13:09:16.783" v="36" actId="20577"/>
      <pc:docMkLst>
        <pc:docMk/>
      </pc:docMkLst>
      <pc:sldChg chg="modSp mod chgLayout">
        <pc:chgData name="Antonio-Marius Tricolici" userId="4ca5b4ffc4fcfb59" providerId="LiveId" clId="{F830A961-9413-4C2F-8E1D-42717A9235CA}" dt="2022-02-04T13:08:54.350" v="4" actId="700"/>
        <pc:sldMkLst>
          <pc:docMk/>
          <pc:sldMk cId="3610552011" sldId="281"/>
        </pc:sldMkLst>
        <pc:spChg chg="mod ord">
          <ac:chgData name="Antonio-Marius Tricolici" userId="4ca5b4ffc4fcfb59" providerId="LiveId" clId="{F830A961-9413-4C2F-8E1D-42717A9235CA}" dt="2022-02-04T13:08:54.350" v="4" actId="700"/>
          <ac:spMkLst>
            <pc:docMk/>
            <pc:sldMk cId="3610552011" sldId="281"/>
            <ac:spMk id="231" creationId="{00000000-0000-0000-0000-000000000000}"/>
          </ac:spMkLst>
        </pc:spChg>
      </pc:sldChg>
      <pc:sldChg chg="addSp modSp new mod">
        <pc:chgData name="Antonio-Marius Tricolici" userId="4ca5b4ffc4fcfb59" providerId="LiveId" clId="{F830A961-9413-4C2F-8E1D-42717A9235CA}" dt="2022-02-04T13:09:16.783" v="36" actId="20577"/>
        <pc:sldMkLst>
          <pc:docMk/>
          <pc:sldMk cId="1074208059" sldId="282"/>
        </pc:sldMkLst>
        <pc:spChg chg="mod">
          <ac:chgData name="Antonio-Marius Tricolici" userId="4ca5b4ffc4fcfb59" providerId="LiveId" clId="{F830A961-9413-4C2F-8E1D-42717A9235CA}" dt="2022-02-04T13:09:16.783" v="36" actId="20577"/>
          <ac:spMkLst>
            <pc:docMk/>
            <pc:sldMk cId="1074208059" sldId="282"/>
            <ac:spMk id="2" creationId="{AC370643-B0E1-4683-8AC5-4416B5CE3CF0}"/>
          </ac:spMkLst>
        </pc:spChg>
        <pc:picChg chg="add">
          <ac:chgData name="Antonio-Marius Tricolici" userId="4ca5b4ffc4fcfb59" providerId="LiveId" clId="{F830A961-9413-4C2F-8E1D-42717A9235CA}" dt="2022-02-04T13:09:02.214" v="6"/>
          <ac:picMkLst>
            <pc:docMk/>
            <pc:sldMk cId="1074208059" sldId="282"/>
            <ac:picMk id="1026" creationId="{F1072486-35BD-43FB-AB4E-6DC29944DF16}"/>
          </ac:picMkLst>
        </pc:picChg>
      </pc:sldChg>
      <pc:sldChg chg="new del">
        <pc:chgData name="Antonio-Marius Tricolici" userId="4ca5b4ffc4fcfb59" providerId="LiveId" clId="{F830A961-9413-4C2F-8E1D-42717A9235CA}" dt="2022-02-04T13:08:37.680" v="3" actId="680"/>
        <pc:sldMkLst>
          <pc:docMk/>
          <pc:sldMk cId="3221769316" sldId="282"/>
        </pc:sldMkLst>
      </pc:sldChg>
    </pc:docChg>
  </pc:docChgLst>
  <pc:docChgLst>
    <pc:chgData name="Antonio-Marius Tricolici" userId="4ca5b4ffc4fcfb59" providerId="LiveId" clId="{373BEAC1-BFFC-4666-8180-5BD6349C3B2F}"/>
    <pc:docChg chg="undo custSel addSld delSld modSld sldOrd modSection">
      <pc:chgData name="Antonio-Marius Tricolici" userId="4ca5b4ffc4fcfb59" providerId="LiveId" clId="{373BEAC1-BFFC-4666-8180-5BD6349C3B2F}" dt="2022-02-06T17:19:45.371" v="3935" actId="20577"/>
      <pc:docMkLst>
        <pc:docMk/>
      </pc:docMkLst>
      <pc:sldChg chg="modSp mod">
        <pc:chgData name="Antonio-Marius Tricolici" userId="4ca5b4ffc4fcfb59" providerId="LiveId" clId="{373BEAC1-BFFC-4666-8180-5BD6349C3B2F}" dt="2022-02-06T10:57:43.802" v="3455" actId="2711"/>
        <pc:sldMkLst>
          <pc:docMk/>
          <pc:sldMk cId="0" sldId="256"/>
        </pc:sldMkLst>
        <pc:spChg chg="mod">
          <ac:chgData name="Antonio-Marius Tricolici" userId="4ca5b4ffc4fcfb59" providerId="LiveId" clId="{373BEAC1-BFFC-4666-8180-5BD6349C3B2F}" dt="2022-02-06T10:57:43.802" v="3455" actId="2711"/>
          <ac:spMkLst>
            <pc:docMk/>
            <pc:sldMk cId="0" sldId="256"/>
            <ac:spMk id="67" creationId="{00000000-0000-0000-0000-000000000000}"/>
          </ac:spMkLst>
        </pc:spChg>
        <pc:spChg chg="mod">
          <ac:chgData name="Antonio-Marius Tricolici" userId="4ca5b4ffc4fcfb59" providerId="LiveId" clId="{373BEAC1-BFFC-4666-8180-5BD6349C3B2F}" dt="2022-02-06T10:57:43.802" v="3455" actId="2711"/>
          <ac:spMkLst>
            <pc:docMk/>
            <pc:sldMk cId="0" sldId="256"/>
            <ac:spMk id="68" creationId="{00000000-0000-0000-0000-000000000000}"/>
          </ac:spMkLst>
        </pc:spChg>
      </pc:sldChg>
      <pc:sldChg chg="modSp del mod">
        <pc:chgData name="Antonio-Marius Tricolici" userId="4ca5b4ffc4fcfb59" providerId="LiveId" clId="{373BEAC1-BFFC-4666-8180-5BD6349C3B2F}" dt="2022-02-06T08:53:37.451" v="34" actId="2696"/>
        <pc:sldMkLst>
          <pc:docMk/>
          <pc:sldMk cId="1679984175" sldId="257"/>
        </pc:sldMkLst>
        <pc:spChg chg="mod">
          <ac:chgData name="Antonio-Marius Tricolici" userId="4ca5b4ffc4fcfb59" providerId="LiveId" clId="{373BEAC1-BFFC-4666-8180-5BD6349C3B2F}" dt="2022-02-06T08:53:34.888" v="33" actId="5793"/>
          <ac:spMkLst>
            <pc:docMk/>
            <pc:sldMk cId="1679984175" sldId="257"/>
            <ac:spMk id="5" creationId="{431A75B8-F7D7-480F-A99D-3E53FA94439A}"/>
          </ac:spMkLst>
        </pc:spChg>
      </pc:sldChg>
      <pc:sldChg chg="modSp mod">
        <pc:chgData name="Antonio-Marius Tricolici" userId="4ca5b4ffc4fcfb59" providerId="LiveId" clId="{373BEAC1-BFFC-4666-8180-5BD6349C3B2F}" dt="2022-02-06T11:50:18.357" v="3461" actId="339"/>
        <pc:sldMkLst>
          <pc:docMk/>
          <pc:sldMk cId="2712006679" sldId="280"/>
        </pc:sldMkLst>
        <pc:spChg chg="mod">
          <ac:chgData name="Antonio-Marius Tricolici" userId="4ca5b4ffc4fcfb59" providerId="LiveId" clId="{373BEAC1-BFFC-4666-8180-5BD6349C3B2F}" dt="2022-02-06T11:50:18.357" v="3461" actId="339"/>
          <ac:spMkLst>
            <pc:docMk/>
            <pc:sldMk cId="2712006679" sldId="280"/>
            <ac:spMk id="9" creationId="{1A78085C-DD82-4414-B06A-5093D8A6BB36}"/>
          </ac:spMkLst>
        </pc:spChg>
        <pc:spChg chg="mod">
          <ac:chgData name="Antonio-Marius Tricolici" userId="4ca5b4ffc4fcfb59" providerId="LiveId" clId="{373BEAC1-BFFC-4666-8180-5BD6349C3B2F}" dt="2022-02-06T11:50:18.357" v="3461" actId="339"/>
          <ac:spMkLst>
            <pc:docMk/>
            <pc:sldMk cId="2712006679" sldId="280"/>
            <ac:spMk id="10" creationId="{3760D405-3AC0-4227-8E27-94BC8E6EF8F3}"/>
          </ac:spMkLst>
        </pc:spChg>
      </pc:sldChg>
      <pc:sldChg chg="modSp mod">
        <pc:chgData name="Antonio-Marius Tricolici" userId="4ca5b4ffc4fcfb59" providerId="LiveId" clId="{373BEAC1-BFFC-4666-8180-5BD6349C3B2F}" dt="2022-02-06T11:50:11.457" v="3460" actId="339"/>
        <pc:sldMkLst>
          <pc:docMk/>
          <pc:sldMk cId="1099309434" sldId="283"/>
        </pc:sldMkLst>
        <pc:spChg chg="mod">
          <ac:chgData name="Antonio-Marius Tricolici" userId="4ca5b4ffc4fcfb59" providerId="LiveId" clId="{373BEAC1-BFFC-4666-8180-5BD6349C3B2F}" dt="2022-02-06T11:50:06.228" v="3459" actId="339"/>
          <ac:spMkLst>
            <pc:docMk/>
            <pc:sldMk cId="1099309434" sldId="283"/>
            <ac:spMk id="12" creationId="{11F58F19-161F-4B91-84D1-EA00C56F4A4E}"/>
          </ac:spMkLst>
        </pc:spChg>
        <pc:spChg chg="mod">
          <ac:chgData name="Antonio-Marius Tricolici" userId="4ca5b4ffc4fcfb59" providerId="LiveId" clId="{373BEAC1-BFFC-4666-8180-5BD6349C3B2F}" dt="2022-02-06T11:50:11.457" v="3460" actId="339"/>
          <ac:spMkLst>
            <pc:docMk/>
            <pc:sldMk cId="1099309434" sldId="283"/>
            <ac:spMk id="13" creationId="{498BB14D-29D8-4C4C-8E1D-A0871AD839B4}"/>
          </ac:spMkLst>
        </pc:spChg>
      </pc:sldChg>
      <pc:sldChg chg="modSp mod">
        <pc:chgData name="Antonio-Marius Tricolici" userId="4ca5b4ffc4fcfb59" providerId="LiveId" clId="{373BEAC1-BFFC-4666-8180-5BD6349C3B2F}" dt="2022-02-06T11:50:53.064" v="3468" actId="14100"/>
        <pc:sldMkLst>
          <pc:docMk/>
          <pc:sldMk cId="1144164342" sldId="284"/>
        </pc:sldMkLst>
        <pc:spChg chg="mod">
          <ac:chgData name="Antonio-Marius Tricolici" userId="4ca5b4ffc4fcfb59" providerId="LiveId" clId="{373BEAC1-BFFC-4666-8180-5BD6349C3B2F}" dt="2022-02-06T11:50:53.064" v="3468" actId="14100"/>
          <ac:spMkLst>
            <pc:docMk/>
            <pc:sldMk cId="1144164342" sldId="284"/>
            <ac:spMk id="5" creationId="{6F002E93-128F-4D97-9D40-8A0A3E36EE94}"/>
          </ac:spMkLst>
        </pc:spChg>
      </pc:sldChg>
      <pc:sldChg chg="addSp modSp mod">
        <pc:chgData name="Antonio-Marius Tricolici" userId="4ca5b4ffc4fcfb59" providerId="LiveId" clId="{373BEAC1-BFFC-4666-8180-5BD6349C3B2F}" dt="2022-02-06T09:05:52.719" v="650" actId="20577"/>
        <pc:sldMkLst>
          <pc:docMk/>
          <pc:sldMk cId="1358298685" sldId="288"/>
        </pc:sldMkLst>
        <pc:spChg chg="mod">
          <ac:chgData name="Antonio-Marius Tricolici" userId="4ca5b4ffc4fcfb59" providerId="LiveId" clId="{373BEAC1-BFFC-4666-8180-5BD6349C3B2F}" dt="2022-02-06T09:01:11.125" v="401" actId="27636"/>
          <ac:spMkLst>
            <pc:docMk/>
            <pc:sldMk cId="1358298685" sldId="288"/>
            <ac:spMk id="2" creationId="{0F076235-C318-4F86-96B5-016FCA048F83}"/>
          </ac:spMkLst>
        </pc:spChg>
        <pc:graphicFrameChg chg="add mod modGraphic">
          <ac:chgData name="Antonio-Marius Tricolici" userId="4ca5b4ffc4fcfb59" providerId="LiveId" clId="{373BEAC1-BFFC-4666-8180-5BD6349C3B2F}" dt="2022-02-06T09:05:52.719" v="650" actId="20577"/>
          <ac:graphicFrameMkLst>
            <pc:docMk/>
            <pc:sldMk cId="1358298685" sldId="288"/>
            <ac:graphicFrameMk id="3" creationId="{82FC0CEF-BB47-4CBB-A67F-C85E5AD6707C}"/>
          </ac:graphicFrameMkLst>
        </pc:graphicFrameChg>
      </pc:sldChg>
      <pc:sldChg chg="addSp delSp modSp new mod modClrScheme chgLayout">
        <pc:chgData name="Antonio-Marius Tricolici" userId="4ca5b4ffc4fcfb59" providerId="LiveId" clId="{373BEAC1-BFFC-4666-8180-5BD6349C3B2F}" dt="2022-02-06T17:19:45.371" v="3935" actId="20577"/>
        <pc:sldMkLst>
          <pc:docMk/>
          <pc:sldMk cId="1307481501" sldId="289"/>
        </pc:sldMkLst>
        <pc:spChg chg="del mod ord">
          <ac:chgData name="Antonio-Marius Tricolici" userId="4ca5b4ffc4fcfb59" providerId="LiveId" clId="{373BEAC1-BFFC-4666-8180-5BD6349C3B2F}" dt="2022-02-06T08:53:50.014" v="36" actId="700"/>
          <ac:spMkLst>
            <pc:docMk/>
            <pc:sldMk cId="1307481501" sldId="289"/>
            <ac:spMk id="2" creationId="{CCE61A31-2AF7-4A8C-BFB7-DECD68562FD9}"/>
          </ac:spMkLst>
        </pc:spChg>
        <pc:spChg chg="add mod ord">
          <ac:chgData name="Antonio-Marius Tricolici" userId="4ca5b4ffc4fcfb59" providerId="LiveId" clId="{373BEAC1-BFFC-4666-8180-5BD6349C3B2F}" dt="2022-02-06T10:57:41.982" v="3454" actId="2711"/>
          <ac:spMkLst>
            <pc:docMk/>
            <pc:sldMk cId="1307481501" sldId="289"/>
            <ac:spMk id="3" creationId="{DB5C65D6-5150-4200-8A1A-62C29F4F765F}"/>
          </ac:spMkLst>
        </pc:spChg>
        <pc:spChg chg="add mod ord">
          <ac:chgData name="Antonio-Marius Tricolici" userId="4ca5b4ffc4fcfb59" providerId="LiveId" clId="{373BEAC1-BFFC-4666-8180-5BD6349C3B2F}" dt="2022-02-06T10:57:41.982" v="3454" actId="2711"/>
          <ac:spMkLst>
            <pc:docMk/>
            <pc:sldMk cId="1307481501" sldId="289"/>
            <ac:spMk id="4" creationId="{A95DB000-1F13-43B1-A6A7-DC52184592D3}"/>
          </ac:spMkLst>
        </pc:spChg>
        <pc:spChg chg="add mod ord">
          <ac:chgData name="Antonio-Marius Tricolici" userId="4ca5b4ffc4fcfb59" providerId="LiveId" clId="{373BEAC1-BFFC-4666-8180-5BD6349C3B2F}" dt="2022-02-06T17:19:45.371" v="3935" actId="20577"/>
          <ac:spMkLst>
            <pc:docMk/>
            <pc:sldMk cId="1307481501" sldId="289"/>
            <ac:spMk id="5" creationId="{42C08766-A9DA-4EED-9F54-812EA62FCA30}"/>
          </ac:spMkLst>
        </pc:spChg>
      </pc:sldChg>
      <pc:sldChg chg="addSp delSp modSp new del mod modClrScheme chgLayout">
        <pc:chgData name="Antonio-Marius Tricolici" userId="4ca5b4ffc4fcfb59" providerId="LiveId" clId="{373BEAC1-BFFC-4666-8180-5BD6349C3B2F}" dt="2022-02-06T10:54:22.604" v="3445" actId="2696"/>
        <pc:sldMkLst>
          <pc:docMk/>
          <pc:sldMk cId="3143559266" sldId="290"/>
        </pc:sldMkLst>
        <pc:spChg chg="del mod ord">
          <ac:chgData name="Antonio-Marius Tricolici" userId="4ca5b4ffc4fcfb59" providerId="LiveId" clId="{373BEAC1-BFFC-4666-8180-5BD6349C3B2F}" dt="2022-02-06T08:54:54.140" v="102" actId="700"/>
          <ac:spMkLst>
            <pc:docMk/>
            <pc:sldMk cId="3143559266" sldId="290"/>
            <ac:spMk id="2" creationId="{95C2998A-1204-4C03-BF34-41A4F5899539}"/>
          </ac:spMkLst>
        </pc:spChg>
        <pc:spChg chg="del">
          <ac:chgData name="Antonio-Marius Tricolici" userId="4ca5b4ffc4fcfb59" providerId="LiveId" clId="{373BEAC1-BFFC-4666-8180-5BD6349C3B2F}" dt="2022-02-06T08:54:54.140" v="102" actId="700"/>
          <ac:spMkLst>
            <pc:docMk/>
            <pc:sldMk cId="3143559266" sldId="290"/>
            <ac:spMk id="3" creationId="{58AEF1AC-5372-4BF4-918D-27A205D91DB6}"/>
          </ac:spMkLst>
        </pc:spChg>
        <pc:spChg chg="del">
          <ac:chgData name="Antonio-Marius Tricolici" userId="4ca5b4ffc4fcfb59" providerId="LiveId" clId="{373BEAC1-BFFC-4666-8180-5BD6349C3B2F}" dt="2022-02-06T08:54:54.140" v="102" actId="700"/>
          <ac:spMkLst>
            <pc:docMk/>
            <pc:sldMk cId="3143559266" sldId="290"/>
            <ac:spMk id="4" creationId="{454F636E-8EAB-4F91-9D86-D2EFAC00366D}"/>
          </ac:spMkLst>
        </pc:spChg>
        <pc:spChg chg="add mod ord">
          <ac:chgData name="Antonio-Marius Tricolici" userId="4ca5b4ffc4fcfb59" providerId="LiveId" clId="{373BEAC1-BFFC-4666-8180-5BD6349C3B2F}" dt="2022-02-06T08:54:56.465" v="111" actId="27636"/>
          <ac:spMkLst>
            <pc:docMk/>
            <pc:sldMk cId="3143559266" sldId="290"/>
            <ac:spMk id="5" creationId="{5DB68831-4950-477D-8BCA-F0A26ED24D14}"/>
          </ac:spMkLst>
        </pc:spChg>
        <pc:spChg chg="add mod">
          <ac:chgData name="Antonio-Marius Tricolici" userId="4ca5b4ffc4fcfb59" providerId="LiveId" clId="{373BEAC1-BFFC-4666-8180-5BD6349C3B2F}" dt="2022-02-06T08:57:26.697" v="370" actId="20577"/>
          <ac:spMkLst>
            <pc:docMk/>
            <pc:sldMk cId="3143559266" sldId="290"/>
            <ac:spMk id="6" creationId="{BE72B39C-CC4B-4DA0-9F2A-45541FFAD4D5}"/>
          </ac:spMkLst>
        </pc:spChg>
      </pc:sldChg>
      <pc:sldChg chg="addSp delSp modSp new mod">
        <pc:chgData name="Antonio-Marius Tricolici" userId="4ca5b4ffc4fcfb59" providerId="LiveId" clId="{373BEAC1-BFFC-4666-8180-5BD6349C3B2F}" dt="2022-02-06T09:58:17.458" v="2079" actId="20577"/>
        <pc:sldMkLst>
          <pc:docMk/>
          <pc:sldMk cId="4091551081" sldId="291"/>
        </pc:sldMkLst>
        <pc:spChg chg="mod">
          <ac:chgData name="Antonio-Marius Tricolici" userId="4ca5b4ffc4fcfb59" providerId="LiveId" clId="{373BEAC1-BFFC-4666-8180-5BD6349C3B2F}" dt="2022-02-06T09:01:57.378" v="440" actId="20577"/>
          <ac:spMkLst>
            <pc:docMk/>
            <pc:sldMk cId="4091551081" sldId="291"/>
            <ac:spMk id="2" creationId="{D5FFE5A7-27D1-493E-AABF-D20254DAE679}"/>
          </ac:spMkLst>
        </pc:spChg>
        <pc:spChg chg="add mod">
          <ac:chgData name="Antonio-Marius Tricolici" userId="4ca5b4ffc4fcfb59" providerId="LiveId" clId="{373BEAC1-BFFC-4666-8180-5BD6349C3B2F}" dt="2022-02-06T09:58:17.458" v="2079" actId="20577"/>
          <ac:spMkLst>
            <pc:docMk/>
            <pc:sldMk cId="4091551081" sldId="291"/>
            <ac:spMk id="3" creationId="{0D116993-C575-4EB0-BBCB-E96E07F70ECC}"/>
          </ac:spMkLst>
        </pc:spChg>
        <pc:spChg chg="add del">
          <ac:chgData name="Antonio-Marius Tricolici" userId="4ca5b4ffc4fcfb59" providerId="LiveId" clId="{373BEAC1-BFFC-4666-8180-5BD6349C3B2F}" dt="2022-02-06T09:48:06.823" v="1792"/>
          <ac:spMkLst>
            <pc:docMk/>
            <pc:sldMk cId="4091551081" sldId="291"/>
            <ac:spMk id="4" creationId="{73BA6625-1B00-407F-9D44-FB3457DCC105}"/>
          </ac:spMkLst>
        </pc:spChg>
      </pc:sldChg>
      <pc:sldChg chg="addSp delSp modSp new mod">
        <pc:chgData name="Antonio-Marius Tricolici" userId="4ca5b4ffc4fcfb59" providerId="LiveId" clId="{373BEAC1-BFFC-4666-8180-5BD6349C3B2F}" dt="2022-02-06T12:21:30.283" v="3541" actId="478"/>
        <pc:sldMkLst>
          <pc:docMk/>
          <pc:sldMk cId="4011680360" sldId="292"/>
        </pc:sldMkLst>
        <pc:spChg chg="mod">
          <ac:chgData name="Antonio-Marius Tricolici" userId="4ca5b4ffc4fcfb59" providerId="LiveId" clId="{373BEAC1-BFFC-4666-8180-5BD6349C3B2F}" dt="2022-02-06T09:10:03.013" v="855" actId="20577"/>
          <ac:spMkLst>
            <pc:docMk/>
            <pc:sldMk cId="4011680360" sldId="292"/>
            <ac:spMk id="2" creationId="{69488622-0880-463A-B94D-1580BFEA8C68}"/>
          </ac:spMkLst>
        </pc:spChg>
        <pc:spChg chg="add mod">
          <ac:chgData name="Antonio-Marius Tricolici" userId="4ca5b4ffc4fcfb59" providerId="LiveId" clId="{373BEAC1-BFFC-4666-8180-5BD6349C3B2F}" dt="2022-02-06T12:20:59.240" v="3536" actId="404"/>
          <ac:spMkLst>
            <pc:docMk/>
            <pc:sldMk cId="4011680360" sldId="292"/>
            <ac:spMk id="3" creationId="{55069D84-0A65-479E-968B-89B1B18BD84E}"/>
          </ac:spMkLst>
        </pc:spChg>
        <pc:spChg chg="add del">
          <ac:chgData name="Antonio-Marius Tricolici" userId="4ca5b4ffc4fcfb59" providerId="LiveId" clId="{373BEAC1-BFFC-4666-8180-5BD6349C3B2F}" dt="2022-02-06T09:10:46.550" v="975"/>
          <ac:spMkLst>
            <pc:docMk/>
            <pc:sldMk cId="4011680360" sldId="292"/>
            <ac:spMk id="4" creationId="{605740E7-2006-4843-A4FC-5F6D65C3B883}"/>
          </ac:spMkLst>
        </pc:spChg>
        <pc:spChg chg="add del">
          <ac:chgData name="Antonio-Marius Tricolici" userId="4ca5b4ffc4fcfb59" providerId="LiveId" clId="{373BEAC1-BFFC-4666-8180-5BD6349C3B2F}" dt="2022-02-06T09:11:32.668" v="1016"/>
          <ac:spMkLst>
            <pc:docMk/>
            <pc:sldMk cId="4011680360" sldId="292"/>
            <ac:spMk id="5" creationId="{ABE1AE18-4D79-49C2-9FE6-F0A872EE4AB4}"/>
          </ac:spMkLst>
        </pc:spChg>
        <pc:spChg chg="add mod">
          <ac:chgData name="Antonio-Marius Tricolici" userId="4ca5b4ffc4fcfb59" providerId="LiveId" clId="{373BEAC1-BFFC-4666-8180-5BD6349C3B2F}" dt="2022-02-06T11:49:51.140" v="3457" actId="339"/>
          <ac:spMkLst>
            <pc:docMk/>
            <pc:sldMk cId="4011680360" sldId="292"/>
            <ac:spMk id="6" creationId="{F2BEBD88-D1F6-4A00-A07D-08AFFFD5DC96}"/>
          </ac:spMkLst>
        </pc:spChg>
        <pc:spChg chg="add del mod">
          <ac:chgData name="Antonio-Marius Tricolici" userId="4ca5b4ffc4fcfb59" providerId="LiveId" clId="{373BEAC1-BFFC-4666-8180-5BD6349C3B2F}" dt="2022-02-06T12:21:30.283" v="3541" actId="478"/>
          <ac:spMkLst>
            <pc:docMk/>
            <pc:sldMk cId="4011680360" sldId="292"/>
            <ac:spMk id="7" creationId="{AAE6C365-645B-41E1-ACA3-777FE5CDE040}"/>
          </ac:spMkLst>
        </pc:spChg>
      </pc:sldChg>
      <pc:sldChg chg="addSp delSp modSp add mod modNotesTx">
        <pc:chgData name="Antonio-Marius Tricolici" userId="4ca5b4ffc4fcfb59" providerId="LiveId" clId="{373BEAC1-BFFC-4666-8180-5BD6349C3B2F}" dt="2022-02-06T09:18:02.968" v="1378"/>
        <pc:sldMkLst>
          <pc:docMk/>
          <pc:sldMk cId="624862317" sldId="293"/>
        </pc:sldMkLst>
        <pc:spChg chg="mod">
          <ac:chgData name="Antonio-Marius Tricolici" userId="4ca5b4ffc4fcfb59" providerId="LiveId" clId="{373BEAC1-BFFC-4666-8180-5BD6349C3B2F}" dt="2022-02-06T09:14:24.183" v="1049" actId="20577"/>
          <ac:spMkLst>
            <pc:docMk/>
            <pc:sldMk cId="624862317" sldId="293"/>
            <ac:spMk id="2" creationId="{69488622-0880-463A-B94D-1580BFEA8C68}"/>
          </ac:spMkLst>
        </pc:spChg>
        <pc:spChg chg="del">
          <ac:chgData name="Antonio-Marius Tricolici" userId="4ca5b4ffc4fcfb59" providerId="LiveId" clId="{373BEAC1-BFFC-4666-8180-5BD6349C3B2F}" dt="2022-02-06T09:14:49.792" v="1058" actId="478"/>
          <ac:spMkLst>
            <pc:docMk/>
            <pc:sldMk cId="624862317" sldId="293"/>
            <ac:spMk id="3" creationId="{55069D84-0A65-479E-968B-89B1B18BD84E}"/>
          </ac:spMkLst>
        </pc:spChg>
        <pc:spChg chg="del mod">
          <ac:chgData name="Antonio-Marius Tricolici" userId="4ca5b4ffc4fcfb59" providerId="LiveId" clId="{373BEAC1-BFFC-4666-8180-5BD6349C3B2F}" dt="2022-02-06T09:14:47.144" v="1057" actId="478"/>
          <ac:spMkLst>
            <pc:docMk/>
            <pc:sldMk cId="624862317" sldId="293"/>
            <ac:spMk id="6" creationId="{F2BEBD88-D1F6-4A00-A07D-08AFFFD5DC96}"/>
          </ac:spMkLst>
        </pc:spChg>
        <pc:picChg chg="add mod">
          <ac:chgData name="Antonio-Marius Tricolici" userId="4ca5b4ffc4fcfb59" providerId="LiveId" clId="{373BEAC1-BFFC-4666-8180-5BD6349C3B2F}" dt="2022-02-06T09:14:55.973" v="1061" actId="1076"/>
          <ac:picMkLst>
            <pc:docMk/>
            <pc:sldMk cId="624862317" sldId="293"/>
            <ac:picMk id="2050" creationId="{AE8AB9D0-0F55-402D-8DC3-8607E3BF6EFB}"/>
          </ac:picMkLst>
        </pc:picChg>
      </pc:sldChg>
      <pc:sldChg chg="addSp delSp modSp add mod">
        <pc:chgData name="Antonio-Marius Tricolici" userId="4ca5b4ffc4fcfb59" providerId="LiveId" clId="{373BEAC1-BFFC-4666-8180-5BD6349C3B2F}" dt="2022-02-06T12:21:07.057" v="3537" actId="403"/>
        <pc:sldMkLst>
          <pc:docMk/>
          <pc:sldMk cId="2852776830" sldId="294"/>
        </pc:sldMkLst>
        <pc:spChg chg="mod">
          <ac:chgData name="Antonio-Marius Tricolici" userId="4ca5b4ffc4fcfb59" providerId="LiveId" clId="{373BEAC1-BFFC-4666-8180-5BD6349C3B2F}" dt="2022-02-06T12:21:07.057" v="3537" actId="403"/>
          <ac:spMkLst>
            <pc:docMk/>
            <pc:sldMk cId="2852776830" sldId="294"/>
            <ac:spMk id="3" creationId="{55069D84-0A65-479E-968B-89B1B18BD84E}"/>
          </ac:spMkLst>
        </pc:spChg>
        <pc:spChg chg="add del">
          <ac:chgData name="Antonio-Marius Tricolici" userId="4ca5b4ffc4fcfb59" providerId="LiveId" clId="{373BEAC1-BFFC-4666-8180-5BD6349C3B2F}" dt="2022-02-06T09:16:51.655" v="1366" actId="478"/>
          <ac:spMkLst>
            <pc:docMk/>
            <pc:sldMk cId="2852776830" sldId="294"/>
            <ac:spMk id="4" creationId="{FA7EB9F7-E29C-4E5C-9621-C09524AEBB3F}"/>
          </ac:spMkLst>
        </pc:spChg>
        <pc:spChg chg="add mod">
          <ac:chgData name="Antonio-Marius Tricolici" userId="4ca5b4ffc4fcfb59" providerId="LiveId" clId="{373BEAC1-BFFC-4666-8180-5BD6349C3B2F}" dt="2022-02-06T11:49:57.175" v="3458" actId="339"/>
          <ac:spMkLst>
            <pc:docMk/>
            <pc:sldMk cId="2852776830" sldId="294"/>
            <ac:spMk id="5" creationId="{092C5F4B-B61B-428A-BBEC-57226E408FA5}"/>
          </ac:spMkLst>
        </pc:spChg>
        <pc:spChg chg="del">
          <ac:chgData name="Antonio-Marius Tricolici" userId="4ca5b4ffc4fcfb59" providerId="LiveId" clId="{373BEAC1-BFFC-4666-8180-5BD6349C3B2F}" dt="2022-02-06T09:16:51.655" v="1366" actId="478"/>
          <ac:spMkLst>
            <pc:docMk/>
            <pc:sldMk cId="2852776830" sldId="294"/>
            <ac:spMk id="6" creationId="{F2BEBD88-D1F6-4A00-A07D-08AFFFD5DC96}"/>
          </ac:spMkLst>
        </pc:spChg>
        <pc:spChg chg="mod">
          <ac:chgData name="Antonio-Marius Tricolici" userId="4ca5b4ffc4fcfb59" providerId="LiveId" clId="{373BEAC1-BFFC-4666-8180-5BD6349C3B2F}" dt="2022-02-06T12:21:07.057" v="3537" actId="403"/>
          <ac:spMkLst>
            <pc:docMk/>
            <pc:sldMk cId="2852776830" sldId="294"/>
            <ac:spMk id="7" creationId="{AAE6C365-645B-41E1-ACA3-777FE5CDE040}"/>
          </ac:spMkLst>
        </pc:spChg>
      </pc:sldChg>
      <pc:sldChg chg="add del">
        <pc:chgData name="Antonio-Marius Tricolici" userId="4ca5b4ffc4fcfb59" providerId="LiveId" clId="{373BEAC1-BFFC-4666-8180-5BD6349C3B2F}" dt="2022-02-06T09:16:44.708" v="1364"/>
        <pc:sldMkLst>
          <pc:docMk/>
          <pc:sldMk cId="1877971039" sldId="295"/>
        </pc:sldMkLst>
      </pc:sldChg>
      <pc:sldChg chg="modSp add mod">
        <pc:chgData name="Antonio-Marius Tricolici" userId="4ca5b4ffc4fcfb59" providerId="LiveId" clId="{373BEAC1-BFFC-4666-8180-5BD6349C3B2F}" dt="2022-02-06T09:41:23.214" v="1655" actId="20577"/>
        <pc:sldMkLst>
          <pc:docMk/>
          <pc:sldMk cId="2231459128" sldId="295"/>
        </pc:sldMkLst>
        <pc:spChg chg="mod">
          <ac:chgData name="Antonio-Marius Tricolici" userId="4ca5b4ffc4fcfb59" providerId="LiveId" clId="{373BEAC1-BFFC-4666-8180-5BD6349C3B2F}" dt="2022-02-06T09:36:28.975" v="1413" actId="20577"/>
          <ac:spMkLst>
            <pc:docMk/>
            <pc:sldMk cId="2231459128" sldId="295"/>
            <ac:spMk id="2" creationId="{0F076235-C318-4F86-96B5-016FCA048F83}"/>
          </ac:spMkLst>
        </pc:spChg>
        <pc:graphicFrameChg chg="mod modGraphic">
          <ac:chgData name="Antonio-Marius Tricolici" userId="4ca5b4ffc4fcfb59" providerId="LiveId" clId="{373BEAC1-BFFC-4666-8180-5BD6349C3B2F}" dt="2022-02-06T09:41:23.214" v="1655" actId="20577"/>
          <ac:graphicFrameMkLst>
            <pc:docMk/>
            <pc:sldMk cId="2231459128" sldId="295"/>
            <ac:graphicFrameMk id="3" creationId="{82FC0CEF-BB47-4CBB-A67F-C85E5AD6707C}"/>
          </ac:graphicFrameMkLst>
        </pc:graphicFrameChg>
      </pc:sldChg>
      <pc:sldChg chg="addSp modSp new mod">
        <pc:chgData name="Antonio-Marius Tricolici" userId="4ca5b4ffc4fcfb59" providerId="LiveId" clId="{373BEAC1-BFFC-4666-8180-5BD6349C3B2F}" dt="2022-02-06T11:49:47.656" v="3456" actId="339"/>
        <pc:sldMkLst>
          <pc:docMk/>
          <pc:sldMk cId="1092461397" sldId="296"/>
        </pc:sldMkLst>
        <pc:spChg chg="mod">
          <ac:chgData name="Antonio-Marius Tricolici" userId="4ca5b4ffc4fcfb59" providerId="LiveId" clId="{373BEAC1-BFFC-4666-8180-5BD6349C3B2F}" dt="2022-02-06T09:43:19.764" v="1682" actId="20577"/>
          <ac:spMkLst>
            <pc:docMk/>
            <pc:sldMk cId="1092461397" sldId="296"/>
            <ac:spMk id="2" creationId="{2434BFC9-3CF7-4C5A-AECF-8CB62D74C39B}"/>
          </ac:spMkLst>
        </pc:spChg>
        <pc:spChg chg="add mod">
          <ac:chgData name="Antonio-Marius Tricolici" userId="4ca5b4ffc4fcfb59" providerId="LiveId" clId="{373BEAC1-BFFC-4666-8180-5BD6349C3B2F}" dt="2022-02-06T11:49:47.656" v="3456" actId="339"/>
          <ac:spMkLst>
            <pc:docMk/>
            <pc:sldMk cId="1092461397" sldId="296"/>
            <ac:spMk id="3" creationId="{53699E59-CFF6-4FAA-8FCC-4446DF473673}"/>
          </ac:spMkLst>
        </pc:spChg>
      </pc:sldChg>
      <pc:sldChg chg="addSp delSp modSp new del mod">
        <pc:chgData name="Antonio-Marius Tricolici" userId="4ca5b4ffc4fcfb59" providerId="LiveId" clId="{373BEAC1-BFFC-4666-8180-5BD6349C3B2F}" dt="2022-02-06T09:43:14.528" v="1672" actId="2696"/>
        <pc:sldMkLst>
          <pc:docMk/>
          <pc:sldMk cId="3532515150" sldId="296"/>
        </pc:sldMkLst>
        <pc:spChg chg="del">
          <ac:chgData name="Antonio-Marius Tricolici" userId="4ca5b4ffc4fcfb59" providerId="LiveId" clId="{373BEAC1-BFFC-4666-8180-5BD6349C3B2F}" dt="2022-02-06T09:42:35.812" v="1657"/>
          <ac:spMkLst>
            <pc:docMk/>
            <pc:sldMk cId="3532515150" sldId="296"/>
            <ac:spMk id="2" creationId="{DD0A3606-3AFA-42EE-885B-4FAFCF92CB6C}"/>
          </ac:spMkLst>
        </pc:spChg>
        <pc:spChg chg="add mod">
          <ac:chgData name="Antonio-Marius Tricolici" userId="4ca5b4ffc4fcfb59" providerId="LiveId" clId="{373BEAC1-BFFC-4666-8180-5BD6349C3B2F}" dt="2022-02-06T09:42:49.529" v="1661" actId="14100"/>
          <ac:spMkLst>
            <pc:docMk/>
            <pc:sldMk cId="3532515150" sldId="296"/>
            <ac:spMk id="3" creationId="{DFEC30FE-8CC1-4FAA-ADA7-B8DA74D875B8}"/>
          </ac:spMkLst>
        </pc:spChg>
        <pc:spChg chg="add mod">
          <ac:chgData name="Antonio-Marius Tricolici" userId="4ca5b4ffc4fcfb59" providerId="LiveId" clId="{373BEAC1-BFFC-4666-8180-5BD6349C3B2F}" dt="2022-02-06T09:43:07.376" v="1671" actId="2711"/>
          <ac:spMkLst>
            <pc:docMk/>
            <pc:sldMk cId="3532515150" sldId="296"/>
            <ac:spMk id="4" creationId="{F8DF543D-6E6D-4A05-96CA-9AF77A637589}"/>
          </ac:spMkLst>
        </pc:spChg>
      </pc:sldChg>
      <pc:sldChg chg="addSp modSp new mod ord">
        <pc:chgData name="Antonio-Marius Tricolici" userId="4ca5b4ffc4fcfb59" providerId="LiveId" clId="{373BEAC1-BFFC-4666-8180-5BD6349C3B2F}" dt="2022-02-06T14:30:39.812" v="3903" actId="20578"/>
        <pc:sldMkLst>
          <pc:docMk/>
          <pc:sldMk cId="3225857392" sldId="297"/>
        </pc:sldMkLst>
        <pc:spChg chg="mod">
          <ac:chgData name="Antonio-Marius Tricolici" userId="4ca5b4ffc4fcfb59" providerId="LiveId" clId="{373BEAC1-BFFC-4666-8180-5BD6349C3B2F}" dt="2022-02-06T12:21:45.653" v="3543" actId="403"/>
          <ac:spMkLst>
            <pc:docMk/>
            <pc:sldMk cId="3225857392" sldId="297"/>
            <ac:spMk id="2" creationId="{9419D9DE-E67D-4ECC-B78B-38DEC868681A}"/>
          </ac:spMkLst>
        </pc:spChg>
        <pc:spChg chg="add mod">
          <ac:chgData name="Antonio-Marius Tricolici" userId="4ca5b4ffc4fcfb59" providerId="LiveId" clId="{373BEAC1-BFFC-4666-8180-5BD6349C3B2F}" dt="2022-02-06T14:30:39.812" v="3903" actId="20578"/>
          <ac:spMkLst>
            <pc:docMk/>
            <pc:sldMk cId="3225857392" sldId="297"/>
            <ac:spMk id="3" creationId="{1F9675CB-EDEC-4035-A9B9-CA5BDD4563C1}"/>
          </ac:spMkLst>
        </pc:spChg>
        <pc:spChg chg="add mod">
          <ac:chgData name="Antonio-Marius Tricolici" userId="4ca5b4ffc4fcfb59" providerId="LiveId" clId="{373BEAC1-BFFC-4666-8180-5BD6349C3B2F}" dt="2022-02-06T12:21:45.653" v="3543" actId="403"/>
          <ac:spMkLst>
            <pc:docMk/>
            <pc:sldMk cId="3225857392" sldId="297"/>
            <ac:spMk id="4" creationId="{8AF45858-F262-4199-968A-62C7D247B357}"/>
          </ac:spMkLst>
        </pc:spChg>
      </pc:sldChg>
      <pc:sldChg chg="addSp modSp new mod">
        <pc:chgData name="Antonio-Marius Tricolici" userId="4ca5b4ffc4fcfb59" providerId="LiveId" clId="{373BEAC1-BFFC-4666-8180-5BD6349C3B2F}" dt="2022-02-06T14:35:57.485" v="3909" actId="1076"/>
        <pc:sldMkLst>
          <pc:docMk/>
          <pc:sldMk cId="1121376984" sldId="298"/>
        </pc:sldMkLst>
        <pc:spChg chg="mod">
          <ac:chgData name="Antonio-Marius Tricolici" userId="4ca5b4ffc4fcfb59" providerId="LiveId" clId="{373BEAC1-BFFC-4666-8180-5BD6349C3B2F}" dt="2022-02-06T12:20:45.547" v="3527" actId="403"/>
          <ac:spMkLst>
            <pc:docMk/>
            <pc:sldMk cId="1121376984" sldId="298"/>
            <ac:spMk id="2" creationId="{6AE53028-26B9-4A58-AE5B-545DC08A4926}"/>
          </ac:spMkLst>
        </pc:spChg>
        <pc:spChg chg="add mod">
          <ac:chgData name="Antonio-Marius Tricolici" userId="4ca5b4ffc4fcfb59" providerId="LiveId" clId="{373BEAC1-BFFC-4666-8180-5BD6349C3B2F}" dt="2022-02-06T12:20:45.547" v="3527" actId="403"/>
          <ac:spMkLst>
            <pc:docMk/>
            <pc:sldMk cId="1121376984" sldId="298"/>
            <ac:spMk id="3" creationId="{04C55CB4-B3FE-4CDC-B883-A125CEF797BD}"/>
          </ac:spMkLst>
        </pc:spChg>
        <pc:spChg chg="add mod">
          <ac:chgData name="Antonio-Marius Tricolici" userId="4ca5b4ffc4fcfb59" providerId="LiveId" clId="{373BEAC1-BFFC-4666-8180-5BD6349C3B2F}" dt="2022-02-06T14:35:57.485" v="3909" actId="1076"/>
          <ac:spMkLst>
            <pc:docMk/>
            <pc:sldMk cId="1121376984" sldId="298"/>
            <ac:spMk id="4" creationId="{A1B6B129-E4F6-461D-974D-5867E5E8AB0C}"/>
          </ac:spMkLst>
        </pc:spChg>
      </pc:sldChg>
      <pc:sldChg chg="addSp modSp new mod ord">
        <pc:chgData name="Antonio-Marius Tricolici" userId="4ca5b4ffc4fcfb59" providerId="LiveId" clId="{373BEAC1-BFFC-4666-8180-5BD6349C3B2F}" dt="2022-02-06T14:35:20.532" v="3907" actId="113"/>
        <pc:sldMkLst>
          <pc:docMk/>
          <pc:sldMk cId="160628957" sldId="299"/>
        </pc:sldMkLst>
        <pc:spChg chg="mod">
          <ac:chgData name="Antonio-Marius Tricolici" userId="4ca5b4ffc4fcfb59" providerId="LiveId" clId="{373BEAC1-BFFC-4666-8180-5BD6349C3B2F}" dt="2022-02-06T10:12:39.021" v="2680" actId="20577"/>
          <ac:spMkLst>
            <pc:docMk/>
            <pc:sldMk cId="160628957" sldId="299"/>
            <ac:spMk id="2" creationId="{214C6483-2D36-41ED-B92D-77A4B6E73B3A}"/>
          </ac:spMkLst>
        </pc:spChg>
        <pc:spChg chg="add mod">
          <ac:chgData name="Antonio-Marius Tricolici" userId="4ca5b4ffc4fcfb59" providerId="LiveId" clId="{373BEAC1-BFFC-4666-8180-5BD6349C3B2F}" dt="2022-02-06T14:35:20.532" v="3907" actId="113"/>
          <ac:spMkLst>
            <pc:docMk/>
            <pc:sldMk cId="160628957" sldId="299"/>
            <ac:spMk id="3" creationId="{C549E5D0-31A2-4272-8CFF-5122F3897551}"/>
          </ac:spMkLst>
        </pc:spChg>
        <pc:spChg chg="add mod">
          <ac:chgData name="Antonio-Marius Tricolici" userId="4ca5b4ffc4fcfb59" providerId="LiveId" clId="{373BEAC1-BFFC-4666-8180-5BD6349C3B2F}" dt="2022-02-06T10:14:24.291" v="2918" actId="20577"/>
          <ac:spMkLst>
            <pc:docMk/>
            <pc:sldMk cId="160628957" sldId="299"/>
            <ac:spMk id="5" creationId="{0BD08F58-903C-46E9-B903-71F5864C8DB7}"/>
          </ac:spMkLst>
        </pc:spChg>
      </pc:sldChg>
      <pc:sldChg chg="modSp add del mod">
        <pc:chgData name="Antonio-Marius Tricolici" userId="4ca5b4ffc4fcfb59" providerId="LiveId" clId="{373BEAC1-BFFC-4666-8180-5BD6349C3B2F}" dt="2022-02-06T10:09:01.462" v="2337" actId="2696"/>
        <pc:sldMkLst>
          <pc:docMk/>
          <pc:sldMk cId="2109262512" sldId="299"/>
        </pc:sldMkLst>
        <pc:spChg chg="mod">
          <ac:chgData name="Antonio-Marius Tricolici" userId="4ca5b4ffc4fcfb59" providerId="LiveId" clId="{373BEAC1-BFFC-4666-8180-5BD6349C3B2F}" dt="2022-02-06T10:00:19.491" v="2105" actId="20577"/>
          <ac:spMkLst>
            <pc:docMk/>
            <pc:sldMk cId="2109262512" sldId="299"/>
            <ac:spMk id="3" creationId="{1F9675CB-EDEC-4035-A9B9-CA5BDD4563C1}"/>
          </ac:spMkLst>
        </pc:spChg>
      </pc:sldChg>
      <pc:sldChg chg="addSp delSp modSp new mod">
        <pc:chgData name="Antonio-Marius Tricolici" userId="4ca5b4ffc4fcfb59" providerId="LiveId" clId="{373BEAC1-BFFC-4666-8180-5BD6349C3B2F}" dt="2022-02-06T12:20:48.348" v="3529" actId="403"/>
        <pc:sldMkLst>
          <pc:docMk/>
          <pc:sldMk cId="395441443" sldId="300"/>
        </pc:sldMkLst>
        <pc:spChg chg="mod">
          <ac:chgData name="Antonio-Marius Tricolici" userId="4ca5b4ffc4fcfb59" providerId="LiveId" clId="{373BEAC1-BFFC-4666-8180-5BD6349C3B2F}" dt="2022-02-06T12:20:48.348" v="3529" actId="403"/>
          <ac:spMkLst>
            <pc:docMk/>
            <pc:sldMk cId="395441443" sldId="300"/>
            <ac:spMk id="2" creationId="{349564EF-4073-4EF9-AB46-28A973744338}"/>
          </ac:spMkLst>
        </pc:spChg>
        <pc:spChg chg="add mod">
          <ac:chgData name="Antonio-Marius Tricolici" userId="4ca5b4ffc4fcfb59" providerId="LiveId" clId="{373BEAC1-BFFC-4666-8180-5BD6349C3B2F}" dt="2022-02-06T12:20:48.348" v="3529" actId="403"/>
          <ac:spMkLst>
            <pc:docMk/>
            <pc:sldMk cId="395441443" sldId="300"/>
            <ac:spMk id="3" creationId="{491A78FA-A4AE-45D3-B4AA-F84DDF4B804D}"/>
          </ac:spMkLst>
        </pc:spChg>
        <pc:spChg chg="add del mod">
          <ac:chgData name="Antonio-Marius Tricolici" userId="4ca5b4ffc4fcfb59" providerId="LiveId" clId="{373BEAC1-BFFC-4666-8180-5BD6349C3B2F}" dt="2022-02-06T10:27:48.174" v="3386"/>
          <ac:spMkLst>
            <pc:docMk/>
            <pc:sldMk cId="395441443" sldId="300"/>
            <ac:spMk id="4" creationId="{8E81A6B6-5434-4426-BE5A-2EF5BD3C0378}"/>
          </ac:spMkLst>
        </pc:spChg>
        <pc:spChg chg="add del">
          <ac:chgData name="Antonio-Marius Tricolici" userId="4ca5b4ffc4fcfb59" providerId="LiveId" clId="{373BEAC1-BFFC-4666-8180-5BD6349C3B2F}" dt="2022-02-06T10:27:49.492" v="3388"/>
          <ac:spMkLst>
            <pc:docMk/>
            <pc:sldMk cId="395441443" sldId="300"/>
            <ac:spMk id="5" creationId="{C86B3876-1D46-4F7E-88AC-CAB81F78D961}"/>
          </ac:spMkLst>
        </pc:spChg>
      </pc:sldChg>
      <pc:sldChg chg="modSp new mod modClrScheme chgLayout">
        <pc:chgData name="Antonio-Marius Tricolici" userId="4ca5b4ffc4fcfb59" providerId="LiveId" clId="{373BEAC1-BFFC-4666-8180-5BD6349C3B2F}" dt="2022-02-06T10:38:25.879" v="3403" actId="700"/>
        <pc:sldMkLst>
          <pc:docMk/>
          <pc:sldMk cId="1586656465" sldId="301"/>
        </pc:sldMkLst>
        <pc:spChg chg="mod ord">
          <ac:chgData name="Antonio-Marius Tricolici" userId="4ca5b4ffc4fcfb59" providerId="LiveId" clId="{373BEAC1-BFFC-4666-8180-5BD6349C3B2F}" dt="2022-02-06T10:38:25.879" v="3403" actId="700"/>
          <ac:spMkLst>
            <pc:docMk/>
            <pc:sldMk cId="1586656465" sldId="301"/>
            <ac:spMk id="2" creationId="{C4DA830B-4AD9-404D-BD7E-C1F1FA88D402}"/>
          </ac:spMkLst>
        </pc:spChg>
      </pc:sldChg>
      <pc:sldChg chg="addSp modSp new mod modClrScheme chgLayout">
        <pc:chgData name="Antonio-Marius Tricolici" userId="4ca5b4ffc4fcfb59" providerId="LiveId" clId="{373BEAC1-BFFC-4666-8180-5BD6349C3B2F}" dt="2022-02-06T10:39:12.089" v="3443" actId="20577"/>
        <pc:sldMkLst>
          <pc:docMk/>
          <pc:sldMk cId="2663951972" sldId="302"/>
        </pc:sldMkLst>
        <pc:spChg chg="mod ord">
          <ac:chgData name="Antonio-Marius Tricolici" userId="4ca5b4ffc4fcfb59" providerId="LiveId" clId="{373BEAC1-BFFC-4666-8180-5BD6349C3B2F}" dt="2022-02-06T10:38:34.942" v="3417" actId="700"/>
          <ac:spMkLst>
            <pc:docMk/>
            <pc:sldMk cId="2663951972" sldId="302"/>
            <ac:spMk id="2" creationId="{379B52DF-6262-4086-BAEB-61AACE48EBB4}"/>
          </ac:spMkLst>
        </pc:spChg>
        <pc:spChg chg="add mod ord">
          <ac:chgData name="Antonio-Marius Tricolici" userId="4ca5b4ffc4fcfb59" providerId="LiveId" clId="{373BEAC1-BFFC-4666-8180-5BD6349C3B2F}" dt="2022-02-06T10:39:12.089" v="3443" actId="20577"/>
          <ac:spMkLst>
            <pc:docMk/>
            <pc:sldMk cId="2663951972" sldId="302"/>
            <ac:spMk id="3" creationId="{13C2438E-3F75-4A79-A93B-C49B27909732}"/>
          </ac:spMkLst>
        </pc:spChg>
      </pc:sldChg>
      <pc:sldChg chg="modSp new del mod">
        <pc:chgData name="Antonio-Marius Tricolici" userId="4ca5b4ffc4fcfb59" providerId="LiveId" clId="{373BEAC1-BFFC-4666-8180-5BD6349C3B2F}" dt="2022-02-06T12:45:20.577" v="3902" actId="2696"/>
        <pc:sldMkLst>
          <pc:docMk/>
          <pc:sldMk cId="625336075" sldId="303"/>
        </pc:sldMkLst>
        <pc:spChg chg="mod">
          <ac:chgData name="Antonio-Marius Tricolici" userId="4ca5b4ffc4fcfb59" providerId="LiveId" clId="{373BEAC1-BFFC-4666-8180-5BD6349C3B2F}" dt="2022-02-06T12:09:28.596" v="3523" actId="27636"/>
          <ac:spMkLst>
            <pc:docMk/>
            <pc:sldMk cId="625336075" sldId="303"/>
            <ac:spMk id="2" creationId="{45276B40-036B-4579-BED9-D059C0AFEA16}"/>
          </ac:spMkLst>
        </pc:spChg>
      </pc:sldChg>
      <pc:sldChg chg="add del">
        <pc:chgData name="Antonio-Marius Tricolici" userId="4ca5b4ffc4fcfb59" providerId="LiveId" clId="{373BEAC1-BFFC-4666-8180-5BD6349C3B2F}" dt="2022-02-06T10:54:31.413" v="3449" actId="2696"/>
        <pc:sldMkLst>
          <pc:docMk/>
          <pc:sldMk cId="1785758940" sldId="303"/>
        </pc:sldMkLst>
      </pc:sldChg>
      <pc:sldChg chg="addSp modSp new mod">
        <pc:chgData name="Antonio-Marius Tricolici" userId="4ca5b4ffc4fcfb59" providerId="LiveId" clId="{373BEAC1-BFFC-4666-8180-5BD6349C3B2F}" dt="2022-02-06T12:27:46.533" v="3901" actId="403"/>
        <pc:sldMkLst>
          <pc:docMk/>
          <pc:sldMk cId="165604632" sldId="304"/>
        </pc:sldMkLst>
        <pc:spChg chg="mod">
          <ac:chgData name="Antonio-Marius Tricolici" userId="4ca5b4ffc4fcfb59" providerId="LiveId" clId="{373BEAC1-BFFC-4666-8180-5BD6349C3B2F}" dt="2022-02-06T12:23:19.305" v="3585" actId="20577"/>
          <ac:spMkLst>
            <pc:docMk/>
            <pc:sldMk cId="165604632" sldId="304"/>
            <ac:spMk id="2" creationId="{5DC56F8F-9F88-477B-9E5F-0464DE896E95}"/>
          </ac:spMkLst>
        </pc:spChg>
        <pc:spChg chg="add mod">
          <ac:chgData name="Antonio-Marius Tricolici" userId="4ca5b4ffc4fcfb59" providerId="LiveId" clId="{373BEAC1-BFFC-4666-8180-5BD6349C3B2F}" dt="2022-02-06T12:27:46.533" v="3901" actId="403"/>
          <ac:spMkLst>
            <pc:docMk/>
            <pc:sldMk cId="165604632" sldId="304"/>
            <ac:spMk id="4" creationId="{9458E6C7-5D01-49C9-AF73-19202BAA8A0E}"/>
          </ac:spMkLst>
        </pc:spChg>
        <pc:graphicFrameChg chg="add mod modGraphic">
          <ac:chgData name="Antonio-Marius Tricolici" userId="4ca5b4ffc4fcfb59" providerId="LiveId" clId="{373BEAC1-BFFC-4666-8180-5BD6349C3B2F}" dt="2022-02-06T12:26:50.725" v="3754" actId="1076"/>
          <ac:graphicFrameMkLst>
            <pc:docMk/>
            <pc:sldMk cId="165604632" sldId="304"/>
            <ac:graphicFrameMk id="3" creationId="{6DB73B95-EB7A-4B8D-BE82-11538E65B6F7}"/>
          </ac:graphicFrameMkLst>
        </pc:graphicFrameChg>
      </pc:sldChg>
      <pc:sldChg chg="add del">
        <pc:chgData name="Antonio-Marius Tricolici" userId="4ca5b4ffc4fcfb59" providerId="LiveId" clId="{373BEAC1-BFFC-4666-8180-5BD6349C3B2F}" dt="2022-02-06T10:54:32.651" v="3450" actId="2696"/>
        <pc:sldMkLst>
          <pc:docMk/>
          <pc:sldMk cId="4269417404" sldId="304"/>
        </pc:sldMkLst>
      </pc:sldChg>
      <pc:sldChg chg="add del">
        <pc:chgData name="Antonio-Marius Tricolici" userId="4ca5b4ffc4fcfb59" providerId="LiveId" clId="{373BEAC1-BFFC-4666-8180-5BD6349C3B2F}" dt="2022-02-06T10:54:30.284" v="3448" actId="2696"/>
        <pc:sldMkLst>
          <pc:docMk/>
          <pc:sldMk cId="59168904" sldId="305"/>
        </pc:sldMkLst>
      </pc:sldChg>
      <pc:sldMasterChg chg="delSldLayout">
        <pc:chgData name="Antonio-Marius Tricolici" userId="4ca5b4ffc4fcfb59" providerId="LiveId" clId="{373BEAC1-BFFC-4666-8180-5BD6349C3B2F}" dt="2022-02-06T08:53:37.451" v="34" actId="2696"/>
        <pc:sldMasterMkLst>
          <pc:docMk/>
          <pc:sldMasterMk cId="0" sldId="2147483659"/>
        </pc:sldMasterMkLst>
        <pc:sldLayoutChg chg="del">
          <pc:chgData name="Antonio-Marius Tricolici" userId="4ca5b4ffc4fcfb59" providerId="LiveId" clId="{373BEAC1-BFFC-4666-8180-5BD6349C3B2F}" dt="2022-02-06T08:53:37.451" v="34" actId="2696"/>
          <pc:sldLayoutMkLst>
            <pc:docMk/>
            <pc:sldMasterMk cId="0" sldId="2147483659"/>
            <pc:sldLayoutMk cId="0" sldId="2147483653"/>
          </pc:sldLayoutMkLst>
        </pc:sldLayoutChg>
      </pc:sldMasterChg>
    </pc:docChg>
  </pc:docChgLst>
  <pc:docChgLst>
    <pc:chgData name="Antonio-Marius Tricolici" userId="4ca5b4ffc4fcfb59" providerId="LiveId" clId="{948C9755-D538-4556-A498-DE6B58A1F2A7}"/>
    <pc:docChg chg="undo custSel addSld delSld modSld sldOrd modSection">
      <pc:chgData name="Antonio-Marius Tricolici" userId="4ca5b4ffc4fcfb59" providerId="LiveId" clId="{948C9755-D538-4556-A498-DE6B58A1F2A7}" dt="2022-02-09T16:25:12.431" v="2667" actId="20577"/>
      <pc:docMkLst>
        <pc:docMk/>
      </pc:docMkLst>
      <pc:sldChg chg="addSp delSp modSp mod">
        <pc:chgData name="Antonio-Marius Tricolici" userId="4ca5b4ffc4fcfb59" providerId="LiveId" clId="{948C9755-D538-4556-A498-DE6B58A1F2A7}" dt="2022-02-08T15:53:38.728" v="661" actId="11529"/>
        <pc:sldMkLst>
          <pc:docMk/>
          <pc:sldMk cId="2712006679" sldId="280"/>
        </pc:sldMkLst>
        <pc:spChg chg="mod">
          <ac:chgData name="Antonio-Marius Tricolici" userId="4ca5b4ffc4fcfb59" providerId="LiveId" clId="{948C9755-D538-4556-A498-DE6B58A1F2A7}" dt="2022-02-08T15:43:00.280" v="273" actId="1076"/>
          <ac:spMkLst>
            <pc:docMk/>
            <pc:sldMk cId="2712006679" sldId="280"/>
            <ac:spMk id="2" creationId="{8E446382-299C-4A5E-B254-742C46985421}"/>
          </ac:spMkLst>
        </pc:spChg>
        <pc:spChg chg="mod">
          <ac:chgData name="Antonio-Marius Tricolici" userId="4ca5b4ffc4fcfb59" providerId="LiveId" clId="{948C9755-D538-4556-A498-DE6B58A1F2A7}" dt="2022-02-08T15:43:04.335" v="274" actId="1076"/>
          <ac:spMkLst>
            <pc:docMk/>
            <pc:sldMk cId="2712006679" sldId="280"/>
            <ac:spMk id="6" creationId="{54EC660E-354B-4FCC-9F9F-C7A3C360B230}"/>
          </ac:spMkLst>
        </pc:spChg>
        <pc:spChg chg="add mod">
          <ac:chgData name="Antonio-Marius Tricolici" userId="4ca5b4ffc4fcfb59" providerId="LiveId" clId="{948C9755-D538-4556-A498-DE6B58A1F2A7}" dt="2022-02-08T15:45:40.697" v="583" actId="1076"/>
          <ac:spMkLst>
            <pc:docMk/>
            <pc:sldMk cId="2712006679" sldId="280"/>
            <ac:spMk id="7" creationId="{B07AA650-1D8A-4227-870A-23C123F6EF97}"/>
          </ac:spMkLst>
        </pc:spChg>
        <pc:spChg chg="add mod">
          <ac:chgData name="Antonio-Marius Tricolici" userId="4ca5b4ffc4fcfb59" providerId="LiveId" clId="{948C9755-D538-4556-A498-DE6B58A1F2A7}" dt="2022-02-08T15:46:01.370" v="659" actId="20577"/>
          <ac:spMkLst>
            <pc:docMk/>
            <pc:sldMk cId="2712006679" sldId="280"/>
            <ac:spMk id="8" creationId="{40965715-8760-4EC8-9AE3-A26C867CF7B2}"/>
          </ac:spMkLst>
        </pc:spChg>
        <pc:spChg chg="mod">
          <ac:chgData name="Antonio-Marius Tricolici" userId="4ca5b4ffc4fcfb59" providerId="LiveId" clId="{948C9755-D538-4556-A498-DE6B58A1F2A7}" dt="2022-02-08T15:43:00.280" v="273" actId="1076"/>
          <ac:spMkLst>
            <pc:docMk/>
            <pc:sldMk cId="2712006679" sldId="280"/>
            <ac:spMk id="9" creationId="{1A78085C-DD82-4414-B06A-5093D8A6BB36}"/>
          </ac:spMkLst>
        </pc:spChg>
        <pc:spChg chg="mod">
          <ac:chgData name="Antonio-Marius Tricolici" userId="4ca5b4ffc4fcfb59" providerId="LiveId" clId="{948C9755-D538-4556-A498-DE6B58A1F2A7}" dt="2022-02-08T15:43:00.280" v="273" actId="1076"/>
          <ac:spMkLst>
            <pc:docMk/>
            <pc:sldMk cId="2712006679" sldId="280"/>
            <ac:spMk id="10" creationId="{3760D405-3AC0-4227-8E27-94BC8E6EF8F3}"/>
          </ac:spMkLst>
        </pc:spChg>
        <pc:spChg chg="add del mod">
          <ac:chgData name="Antonio-Marius Tricolici" userId="4ca5b4ffc4fcfb59" providerId="LiveId" clId="{948C9755-D538-4556-A498-DE6B58A1F2A7}" dt="2022-02-08T15:43:17.792" v="278" actId="478"/>
          <ac:spMkLst>
            <pc:docMk/>
            <pc:sldMk cId="2712006679" sldId="280"/>
            <ac:spMk id="11" creationId="{165C399A-162E-42FC-B7AC-001F10892D9C}"/>
          </ac:spMkLst>
        </pc:spChg>
        <pc:spChg chg="add del mod">
          <ac:chgData name="Antonio-Marius Tricolici" userId="4ca5b4ffc4fcfb59" providerId="LiveId" clId="{948C9755-D538-4556-A498-DE6B58A1F2A7}" dt="2022-02-08T15:43:16.862" v="277" actId="478"/>
          <ac:spMkLst>
            <pc:docMk/>
            <pc:sldMk cId="2712006679" sldId="280"/>
            <ac:spMk id="12" creationId="{1A4ECF2D-F5E3-4366-92FE-5E8E6849BDD4}"/>
          </ac:spMkLst>
        </pc:spChg>
        <pc:cxnChg chg="add del">
          <ac:chgData name="Antonio-Marius Tricolici" userId="4ca5b4ffc4fcfb59" providerId="LiveId" clId="{948C9755-D538-4556-A498-DE6B58A1F2A7}" dt="2022-02-08T15:53:38.728" v="661" actId="11529"/>
          <ac:cxnSpMkLst>
            <pc:docMk/>
            <pc:sldMk cId="2712006679" sldId="280"/>
            <ac:cxnSpMk id="4" creationId="{649EFB65-72E9-43F1-ABC7-197F14BCACBB}"/>
          </ac:cxnSpMkLst>
        </pc:cxnChg>
      </pc:sldChg>
      <pc:sldChg chg="modSp mod">
        <pc:chgData name="Antonio-Marius Tricolici" userId="4ca5b4ffc4fcfb59" providerId="LiveId" clId="{948C9755-D538-4556-A498-DE6B58A1F2A7}" dt="2022-02-08T17:09:26.136" v="1044" actId="20577"/>
        <pc:sldMkLst>
          <pc:docMk/>
          <pc:sldMk cId="3565427431" sldId="282"/>
        </pc:sldMkLst>
        <pc:spChg chg="mod">
          <ac:chgData name="Antonio-Marius Tricolici" userId="4ca5b4ffc4fcfb59" providerId="LiveId" clId="{948C9755-D538-4556-A498-DE6B58A1F2A7}" dt="2022-02-08T17:09:26.136" v="1044" actId="20577"/>
          <ac:spMkLst>
            <pc:docMk/>
            <pc:sldMk cId="3565427431" sldId="282"/>
            <ac:spMk id="3" creationId="{C36B375D-819E-40EA-93FD-95B37CF2A798}"/>
          </ac:spMkLst>
        </pc:spChg>
      </pc:sldChg>
      <pc:sldChg chg="modSp modAnim">
        <pc:chgData name="Antonio-Marius Tricolici" userId="4ca5b4ffc4fcfb59" providerId="LiveId" clId="{948C9755-D538-4556-A498-DE6B58A1F2A7}" dt="2022-02-09T11:04:21.914" v="1245" actId="20577"/>
        <pc:sldMkLst>
          <pc:docMk/>
          <pc:sldMk cId="1099309434" sldId="283"/>
        </pc:sldMkLst>
        <pc:spChg chg="mod">
          <ac:chgData name="Antonio-Marius Tricolici" userId="4ca5b4ffc4fcfb59" providerId="LiveId" clId="{948C9755-D538-4556-A498-DE6B58A1F2A7}" dt="2022-02-09T11:04:21.914" v="1245" actId="20577"/>
          <ac:spMkLst>
            <pc:docMk/>
            <pc:sldMk cId="1099309434" sldId="283"/>
            <ac:spMk id="12" creationId="{11F58F19-161F-4B91-84D1-EA00C56F4A4E}"/>
          </ac:spMkLst>
        </pc:spChg>
      </pc:sldChg>
      <pc:sldChg chg="modSp mod">
        <pc:chgData name="Antonio-Marius Tricolici" userId="4ca5b4ffc4fcfb59" providerId="LiveId" clId="{948C9755-D538-4556-A498-DE6B58A1F2A7}" dt="2022-02-09T11:02:34.709" v="1241" actId="1076"/>
        <pc:sldMkLst>
          <pc:docMk/>
          <pc:sldMk cId="2946385776" sldId="285"/>
        </pc:sldMkLst>
        <pc:spChg chg="mod">
          <ac:chgData name="Antonio-Marius Tricolici" userId="4ca5b4ffc4fcfb59" providerId="LiveId" clId="{948C9755-D538-4556-A498-DE6B58A1F2A7}" dt="2022-02-09T11:02:31.537" v="1240" actId="20577"/>
          <ac:spMkLst>
            <pc:docMk/>
            <pc:sldMk cId="2946385776" sldId="285"/>
            <ac:spMk id="2" creationId="{B03688EC-5062-4FC3-9581-27B2CDABA505}"/>
          </ac:spMkLst>
        </pc:spChg>
        <pc:picChg chg="mod">
          <ac:chgData name="Antonio-Marius Tricolici" userId="4ca5b4ffc4fcfb59" providerId="LiveId" clId="{948C9755-D538-4556-A498-DE6B58A1F2A7}" dt="2022-02-09T11:02:34.709" v="1241" actId="1076"/>
          <ac:picMkLst>
            <pc:docMk/>
            <pc:sldMk cId="2946385776" sldId="285"/>
            <ac:picMk id="1026" creationId="{1AFC8FBC-3D4C-4DA2-B56D-B97BF4120C52}"/>
          </ac:picMkLst>
        </pc:picChg>
      </pc:sldChg>
      <pc:sldChg chg="modSp mod ord">
        <pc:chgData name="Antonio-Marius Tricolici" userId="4ca5b4ffc4fcfb59" providerId="LiveId" clId="{948C9755-D538-4556-A498-DE6B58A1F2A7}" dt="2022-02-09T13:04:21.497" v="1306" actId="20577"/>
        <pc:sldMkLst>
          <pc:docMk/>
          <pc:sldMk cId="4091551081" sldId="291"/>
        </pc:sldMkLst>
        <pc:spChg chg="mod">
          <ac:chgData name="Antonio-Marius Tricolici" userId="4ca5b4ffc4fcfb59" providerId="LiveId" clId="{948C9755-D538-4556-A498-DE6B58A1F2A7}" dt="2022-02-09T13:04:21.497" v="1306" actId="20577"/>
          <ac:spMkLst>
            <pc:docMk/>
            <pc:sldMk cId="4091551081" sldId="291"/>
            <ac:spMk id="3" creationId="{0D116993-C575-4EB0-BBCB-E96E07F70ECC}"/>
          </ac:spMkLst>
        </pc:spChg>
      </pc:sldChg>
      <pc:sldChg chg="modSp mod">
        <pc:chgData name="Antonio-Marius Tricolici" userId="4ca5b4ffc4fcfb59" providerId="LiveId" clId="{948C9755-D538-4556-A498-DE6B58A1F2A7}" dt="2022-02-08T17:28:23.047" v="1202" actId="20577"/>
        <pc:sldMkLst>
          <pc:docMk/>
          <pc:sldMk cId="2231459128" sldId="295"/>
        </pc:sldMkLst>
        <pc:graphicFrameChg chg="modGraphic">
          <ac:chgData name="Antonio-Marius Tricolici" userId="4ca5b4ffc4fcfb59" providerId="LiveId" clId="{948C9755-D538-4556-A498-DE6B58A1F2A7}" dt="2022-02-08T17:28:23.047" v="1202" actId="20577"/>
          <ac:graphicFrameMkLst>
            <pc:docMk/>
            <pc:sldMk cId="2231459128" sldId="295"/>
            <ac:graphicFrameMk id="3" creationId="{82FC0CEF-BB47-4CBB-A67F-C85E5AD6707C}"/>
          </ac:graphicFrameMkLst>
        </pc:graphicFrameChg>
      </pc:sldChg>
      <pc:sldChg chg="addSp delSp modSp">
        <pc:chgData name="Antonio-Marius Tricolici" userId="4ca5b4ffc4fcfb59" providerId="LiveId" clId="{948C9755-D538-4556-A498-DE6B58A1F2A7}" dt="2022-02-09T13:24:12.773" v="1982"/>
        <pc:sldMkLst>
          <pc:docMk/>
          <pc:sldMk cId="1092461397" sldId="296"/>
        </pc:sldMkLst>
        <pc:spChg chg="del mod">
          <ac:chgData name="Antonio-Marius Tricolici" userId="4ca5b4ffc4fcfb59" providerId="LiveId" clId="{948C9755-D538-4556-A498-DE6B58A1F2A7}" dt="2022-02-09T13:24:12.128" v="1981" actId="478"/>
          <ac:spMkLst>
            <pc:docMk/>
            <pc:sldMk cId="1092461397" sldId="296"/>
            <ac:spMk id="3" creationId="{53699E59-CFF6-4FAA-8FCC-4446DF473673}"/>
          </ac:spMkLst>
        </pc:spChg>
        <pc:spChg chg="add mod">
          <ac:chgData name="Antonio-Marius Tricolici" userId="4ca5b4ffc4fcfb59" providerId="LiveId" clId="{948C9755-D538-4556-A498-DE6B58A1F2A7}" dt="2022-02-09T13:24:12.773" v="1982"/>
          <ac:spMkLst>
            <pc:docMk/>
            <pc:sldMk cId="1092461397" sldId="296"/>
            <ac:spMk id="4" creationId="{612B1899-40F8-4771-B552-2D66FCA5F6D0}"/>
          </ac:spMkLst>
        </pc:spChg>
      </pc:sldChg>
      <pc:sldChg chg="modSp mod">
        <pc:chgData name="Antonio-Marius Tricolici" userId="4ca5b4ffc4fcfb59" providerId="LiveId" clId="{948C9755-D538-4556-A498-DE6B58A1F2A7}" dt="2022-02-09T11:16:31.330" v="1302" actId="20577"/>
        <pc:sldMkLst>
          <pc:docMk/>
          <pc:sldMk cId="3225857392" sldId="297"/>
        </pc:sldMkLst>
        <pc:spChg chg="mod">
          <ac:chgData name="Antonio-Marius Tricolici" userId="4ca5b4ffc4fcfb59" providerId="LiveId" clId="{948C9755-D538-4556-A498-DE6B58A1F2A7}" dt="2022-02-09T11:16:31.330" v="1302" actId="20577"/>
          <ac:spMkLst>
            <pc:docMk/>
            <pc:sldMk cId="3225857392" sldId="297"/>
            <ac:spMk id="3" creationId="{1F9675CB-EDEC-4035-A9B9-CA5BDD4563C1}"/>
          </ac:spMkLst>
        </pc:spChg>
      </pc:sldChg>
      <pc:sldChg chg="modSp mod">
        <pc:chgData name="Antonio-Marius Tricolici" userId="4ca5b4ffc4fcfb59" providerId="LiveId" clId="{948C9755-D538-4556-A498-DE6B58A1F2A7}" dt="2022-02-09T13:07:25.262" v="1313" actId="20577"/>
        <pc:sldMkLst>
          <pc:docMk/>
          <pc:sldMk cId="160628957" sldId="299"/>
        </pc:sldMkLst>
        <pc:spChg chg="mod">
          <ac:chgData name="Antonio-Marius Tricolici" userId="4ca5b4ffc4fcfb59" providerId="LiveId" clId="{948C9755-D538-4556-A498-DE6B58A1F2A7}" dt="2022-02-09T13:07:25.262" v="1313" actId="20577"/>
          <ac:spMkLst>
            <pc:docMk/>
            <pc:sldMk cId="160628957" sldId="299"/>
            <ac:spMk id="3" creationId="{C549E5D0-31A2-4272-8CFF-5122F3897551}"/>
          </ac:spMkLst>
        </pc:spChg>
      </pc:sldChg>
      <pc:sldChg chg="modSp mod">
        <pc:chgData name="Antonio-Marius Tricolici" userId="4ca5b4ffc4fcfb59" providerId="LiveId" clId="{948C9755-D538-4556-A498-DE6B58A1F2A7}" dt="2022-02-08T17:33:48.687" v="1235" actId="20577"/>
        <pc:sldMkLst>
          <pc:docMk/>
          <pc:sldMk cId="395441443" sldId="300"/>
        </pc:sldMkLst>
        <pc:spChg chg="mod">
          <ac:chgData name="Antonio-Marius Tricolici" userId="4ca5b4ffc4fcfb59" providerId="LiveId" clId="{948C9755-D538-4556-A498-DE6B58A1F2A7}" dt="2022-02-08T17:33:48.687" v="1235" actId="20577"/>
          <ac:spMkLst>
            <pc:docMk/>
            <pc:sldMk cId="395441443" sldId="300"/>
            <ac:spMk id="3" creationId="{491A78FA-A4AE-45D3-B4AA-F84DDF4B804D}"/>
          </ac:spMkLst>
        </pc:spChg>
      </pc:sldChg>
      <pc:sldChg chg="modSp new del mod">
        <pc:chgData name="Antonio-Marius Tricolici" userId="4ca5b4ffc4fcfb59" providerId="LiveId" clId="{948C9755-D538-4556-A498-DE6B58A1F2A7}" dt="2022-02-07T18:57:55.779" v="17" actId="2696"/>
        <pc:sldMkLst>
          <pc:docMk/>
          <pc:sldMk cId="1722697930" sldId="305"/>
        </pc:sldMkLst>
        <pc:spChg chg="mod">
          <ac:chgData name="Antonio-Marius Tricolici" userId="4ca5b4ffc4fcfb59" providerId="LiveId" clId="{948C9755-D538-4556-A498-DE6B58A1F2A7}" dt="2022-02-07T18:57:51.163" v="16" actId="20577"/>
          <ac:spMkLst>
            <pc:docMk/>
            <pc:sldMk cId="1722697930" sldId="305"/>
            <ac:spMk id="2" creationId="{96F5A353-0409-42B3-BCB0-992518E2E1CC}"/>
          </ac:spMkLst>
        </pc:spChg>
      </pc:sldChg>
      <pc:sldChg chg="addSp modSp new mod">
        <pc:chgData name="Antonio-Marius Tricolici" userId="4ca5b4ffc4fcfb59" providerId="LiveId" clId="{948C9755-D538-4556-A498-DE6B58A1F2A7}" dt="2022-02-07T19:00:50.543" v="94" actId="1076"/>
        <pc:sldMkLst>
          <pc:docMk/>
          <pc:sldMk cId="4272820975" sldId="305"/>
        </pc:sldMkLst>
        <pc:spChg chg="mod">
          <ac:chgData name="Antonio-Marius Tricolici" userId="4ca5b4ffc4fcfb59" providerId="LiveId" clId="{948C9755-D538-4556-A498-DE6B58A1F2A7}" dt="2022-02-07T19:00:28.285" v="72" actId="20577"/>
          <ac:spMkLst>
            <pc:docMk/>
            <pc:sldMk cId="4272820975" sldId="305"/>
            <ac:spMk id="2" creationId="{6D009EDC-BAAB-4889-ADDB-CEAEF6DDF7B3}"/>
          </ac:spMkLst>
        </pc:spChg>
        <pc:spChg chg="add mod">
          <ac:chgData name="Antonio-Marius Tricolici" userId="4ca5b4ffc4fcfb59" providerId="LiveId" clId="{948C9755-D538-4556-A498-DE6B58A1F2A7}" dt="2022-02-07T18:59:37.315" v="35" actId="1076"/>
          <ac:spMkLst>
            <pc:docMk/>
            <pc:sldMk cId="4272820975" sldId="305"/>
            <ac:spMk id="3" creationId="{8504EBCF-C7BE-459C-84F7-994B926DD61D}"/>
          </ac:spMkLst>
        </pc:spChg>
        <pc:spChg chg="add mod">
          <ac:chgData name="Antonio-Marius Tricolici" userId="4ca5b4ffc4fcfb59" providerId="LiveId" clId="{948C9755-D538-4556-A498-DE6B58A1F2A7}" dt="2022-02-07T19:00:19.685" v="49" actId="339"/>
          <ac:spMkLst>
            <pc:docMk/>
            <pc:sldMk cId="4272820975" sldId="305"/>
            <ac:spMk id="4" creationId="{72A8303D-9E5E-41B8-85BC-1983B312B09D}"/>
          </ac:spMkLst>
        </pc:spChg>
        <pc:spChg chg="add mod">
          <ac:chgData name="Antonio-Marius Tricolici" userId="4ca5b4ffc4fcfb59" providerId="LiveId" clId="{948C9755-D538-4556-A498-DE6B58A1F2A7}" dt="2022-02-07T19:00:41.688" v="83" actId="1076"/>
          <ac:spMkLst>
            <pc:docMk/>
            <pc:sldMk cId="4272820975" sldId="305"/>
            <ac:spMk id="5" creationId="{09B583F5-3BCC-44DD-BE1B-19E251B6EF0F}"/>
          </ac:spMkLst>
        </pc:spChg>
        <pc:spChg chg="add mod">
          <ac:chgData name="Antonio-Marius Tricolici" userId="4ca5b4ffc4fcfb59" providerId="LiveId" clId="{948C9755-D538-4556-A498-DE6B58A1F2A7}" dt="2022-02-07T19:00:50.543" v="94" actId="1076"/>
          <ac:spMkLst>
            <pc:docMk/>
            <pc:sldMk cId="4272820975" sldId="305"/>
            <ac:spMk id="6" creationId="{3109227E-96BB-4C72-AE9B-64D2AF1DCD38}"/>
          </ac:spMkLst>
        </pc:spChg>
      </pc:sldChg>
      <pc:sldChg chg="addSp modSp new mod">
        <pc:chgData name="Antonio-Marius Tricolici" userId="4ca5b4ffc4fcfb59" providerId="LiveId" clId="{948C9755-D538-4556-A498-DE6B58A1F2A7}" dt="2022-02-07T19:19:15.907" v="254" actId="2711"/>
        <pc:sldMkLst>
          <pc:docMk/>
          <pc:sldMk cId="1102530071" sldId="306"/>
        </pc:sldMkLst>
        <pc:spChg chg="mod">
          <ac:chgData name="Antonio-Marius Tricolici" userId="4ca5b4ffc4fcfb59" providerId="LiveId" clId="{948C9755-D538-4556-A498-DE6B58A1F2A7}" dt="2022-02-07T19:17:52.013" v="235" actId="20577"/>
          <ac:spMkLst>
            <pc:docMk/>
            <pc:sldMk cId="1102530071" sldId="306"/>
            <ac:spMk id="2" creationId="{A8735B3D-5867-43FB-8298-BAAE2B8B5D3E}"/>
          </ac:spMkLst>
        </pc:spChg>
        <pc:spChg chg="add mod">
          <ac:chgData name="Antonio-Marius Tricolici" userId="4ca5b4ffc4fcfb59" providerId="LiveId" clId="{948C9755-D538-4556-A498-DE6B58A1F2A7}" dt="2022-02-07T19:18:48.285" v="239" actId="1076"/>
          <ac:spMkLst>
            <pc:docMk/>
            <pc:sldMk cId="1102530071" sldId="306"/>
            <ac:spMk id="3" creationId="{36B6A2EB-CB4B-4E7B-AA83-A45032893364}"/>
          </ac:spMkLst>
        </pc:spChg>
        <pc:spChg chg="add mod">
          <ac:chgData name="Antonio-Marius Tricolici" userId="4ca5b4ffc4fcfb59" providerId="LiveId" clId="{948C9755-D538-4556-A498-DE6B58A1F2A7}" dt="2022-02-07T19:19:15.907" v="254" actId="2711"/>
          <ac:spMkLst>
            <pc:docMk/>
            <pc:sldMk cId="1102530071" sldId="306"/>
            <ac:spMk id="4" creationId="{4D9F60A6-DDFA-42DF-ADD4-B877808A2B21}"/>
          </ac:spMkLst>
        </pc:spChg>
      </pc:sldChg>
      <pc:sldChg chg="addSp delSp modSp new mod">
        <pc:chgData name="Antonio-Marius Tricolici" userId="4ca5b4ffc4fcfb59" providerId="LiveId" clId="{948C9755-D538-4556-A498-DE6B58A1F2A7}" dt="2022-02-08T17:02:55.698" v="954" actId="20577"/>
        <pc:sldMkLst>
          <pc:docMk/>
          <pc:sldMk cId="3530632125" sldId="307"/>
        </pc:sldMkLst>
        <pc:spChg chg="mod">
          <ac:chgData name="Antonio-Marius Tricolici" userId="4ca5b4ffc4fcfb59" providerId="LiveId" clId="{948C9755-D538-4556-A498-DE6B58A1F2A7}" dt="2022-02-08T16:49:38.996" v="671" actId="20577"/>
          <ac:spMkLst>
            <pc:docMk/>
            <pc:sldMk cId="3530632125" sldId="307"/>
            <ac:spMk id="2" creationId="{5620D6B0-CD60-4DDF-95FF-B6EE4EA3E55A}"/>
          </ac:spMkLst>
        </pc:spChg>
        <pc:spChg chg="add mod">
          <ac:chgData name="Antonio-Marius Tricolici" userId="4ca5b4ffc4fcfb59" providerId="LiveId" clId="{948C9755-D538-4556-A498-DE6B58A1F2A7}" dt="2022-02-08T17:02:55.698" v="954" actId="20577"/>
          <ac:spMkLst>
            <pc:docMk/>
            <pc:sldMk cId="3530632125" sldId="307"/>
            <ac:spMk id="3" creationId="{5BA591D8-A6E4-4B4E-B95E-F653409EFCD0}"/>
          </ac:spMkLst>
        </pc:spChg>
        <pc:spChg chg="add del mod">
          <ac:chgData name="Antonio-Marius Tricolici" userId="4ca5b4ffc4fcfb59" providerId="LiveId" clId="{948C9755-D538-4556-A498-DE6B58A1F2A7}" dt="2022-02-08T17:01:11.291" v="869" actId="478"/>
          <ac:spMkLst>
            <pc:docMk/>
            <pc:sldMk cId="3530632125" sldId="307"/>
            <ac:spMk id="4" creationId="{23EA854A-6840-436E-8F5A-9C91EE7C9FB9}"/>
          </ac:spMkLst>
        </pc:spChg>
      </pc:sldChg>
      <pc:sldChg chg="addSp modSp new mod">
        <pc:chgData name="Antonio-Marius Tricolici" userId="4ca5b4ffc4fcfb59" providerId="LiveId" clId="{948C9755-D538-4556-A498-DE6B58A1F2A7}" dt="2022-02-08T17:13:04.474" v="1131" actId="20577"/>
        <pc:sldMkLst>
          <pc:docMk/>
          <pc:sldMk cId="3895728013" sldId="308"/>
        </pc:sldMkLst>
        <pc:spChg chg="mod">
          <ac:chgData name="Antonio-Marius Tricolici" userId="4ca5b4ffc4fcfb59" providerId="LiveId" clId="{948C9755-D538-4556-A498-DE6B58A1F2A7}" dt="2022-02-08T17:08:39.543" v="971" actId="27636"/>
          <ac:spMkLst>
            <pc:docMk/>
            <pc:sldMk cId="3895728013" sldId="308"/>
            <ac:spMk id="2" creationId="{C6DF4976-365D-45EB-A22A-1D0D87E6A0E6}"/>
          </ac:spMkLst>
        </pc:spChg>
        <pc:spChg chg="add mod">
          <ac:chgData name="Antonio-Marius Tricolici" userId="4ca5b4ffc4fcfb59" providerId="LiveId" clId="{948C9755-D538-4556-A498-DE6B58A1F2A7}" dt="2022-02-08T17:13:04.474" v="1131" actId="20577"/>
          <ac:spMkLst>
            <pc:docMk/>
            <pc:sldMk cId="3895728013" sldId="308"/>
            <ac:spMk id="3" creationId="{F5551B66-E95F-46FC-A73A-2DF5D3334A3C}"/>
          </ac:spMkLst>
        </pc:spChg>
      </pc:sldChg>
      <pc:sldChg chg="addSp delSp modSp new mod">
        <pc:chgData name="Antonio-Marius Tricolici" userId="4ca5b4ffc4fcfb59" providerId="LiveId" clId="{948C9755-D538-4556-A498-DE6B58A1F2A7}" dt="2022-02-08T17:20:50.907" v="1164" actId="1076"/>
        <pc:sldMkLst>
          <pc:docMk/>
          <pc:sldMk cId="1103731587" sldId="309"/>
        </pc:sldMkLst>
        <pc:spChg chg="mod">
          <ac:chgData name="Antonio-Marius Tricolici" userId="4ca5b4ffc4fcfb59" providerId="LiveId" clId="{948C9755-D538-4556-A498-DE6B58A1F2A7}" dt="2022-02-08T17:20:16.523" v="1143" actId="27636"/>
          <ac:spMkLst>
            <pc:docMk/>
            <pc:sldMk cId="1103731587" sldId="309"/>
            <ac:spMk id="2" creationId="{601CB872-5F0B-45A1-AEAA-275895DAD66B}"/>
          </ac:spMkLst>
        </pc:spChg>
        <pc:spChg chg="add del">
          <ac:chgData name="Antonio-Marius Tricolici" userId="4ca5b4ffc4fcfb59" providerId="LiveId" clId="{948C9755-D538-4556-A498-DE6B58A1F2A7}" dt="2022-02-08T17:20:18.890" v="1145"/>
          <ac:spMkLst>
            <pc:docMk/>
            <pc:sldMk cId="1103731587" sldId="309"/>
            <ac:spMk id="3" creationId="{A95C2D6A-EAA0-47B3-9354-E44EA8096BE4}"/>
          </ac:spMkLst>
        </pc:spChg>
        <pc:spChg chg="add mod">
          <ac:chgData name="Antonio-Marius Tricolici" userId="4ca5b4ffc4fcfb59" providerId="LiveId" clId="{948C9755-D538-4556-A498-DE6B58A1F2A7}" dt="2022-02-08T17:20:50.907" v="1164" actId="1076"/>
          <ac:spMkLst>
            <pc:docMk/>
            <pc:sldMk cId="1103731587" sldId="309"/>
            <ac:spMk id="4" creationId="{2A375779-5019-444B-B98D-3D5F6AF18A3B}"/>
          </ac:spMkLst>
        </pc:spChg>
      </pc:sldChg>
      <pc:sldChg chg="modSp new del mod ord">
        <pc:chgData name="Antonio-Marius Tricolici" userId="4ca5b4ffc4fcfb59" providerId="LiveId" clId="{948C9755-D538-4556-A498-DE6B58A1F2A7}" dt="2022-02-08T17:28:17.507" v="1188" actId="2696"/>
        <pc:sldMkLst>
          <pc:docMk/>
          <pc:sldMk cId="279625937" sldId="310"/>
        </pc:sldMkLst>
        <pc:spChg chg="mod">
          <ac:chgData name="Antonio-Marius Tricolici" userId="4ca5b4ffc4fcfb59" providerId="LiveId" clId="{948C9755-D538-4556-A498-DE6B58A1F2A7}" dt="2022-02-08T17:25:34.049" v="1187" actId="20577"/>
          <ac:spMkLst>
            <pc:docMk/>
            <pc:sldMk cId="279625937" sldId="310"/>
            <ac:spMk id="2" creationId="{2EB62FDA-6C9D-42C4-AE0D-95C4EEA855AE}"/>
          </ac:spMkLst>
        </pc:spChg>
      </pc:sldChg>
      <pc:sldChg chg="modSp new del mod">
        <pc:chgData name="Antonio-Marius Tricolici" userId="4ca5b4ffc4fcfb59" providerId="LiveId" clId="{948C9755-D538-4556-A498-DE6B58A1F2A7}" dt="2022-02-08T17:42:00.760" v="1236" actId="2696"/>
        <pc:sldMkLst>
          <pc:docMk/>
          <pc:sldMk cId="2020452495" sldId="310"/>
        </pc:sldMkLst>
        <pc:spChg chg="mod">
          <ac:chgData name="Antonio-Marius Tricolici" userId="4ca5b4ffc4fcfb59" providerId="LiveId" clId="{948C9755-D538-4556-A498-DE6B58A1F2A7}" dt="2022-02-08T17:33:06.734" v="1218" actId="20577"/>
          <ac:spMkLst>
            <pc:docMk/>
            <pc:sldMk cId="2020452495" sldId="310"/>
            <ac:spMk id="2" creationId="{03F912CF-405C-44A6-9748-85A52068489B}"/>
          </ac:spMkLst>
        </pc:spChg>
      </pc:sldChg>
      <pc:sldChg chg="addSp modSp new mod">
        <pc:chgData name="Antonio-Marius Tricolici" userId="4ca5b4ffc4fcfb59" providerId="LiveId" clId="{948C9755-D538-4556-A498-DE6B58A1F2A7}" dt="2022-02-09T16:14:00.051" v="2012" actId="20577"/>
        <pc:sldMkLst>
          <pc:docMk/>
          <pc:sldMk cId="3014821586" sldId="310"/>
        </pc:sldMkLst>
        <pc:spChg chg="mod">
          <ac:chgData name="Antonio-Marius Tricolici" userId="4ca5b4ffc4fcfb59" providerId="LiveId" clId="{948C9755-D538-4556-A498-DE6B58A1F2A7}" dt="2022-02-09T13:11:04.188" v="1396" actId="20577"/>
          <ac:spMkLst>
            <pc:docMk/>
            <pc:sldMk cId="3014821586" sldId="310"/>
            <ac:spMk id="2" creationId="{F0E4DAD0-99E1-4CC4-8A25-7BD73404AAAD}"/>
          </ac:spMkLst>
        </pc:spChg>
        <pc:spChg chg="add mod">
          <ac:chgData name="Antonio-Marius Tricolici" userId="4ca5b4ffc4fcfb59" providerId="LiveId" clId="{948C9755-D538-4556-A498-DE6B58A1F2A7}" dt="2022-02-09T16:14:00.051" v="2012" actId="20577"/>
          <ac:spMkLst>
            <pc:docMk/>
            <pc:sldMk cId="3014821586" sldId="310"/>
            <ac:spMk id="3" creationId="{121DA9C3-96D8-4533-AD7A-B1AB4342D7A5}"/>
          </ac:spMkLst>
        </pc:spChg>
      </pc:sldChg>
      <pc:sldChg chg="addSp delSp modSp add mod">
        <pc:chgData name="Antonio-Marius Tricolici" userId="4ca5b4ffc4fcfb59" providerId="LiveId" clId="{948C9755-D538-4556-A498-DE6B58A1F2A7}" dt="2022-02-09T13:24:04.624" v="1980" actId="1076"/>
        <pc:sldMkLst>
          <pc:docMk/>
          <pc:sldMk cId="1951682945" sldId="311"/>
        </pc:sldMkLst>
        <pc:spChg chg="mod">
          <ac:chgData name="Antonio-Marius Tricolici" userId="4ca5b4ffc4fcfb59" providerId="LiveId" clId="{948C9755-D538-4556-A498-DE6B58A1F2A7}" dt="2022-02-09T13:23:00.647" v="1957" actId="20577"/>
          <ac:spMkLst>
            <pc:docMk/>
            <pc:sldMk cId="1951682945" sldId="311"/>
            <ac:spMk id="2" creationId="{2434BFC9-3CF7-4C5A-AECF-8CB62D74C39B}"/>
          </ac:spMkLst>
        </pc:spChg>
        <pc:spChg chg="del mod">
          <ac:chgData name="Antonio-Marius Tricolici" userId="4ca5b4ffc4fcfb59" providerId="LiveId" clId="{948C9755-D538-4556-A498-DE6B58A1F2A7}" dt="2022-02-09T13:23:37.781" v="1960" actId="478"/>
          <ac:spMkLst>
            <pc:docMk/>
            <pc:sldMk cId="1951682945" sldId="311"/>
            <ac:spMk id="3" creationId="{53699E59-CFF6-4FAA-8FCC-4446DF473673}"/>
          </ac:spMkLst>
        </pc:spChg>
        <pc:spChg chg="add del">
          <ac:chgData name="Antonio-Marius Tricolici" userId="4ca5b4ffc4fcfb59" providerId="LiveId" clId="{948C9755-D538-4556-A498-DE6B58A1F2A7}" dt="2022-02-09T13:23:37.781" v="1960" actId="478"/>
          <ac:spMkLst>
            <pc:docMk/>
            <pc:sldMk cId="1951682945" sldId="311"/>
            <ac:spMk id="4" creationId="{76F5F353-3903-45E0-8DD7-D7F76E5451AF}"/>
          </ac:spMkLst>
        </pc:spChg>
        <pc:spChg chg="add mod">
          <ac:chgData name="Antonio-Marius Tricolici" userId="4ca5b4ffc4fcfb59" providerId="LiveId" clId="{948C9755-D538-4556-A498-DE6B58A1F2A7}" dt="2022-02-09T13:24:04.624" v="1980" actId="1076"/>
          <ac:spMkLst>
            <pc:docMk/>
            <pc:sldMk cId="1951682945" sldId="311"/>
            <ac:spMk id="5" creationId="{28C3E6EF-CDA0-4AF1-B0C3-0637ECFE3104}"/>
          </ac:spMkLst>
        </pc:spChg>
      </pc:sldChg>
      <pc:sldChg chg="addSp delSp modSp new mod">
        <pc:chgData name="Antonio-Marius Tricolici" userId="4ca5b4ffc4fcfb59" providerId="LiveId" clId="{948C9755-D538-4556-A498-DE6B58A1F2A7}" dt="2022-02-09T16:23:26.175" v="2491" actId="1076"/>
        <pc:sldMkLst>
          <pc:docMk/>
          <pc:sldMk cId="1382119592" sldId="312"/>
        </pc:sldMkLst>
        <pc:spChg chg="mod">
          <ac:chgData name="Antonio-Marius Tricolici" userId="4ca5b4ffc4fcfb59" providerId="LiveId" clId="{948C9755-D538-4556-A498-DE6B58A1F2A7}" dt="2022-02-09T16:20:07.876" v="2106" actId="20577"/>
          <ac:spMkLst>
            <pc:docMk/>
            <pc:sldMk cId="1382119592" sldId="312"/>
            <ac:spMk id="2" creationId="{A2550421-BFA2-4B09-832F-B3DB7C65246E}"/>
          </ac:spMkLst>
        </pc:spChg>
        <pc:spChg chg="add del mod">
          <ac:chgData name="Antonio-Marius Tricolici" userId="4ca5b4ffc4fcfb59" providerId="LiveId" clId="{948C9755-D538-4556-A498-DE6B58A1F2A7}" dt="2022-02-09T16:20:43.959" v="2110"/>
          <ac:spMkLst>
            <pc:docMk/>
            <pc:sldMk cId="1382119592" sldId="312"/>
            <ac:spMk id="3" creationId="{E319FDFB-88C0-430A-BC8B-E492D377F991}"/>
          </ac:spMkLst>
        </pc:spChg>
        <pc:spChg chg="add del">
          <ac:chgData name="Antonio-Marius Tricolici" userId="4ca5b4ffc4fcfb59" providerId="LiveId" clId="{948C9755-D538-4556-A498-DE6B58A1F2A7}" dt="2022-02-09T16:22:55.947" v="2465"/>
          <ac:spMkLst>
            <pc:docMk/>
            <pc:sldMk cId="1382119592" sldId="312"/>
            <ac:spMk id="4" creationId="{E9BB46BB-5807-46DB-B1C9-3E6BF1BB9ED2}"/>
          </ac:spMkLst>
        </pc:spChg>
        <pc:spChg chg="add mod">
          <ac:chgData name="Antonio-Marius Tricolici" userId="4ca5b4ffc4fcfb59" providerId="LiveId" clId="{948C9755-D538-4556-A498-DE6B58A1F2A7}" dt="2022-02-09T16:23:26.175" v="2491" actId="1076"/>
          <ac:spMkLst>
            <pc:docMk/>
            <pc:sldMk cId="1382119592" sldId="312"/>
            <ac:spMk id="5" creationId="{66FBCD7C-505A-45CE-9762-4E56EC9915F5}"/>
          </ac:spMkLst>
        </pc:spChg>
      </pc:sldChg>
      <pc:sldChg chg="addSp modSp new del mod">
        <pc:chgData name="Antonio-Marius Tricolici" userId="4ca5b4ffc4fcfb59" providerId="LiveId" clId="{948C9755-D538-4556-A498-DE6B58A1F2A7}" dt="2022-02-09T16:19:47.084" v="2081" actId="2696"/>
        <pc:sldMkLst>
          <pc:docMk/>
          <pc:sldMk cId="3349678792" sldId="312"/>
        </pc:sldMkLst>
        <pc:spChg chg="mod">
          <ac:chgData name="Antonio-Marius Tricolici" userId="4ca5b4ffc4fcfb59" providerId="LiveId" clId="{948C9755-D538-4556-A498-DE6B58A1F2A7}" dt="2022-02-09T16:18:55.723" v="2022" actId="20577"/>
          <ac:spMkLst>
            <pc:docMk/>
            <pc:sldMk cId="3349678792" sldId="312"/>
            <ac:spMk id="2" creationId="{983B203C-7278-456B-9AC0-0FCC36D9CC04}"/>
          </ac:spMkLst>
        </pc:spChg>
        <pc:spChg chg="add mod">
          <ac:chgData name="Antonio-Marius Tricolici" userId="4ca5b4ffc4fcfb59" providerId="LiveId" clId="{948C9755-D538-4556-A498-DE6B58A1F2A7}" dt="2022-02-09T16:19:24.728" v="2080" actId="20577"/>
          <ac:spMkLst>
            <pc:docMk/>
            <pc:sldMk cId="3349678792" sldId="312"/>
            <ac:spMk id="3" creationId="{F4A8B284-B63E-4C36-9FF1-F773CDE92F86}"/>
          </ac:spMkLst>
        </pc:spChg>
      </pc:sldChg>
      <pc:sldChg chg="addSp modSp new mod">
        <pc:chgData name="Antonio-Marius Tricolici" userId="4ca5b4ffc4fcfb59" providerId="LiveId" clId="{948C9755-D538-4556-A498-DE6B58A1F2A7}" dt="2022-02-09T16:25:12.431" v="2667" actId="20577"/>
        <pc:sldMkLst>
          <pc:docMk/>
          <pc:sldMk cId="672368777" sldId="313"/>
        </pc:sldMkLst>
        <pc:spChg chg="mod">
          <ac:chgData name="Antonio-Marius Tricolici" userId="4ca5b4ffc4fcfb59" providerId="LiveId" clId="{948C9755-D538-4556-A498-DE6B58A1F2A7}" dt="2022-02-09T16:20:54.868" v="2129" actId="20577"/>
          <ac:spMkLst>
            <pc:docMk/>
            <pc:sldMk cId="672368777" sldId="313"/>
            <ac:spMk id="2" creationId="{D09F23FB-6150-4E1E-B6B0-A351D7BB021D}"/>
          </ac:spMkLst>
        </pc:spChg>
        <pc:spChg chg="add mod">
          <ac:chgData name="Antonio-Marius Tricolici" userId="4ca5b4ffc4fcfb59" providerId="LiveId" clId="{948C9755-D538-4556-A498-DE6B58A1F2A7}" dt="2022-02-09T16:25:12.431" v="2667" actId="20577"/>
          <ac:spMkLst>
            <pc:docMk/>
            <pc:sldMk cId="672368777" sldId="313"/>
            <ac:spMk id="3" creationId="{66244AFD-0283-4EC3-8CD9-5A774A43EB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25fb4060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25fb4060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8368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33333"/>
                </a:solidFill>
                <a:effectLst/>
                <a:latin typeface="arial" panose="020B0604020202020204" pitchFamily="34" charset="0"/>
              </a:rPr>
              <a:t>ASCII stands for American Standard Code for Information Interchange. Computers can only understand numbers, so an ASCII code is the numerical representation of a character such as 'a' or '@' or an action of some sort. ASCII was developed a long time ago and now the non-printing characters are rarely used for their original purpose. Below is the ASCII character table and this includes descriptions of the first 32 non-printing characters. ASCII was actually designed for use with teletypes and so the descriptions are somewhat obscure. If someone says they want your CV however in ASCII format, all this means is they want 'plain' text with no formatting such as tabs, bold or underscoring - the raw format that any computer can understand. This is usually so they can easily import the file into their own applications without issues. Notepad.exe creates ASCII text, or in MS Word you can save a file as 'text only'</a:t>
            </a:r>
            <a:endParaRPr lang="en-US" dirty="0"/>
          </a:p>
        </p:txBody>
      </p:sp>
    </p:spTree>
    <p:extLst>
      <p:ext uri="{BB962C8B-B14F-4D97-AF65-F5344CB8AC3E}">
        <p14:creationId xmlns:p14="http://schemas.microsoft.com/office/powerpoint/2010/main" val="238943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561242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Data types and operations</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dirty="0" err="1"/>
              <a:t>Tipurile</a:t>
            </a:r>
            <a:r>
              <a:rPr lang="en-US" dirty="0"/>
              <a:t> de date in python </a:t>
            </a:r>
            <a:r>
              <a:rPr lang="en-US" dirty="0" err="1"/>
              <a:t>si</a:t>
            </a:r>
            <a:r>
              <a:rPr lang="en-US" dirty="0"/>
              <a:t> </a:t>
            </a:r>
            <a:r>
              <a:rPr lang="en-US" dirty="0" err="1"/>
              <a:t>operatii</a:t>
            </a:r>
            <a:r>
              <a:rPr lang="en-US" dirty="0"/>
              <a:t> cu </a:t>
            </a:r>
            <a:r>
              <a:rPr lang="en-US" dirty="0" err="1"/>
              <a:t>ele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88EC-5062-4FC3-9581-27B2CDABA505}"/>
              </a:ext>
            </a:extLst>
          </p:cNvPr>
          <p:cNvSpPr>
            <a:spLocks noGrp="1"/>
          </p:cNvSpPr>
          <p:nvPr>
            <p:ph type="title"/>
          </p:nvPr>
        </p:nvSpPr>
        <p:spPr/>
        <p:txBody>
          <a:bodyPr/>
          <a:lstStyle/>
          <a:p>
            <a:r>
              <a:rPr lang="en-US" dirty="0" err="1"/>
              <a:t>Listele</a:t>
            </a:r>
            <a:endParaRPr lang="en-US" dirty="0"/>
          </a:p>
        </p:txBody>
      </p:sp>
      <p:pic>
        <p:nvPicPr>
          <p:cNvPr id="1026" name="Picture 2" descr="Python List (With Examples)">
            <a:extLst>
              <a:ext uri="{FF2B5EF4-FFF2-40B4-BE49-F238E27FC236}">
                <a16:creationId xmlns:a16="http://schemas.microsoft.com/office/drawing/2014/main" id="{1AFC8FBC-3D4C-4DA2-B56D-B97BF4120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4206"/>
            <a:ext cx="9144000" cy="387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8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8870-69EE-492A-8394-7CB6E7E2BEF3}"/>
              </a:ext>
            </a:extLst>
          </p:cNvPr>
          <p:cNvSpPr>
            <a:spLocks noGrp="1"/>
          </p:cNvSpPr>
          <p:nvPr>
            <p:ph type="title"/>
          </p:nvPr>
        </p:nvSpPr>
        <p:spPr/>
        <p:txBody>
          <a:bodyPr/>
          <a:lstStyle/>
          <a:p>
            <a:r>
              <a:rPr lang="en-US" dirty="0" err="1"/>
              <a:t>Accessarea</a:t>
            </a:r>
            <a:r>
              <a:rPr lang="en-US" dirty="0"/>
              <a:t> </a:t>
            </a:r>
            <a:r>
              <a:rPr lang="en-US" dirty="0" err="1"/>
              <a:t>partilor</a:t>
            </a:r>
            <a:r>
              <a:rPr lang="en-US" dirty="0"/>
              <a:t> </a:t>
            </a:r>
            <a:r>
              <a:rPr lang="en-US" dirty="0" err="1"/>
              <a:t>sau</a:t>
            </a:r>
            <a:r>
              <a:rPr lang="en-US" dirty="0"/>
              <a:t> </a:t>
            </a:r>
            <a:r>
              <a:rPr lang="en-US" dirty="0" err="1"/>
              <a:t>caracterelor</a:t>
            </a:r>
            <a:r>
              <a:rPr lang="en-US" dirty="0"/>
              <a:t> in string</a:t>
            </a:r>
          </a:p>
        </p:txBody>
      </p:sp>
      <p:sp>
        <p:nvSpPr>
          <p:cNvPr id="10" name="TextBox 9">
            <a:extLst>
              <a:ext uri="{FF2B5EF4-FFF2-40B4-BE49-F238E27FC236}">
                <a16:creationId xmlns:a16="http://schemas.microsoft.com/office/drawing/2014/main" id="{7678991A-B7C0-42B8-9A57-DBA9EC93711A}"/>
              </a:ext>
            </a:extLst>
          </p:cNvPr>
          <p:cNvSpPr txBox="1"/>
          <p:nvPr/>
        </p:nvSpPr>
        <p:spPr>
          <a:xfrm>
            <a:off x="626114" y="1023257"/>
            <a:ext cx="1699800" cy="307777"/>
          </a:xfrm>
          <a:prstGeom prst="rect">
            <a:avLst/>
          </a:prstGeom>
          <a:noFill/>
        </p:spPr>
        <p:txBody>
          <a:bodyPr wrap="square" rtlCol="0">
            <a:spAutoFit/>
          </a:bodyPr>
          <a:lstStyle/>
          <a:p>
            <a:r>
              <a:rPr lang="en-US" dirty="0" err="1"/>
              <a:t>Prin</a:t>
            </a:r>
            <a:r>
              <a:rPr lang="en-US" dirty="0"/>
              <a:t> str</a:t>
            </a:r>
            <a:r>
              <a:rPr lang="en-US" b="1" dirty="0"/>
              <a:t>[x]</a:t>
            </a:r>
          </a:p>
        </p:txBody>
      </p:sp>
      <p:sp>
        <p:nvSpPr>
          <p:cNvPr id="11" name="TextBox 10">
            <a:extLst>
              <a:ext uri="{FF2B5EF4-FFF2-40B4-BE49-F238E27FC236}">
                <a16:creationId xmlns:a16="http://schemas.microsoft.com/office/drawing/2014/main" id="{9C1415BE-32D0-4012-9AA6-835B67F86F57}"/>
              </a:ext>
            </a:extLst>
          </p:cNvPr>
          <p:cNvSpPr txBox="1"/>
          <p:nvPr/>
        </p:nvSpPr>
        <p:spPr>
          <a:xfrm>
            <a:off x="5555342" y="983343"/>
            <a:ext cx="2144485" cy="307777"/>
          </a:xfrm>
          <a:prstGeom prst="rect">
            <a:avLst/>
          </a:prstGeom>
          <a:noFill/>
        </p:spPr>
        <p:txBody>
          <a:bodyPr wrap="square" rtlCol="0">
            <a:spAutoFit/>
          </a:bodyPr>
          <a:lstStyle/>
          <a:p>
            <a:r>
              <a:rPr lang="en-US" dirty="0" err="1"/>
              <a:t>Prin</a:t>
            </a:r>
            <a:r>
              <a:rPr lang="en-US" dirty="0"/>
              <a:t> str</a:t>
            </a:r>
            <a:r>
              <a:rPr lang="en-US" b="1" dirty="0"/>
              <a:t>[</a:t>
            </a:r>
            <a:r>
              <a:rPr lang="en-US" b="1" dirty="0" err="1"/>
              <a:t>x:y</a:t>
            </a:r>
            <a:r>
              <a:rPr lang="en-US" b="1" dirty="0"/>
              <a:t>]</a:t>
            </a:r>
          </a:p>
        </p:txBody>
      </p:sp>
      <p:sp>
        <p:nvSpPr>
          <p:cNvPr id="12" name="Rectangle 1">
            <a:extLst>
              <a:ext uri="{FF2B5EF4-FFF2-40B4-BE49-F238E27FC236}">
                <a16:creationId xmlns:a16="http://schemas.microsoft.com/office/drawing/2014/main" id="{11F58F19-161F-4B91-84D1-EA00C56F4A4E}"/>
              </a:ext>
            </a:extLst>
          </p:cNvPr>
          <p:cNvSpPr>
            <a:spLocks noChangeArrowheads="1"/>
          </p:cNvSpPr>
          <p:nvPr/>
        </p:nvSpPr>
        <p:spPr bwMode="auto">
          <a:xfrm>
            <a:off x="655819" y="2315424"/>
            <a:ext cx="2223686" cy="120032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800" b="0" i="0" u="none" strike="noStrike" cap="none" normalizeH="0" baseline="0" dirty="0">
                <a:ln>
                  <a:noFill/>
                </a:ln>
                <a:solidFill>
                  <a:schemeClr val="accent2">
                    <a:lumMod val="60000"/>
                    <a:lumOff val="40000"/>
                  </a:schemeClr>
                </a:solidFill>
                <a:effectLst/>
                <a:latin typeface="Roboto" panose="02000000000000000000" pitchFamily="2" charset="0"/>
                <a:ea typeface="Roboto" panose="02000000000000000000" pitchFamily="2" charset="0"/>
              </a:rPr>
              <a:t>'Hi!'</a:t>
            </a:r>
            <a:b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print</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0</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H</a:t>
            </a:r>
            <a:br>
              <a:rPr kumimoji="0" lang="en-US" altLang="en-US" sz="18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print</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1</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err="1">
                <a:ln>
                  <a:noFill/>
                </a:ln>
                <a:solidFill>
                  <a:schemeClr val="bg1">
                    <a:lumMod val="75000"/>
                  </a:schemeClr>
                </a:solidFill>
                <a:effectLst/>
                <a:latin typeface="Roboto" panose="02000000000000000000" pitchFamily="2" charset="0"/>
                <a:ea typeface="Roboto" panose="02000000000000000000" pitchFamily="2" charset="0"/>
              </a:rPr>
              <a:t>i</a:t>
            </a:r>
            <a:b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print</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8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lang="en-US" altLang="en-US" sz="1800" dirty="0">
                <a:solidFill>
                  <a:schemeClr val="tx1">
                    <a:lumMod val="60000"/>
                    <a:lumOff val="40000"/>
                  </a:schemeClr>
                </a:solidFill>
                <a:latin typeface="Roboto" panose="02000000000000000000" pitchFamily="2" charset="0"/>
                <a:ea typeface="Roboto" panose="02000000000000000000" pitchFamily="2" charset="0"/>
              </a:rPr>
              <a:t>-1</a:t>
            </a:r>
            <a:r>
              <a:rPr kumimoji="0" lang="en-US" altLang="en-US" sz="18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a:t>
            </a:r>
            <a:endParaRPr kumimoji="0" lang="en-US" altLang="en-US" sz="44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endParaRPr>
          </a:p>
        </p:txBody>
      </p:sp>
      <p:sp>
        <p:nvSpPr>
          <p:cNvPr id="13" name="Rectangle 2">
            <a:extLst>
              <a:ext uri="{FF2B5EF4-FFF2-40B4-BE49-F238E27FC236}">
                <a16:creationId xmlns:a16="http://schemas.microsoft.com/office/drawing/2014/main" id="{498BB14D-29D8-4C4C-8E1D-A0871AD839B4}"/>
              </a:ext>
            </a:extLst>
          </p:cNvPr>
          <p:cNvSpPr>
            <a:spLocks noChangeArrowheads="1"/>
          </p:cNvSpPr>
          <p:nvPr/>
        </p:nvSpPr>
        <p:spPr bwMode="auto">
          <a:xfrm>
            <a:off x="4913012" y="2253868"/>
            <a:ext cx="3730508" cy="132343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chemeClr val="accent2">
                    <a:lumMod val="60000"/>
                    <a:lumOff val="40000"/>
                  </a:schemeClr>
                </a:solidFill>
                <a:effectLst/>
                <a:latin typeface="Roboto" panose="02000000000000000000" pitchFamily="2" charset="0"/>
                <a:ea typeface="Roboto" panose="02000000000000000000" pitchFamily="2" charset="0"/>
              </a:rPr>
              <a:t>'Some String'</a:t>
            </a:r>
            <a:b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some = </a:t>
            </a: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0</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4</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Some</a:t>
            </a:r>
            <a:b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string = </a:t>
            </a: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5</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String</a:t>
            </a:r>
            <a:b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another_some</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4</a:t>
            </a:r>
            <a:r>
              <a:rPr kumimoji="0" lang="en-US" altLang="en-US" sz="16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rPr>
              <a:t># Some</a:t>
            </a:r>
            <a:endParaRPr kumimoji="0" lang="en-US" altLang="en-US" sz="4000" b="0" i="0" u="none" strike="noStrike" cap="none" normalizeH="0" baseline="0" dirty="0">
              <a:ln>
                <a:noFill/>
              </a:ln>
              <a:solidFill>
                <a:schemeClr val="bg1">
                  <a:lumMod val="75000"/>
                </a:schemeClr>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9930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D9DE-E67D-4ECC-B78B-38DEC868681A}"/>
              </a:ext>
            </a:extLst>
          </p:cNvPr>
          <p:cNvSpPr>
            <a:spLocks noGrp="1"/>
          </p:cNvSpPr>
          <p:nvPr>
            <p:ph type="title"/>
          </p:nvPr>
        </p:nvSpPr>
        <p:spPr/>
        <p:txBody>
          <a:bodyPr>
            <a:normAutofit/>
          </a:bodyPr>
          <a:lstStyle/>
          <a:p>
            <a:r>
              <a:rPr lang="en-US" sz="2400" dirty="0" err="1"/>
              <a:t>Exercitii</a:t>
            </a:r>
            <a:endParaRPr lang="en-US" sz="2400" dirty="0"/>
          </a:p>
        </p:txBody>
      </p:sp>
      <p:sp>
        <p:nvSpPr>
          <p:cNvPr id="3" name="TextBox 2">
            <a:extLst>
              <a:ext uri="{FF2B5EF4-FFF2-40B4-BE49-F238E27FC236}">
                <a16:creationId xmlns:a16="http://schemas.microsoft.com/office/drawing/2014/main" id="{1F9675CB-EDEC-4035-A9B9-CA5BDD4563C1}"/>
              </a:ext>
            </a:extLst>
          </p:cNvPr>
          <p:cNvSpPr txBox="1"/>
          <p:nvPr/>
        </p:nvSpPr>
        <p:spPr>
          <a:xfrm>
            <a:off x="640080" y="1219200"/>
            <a:ext cx="7703820" cy="1200329"/>
          </a:xfrm>
          <a:prstGeom prst="rect">
            <a:avLst/>
          </a:prstGeom>
          <a:noFill/>
        </p:spPr>
        <p:txBody>
          <a:bodyPr wrap="square" rtlCol="0">
            <a:spAutoFit/>
          </a:bodyPr>
          <a:lstStyle/>
          <a:p>
            <a:r>
              <a:rPr lang="en-US" sz="1800" dirty="0" err="1"/>
              <a:t>Utilizatorul</a:t>
            </a:r>
            <a:r>
              <a:rPr lang="en-US" sz="1800" dirty="0"/>
              <a:t> </a:t>
            </a:r>
            <a:r>
              <a:rPr lang="en-US" sz="1800" dirty="0" err="1"/>
              <a:t>va</a:t>
            </a:r>
            <a:r>
              <a:rPr lang="en-US" sz="1800" dirty="0"/>
              <a:t> </a:t>
            </a:r>
            <a:r>
              <a:rPr lang="en-US" sz="1800" dirty="0" err="1"/>
              <a:t>tipari</a:t>
            </a:r>
            <a:r>
              <a:rPr lang="en-US" sz="1800" dirty="0"/>
              <a:t> 2 </a:t>
            </a:r>
            <a:r>
              <a:rPr lang="en-US" sz="1800" dirty="0" err="1"/>
              <a:t>cuvinte</a:t>
            </a:r>
            <a:r>
              <a:rPr lang="en-US" sz="1800" dirty="0"/>
              <a:t> in </a:t>
            </a:r>
            <a:r>
              <a:rPr lang="en-US" sz="1800" dirty="0" err="1"/>
              <a:t>consola</a:t>
            </a:r>
            <a:r>
              <a:rPr lang="en-US" sz="1800" dirty="0"/>
              <a:t>: cu </a:t>
            </a:r>
            <a:r>
              <a:rPr lang="en-US" sz="1800" dirty="0" err="1"/>
              <a:t>ajutorul</a:t>
            </a:r>
            <a:r>
              <a:rPr lang="en-US" sz="1800" dirty="0"/>
              <a:t> </a:t>
            </a:r>
            <a:r>
              <a:rPr lang="en-US" sz="1800" dirty="0" err="1"/>
              <a:t>functiei</a:t>
            </a:r>
            <a:r>
              <a:rPr lang="en-US" sz="1800" dirty="0"/>
              <a:t> </a:t>
            </a:r>
            <a:r>
              <a:rPr lang="en-US" sz="1800" b="1" dirty="0"/>
              <a:t>input()</a:t>
            </a:r>
          </a:p>
          <a:p>
            <a:pPr marL="285750" indent="-285750">
              <a:buFont typeface="Arial" panose="020B0604020202020204" pitchFamily="34" charset="0"/>
              <a:buChar char="•"/>
            </a:pPr>
            <a:r>
              <a:rPr lang="en-US" sz="1800" dirty="0" err="1"/>
              <a:t>Combina</a:t>
            </a:r>
            <a:r>
              <a:rPr lang="en-US" sz="1800" dirty="0"/>
              <a:t> </a:t>
            </a:r>
            <a:r>
              <a:rPr lang="en-US" sz="1800" dirty="0" err="1"/>
              <a:t>primele</a:t>
            </a:r>
            <a:r>
              <a:rPr lang="en-US" sz="1800" dirty="0"/>
              <a:t> 3 </a:t>
            </a:r>
            <a:r>
              <a:rPr lang="en-US" sz="1800" dirty="0" err="1"/>
              <a:t>caractere</a:t>
            </a:r>
            <a:r>
              <a:rPr lang="en-US" sz="1800" dirty="0"/>
              <a:t> din </a:t>
            </a:r>
            <a:r>
              <a:rPr lang="en-US" sz="1800" dirty="0" err="1"/>
              <a:t>primul</a:t>
            </a:r>
            <a:r>
              <a:rPr lang="en-US" sz="1800" dirty="0"/>
              <a:t> </a:t>
            </a:r>
            <a:r>
              <a:rPr lang="en-US" sz="1800" dirty="0" err="1"/>
              <a:t>cuvant</a:t>
            </a:r>
            <a:r>
              <a:rPr lang="en-US" sz="1800" dirty="0"/>
              <a:t> cu </a:t>
            </a:r>
            <a:r>
              <a:rPr lang="en-US" sz="1800" dirty="0" err="1"/>
              <a:t>primele</a:t>
            </a:r>
            <a:r>
              <a:rPr lang="en-US" sz="1800" dirty="0"/>
              <a:t> 2 din al </a:t>
            </a:r>
            <a:r>
              <a:rPr lang="en-US" sz="1800" dirty="0" err="1"/>
              <a:t>doilea</a:t>
            </a:r>
            <a:r>
              <a:rPr lang="en-US" sz="1800" dirty="0"/>
              <a:t> </a:t>
            </a:r>
            <a:r>
              <a:rPr lang="en-US" sz="1800" dirty="0" err="1"/>
              <a:t>cuvant</a:t>
            </a:r>
            <a:endParaRPr lang="en-US" sz="1800" dirty="0"/>
          </a:p>
          <a:p>
            <a:pPr marL="285750" indent="-285750">
              <a:buFont typeface="Arial" panose="020B0604020202020204" pitchFamily="34" charset="0"/>
              <a:buChar char="•"/>
            </a:pPr>
            <a:r>
              <a:rPr lang="en-US" sz="1800" dirty="0" err="1"/>
              <a:t>Printeaza</a:t>
            </a:r>
            <a:r>
              <a:rPr lang="en-US" sz="1800" dirty="0"/>
              <a:t> </a:t>
            </a:r>
            <a:r>
              <a:rPr lang="en-US" sz="1800" dirty="0" err="1"/>
              <a:t>rezultatul</a:t>
            </a:r>
            <a:r>
              <a:rPr lang="en-US" sz="1800" dirty="0"/>
              <a:t> in </a:t>
            </a:r>
            <a:r>
              <a:rPr lang="en-US" sz="1800" dirty="0" err="1"/>
              <a:t>consola</a:t>
            </a:r>
            <a:endParaRPr lang="en-US" sz="1800" dirty="0"/>
          </a:p>
        </p:txBody>
      </p:sp>
      <p:sp>
        <p:nvSpPr>
          <p:cNvPr id="4" name="TextBox 3">
            <a:extLst>
              <a:ext uri="{FF2B5EF4-FFF2-40B4-BE49-F238E27FC236}">
                <a16:creationId xmlns:a16="http://schemas.microsoft.com/office/drawing/2014/main" id="{8AF45858-F262-4199-968A-62C7D247B357}"/>
              </a:ext>
            </a:extLst>
          </p:cNvPr>
          <p:cNvSpPr txBox="1"/>
          <p:nvPr/>
        </p:nvSpPr>
        <p:spPr>
          <a:xfrm>
            <a:off x="640080" y="2558014"/>
            <a:ext cx="5212080" cy="1477328"/>
          </a:xfrm>
          <a:prstGeom prst="rect">
            <a:avLst/>
          </a:prstGeom>
          <a:noFill/>
        </p:spPr>
        <p:txBody>
          <a:bodyPr wrap="square" rtlCol="0">
            <a:spAutoFit/>
          </a:bodyPr>
          <a:lstStyle/>
          <a:p>
            <a:r>
              <a:rPr lang="en-US" sz="1800" dirty="0" err="1"/>
              <a:t>Exemplu</a:t>
            </a:r>
            <a:r>
              <a:rPr lang="en-US" sz="1800" dirty="0"/>
              <a:t>:</a:t>
            </a:r>
          </a:p>
          <a:p>
            <a:r>
              <a:rPr lang="en-US" sz="1800" dirty="0"/>
              <a:t>Casa</a:t>
            </a:r>
          </a:p>
          <a:p>
            <a:r>
              <a:rPr lang="en-US" sz="1800" dirty="0"/>
              <a:t>Copac</a:t>
            </a:r>
          </a:p>
          <a:p>
            <a:endParaRPr lang="en-US" sz="1800" dirty="0"/>
          </a:p>
          <a:p>
            <a:r>
              <a:rPr lang="en-US" sz="1800" dirty="0" err="1"/>
              <a:t>Rezultat</a:t>
            </a:r>
            <a:r>
              <a:rPr lang="en-US" sz="1800" dirty="0"/>
              <a:t>: </a:t>
            </a:r>
            <a:r>
              <a:rPr lang="en-US" sz="1800" dirty="0" err="1"/>
              <a:t>CasCo</a:t>
            </a:r>
            <a:endParaRPr lang="en-US" sz="1800" dirty="0"/>
          </a:p>
        </p:txBody>
      </p:sp>
    </p:spTree>
    <p:extLst>
      <p:ext uri="{BB962C8B-B14F-4D97-AF65-F5344CB8AC3E}">
        <p14:creationId xmlns:p14="http://schemas.microsoft.com/office/powerpoint/2010/main" val="322585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18DD-2FC2-4322-9F76-B41F8A656A6C}"/>
              </a:ext>
            </a:extLst>
          </p:cNvPr>
          <p:cNvSpPr>
            <a:spLocks noGrp="1"/>
          </p:cNvSpPr>
          <p:nvPr>
            <p:ph type="title"/>
          </p:nvPr>
        </p:nvSpPr>
        <p:spPr/>
        <p:txBody>
          <a:bodyPr/>
          <a:lstStyle/>
          <a:p>
            <a:r>
              <a:rPr lang="en-US" dirty="0" err="1"/>
              <a:t>Numericile</a:t>
            </a:r>
            <a:endParaRPr lang="en-US" dirty="0"/>
          </a:p>
        </p:txBody>
      </p:sp>
      <p:sp>
        <p:nvSpPr>
          <p:cNvPr id="5" name="TextBox 4">
            <a:extLst>
              <a:ext uri="{FF2B5EF4-FFF2-40B4-BE49-F238E27FC236}">
                <a16:creationId xmlns:a16="http://schemas.microsoft.com/office/drawing/2014/main" id="{02FE3E86-3E11-4FCE-BB1F-27602195CAB1}"/>
              </a:ext>
            </a:extLst>
          </p:cNvPr>
          <p:cNvSpPr txBox="1"/>
          <p:nvPr/>
        </p:nvSpPr>
        <p:spPr>
          <a:xfrm>
            <a:off x="5312228" y="1241324"/>
            <a:ext cx="3534230" cy="1754326"/>
          </a:xfrm>
          <a:prstGeom prst="rect">
            <a:avLst/>
          </a:prstGeom>
          <a:noFill/>
        </p:spPr>
        <p:txBody>
          <a:bodyPr wrap="square" rtlCol="0">
            <a:spAutoFit/>
          </a:bodyPr>
          <a:lstStyle/>
          <a:p>
            <a:r>
              <a:rPr lang="en-US" sz="1800" dirty="0"/>
              <a:t>Float</a:t>
            </a:r>
          </a:p>
          <a:p>
            <a:endParaRPr lang="en-US" sz="1800" dirty="0"/>
          </a:p>
          <a:p>
            <a:pPr marL="285750" indent="-285750">
              <a:buFont typeface="Arial" panose="020B0604020202020204" pitchFamily="34" charset="0"/>
              <a:buChar char="•"/>
            </a:pPr>
            <a:r>
              <a:rPr lang="en-US" sz="1800" dirty="0" err="1"/>
              <a:t>Initializat</a:t>
            </a:r>
            <a:r>
              <a:rPr lang="en-US" sz="1800" dirty="0"/>
              <a:t> </a:t>
            </a:r>
            <a:r>
              <a:rPr lang="en-US" sz="1800" dirty="0" err="1"/>
              <a:t>prin</a:t>
            </a:r>
            <a:r>
              <a:rPr lang="en-US" sz="1800" dirty="0"/>
              <a:t> </a:t>
            </a:r>
            <a:r>
              <a:rPr lang="en-US" sz="1800" b="1" dirty="0"/>
              <a:t>float()</a:t>
            </a:r>
          </a:p>
          <a:p>
            <a:pPr marL="285750" indent="-285750">
              <a:buFont typeface="Arial" panose="020B0604020202020204" pitchFamily="34" charset="0"/>
              <a:buChar char="•"/>
            </a:pPr>
            <a:r>
              <a:rPr lang="en-US" sz="1800" dirty="0" err="1"/>
              <a:t>Reprezinta</a:t>
            </a:r>
            <a:r>
              <a:rPr lang="en-US" sz="1800" dirty="0"/>
              <a:t> </a:t>
            </a:r>
            <a:r>
              <a:rPr lang="en-US" sz="1800" dirty="0" err="1"/>
              <a:t>numerele</a:t>
            </a:r>
            <a:r>
              <a:rPr lang="en-US" sz="1800" dirty="0"/>
              <a:t> </a:t>
            </a:r>
            <a:r>
              <a:rPr lang="en-US" sz="1800" dirty="0" err="1"/>
              <a:t>reale</a:t>
            </a:r>
            <a:endParaRPr lang="en-US" sz="1800" dirty="0"/>
          </a:p>
          <a:p>
            <a:pPr marL="285750" indent="-285750">
              <a:buFont typeface="Arial" panose="020B0604020202020204" pitchFamily="34" charset="0"/>
              <a:buChar char="•"/>
            </a:pPr>
            <a:r>
              <a:rPr lang="en-US" sz="1800" dirty="0" err="1"/>
              <a:t>Suporta</a:t>
            </a:r>
            <a:r>
              <a:rPr lang="en-US" sz="1800" dirty="0"/>
              <a:t> </a:t>
            </a:r>
            <a:r>
              <a:rPr lang="en-US" sz="1800" dirty="0" err="1"/>
              <a:t>toate</a:t>
            </a:r>
            <a:r>
              <a:rPr lang="en-US" sz="1800" dirty="0"/>
              <a:t> </a:t>
            </a:r>
            <a:r>
              <a:rPr lang="en-US" sz="1800" dirty="0" err="1"/>
              <a:t>operatiunile</a:t>
            </a:r>
            <a:r>
              <a:rPr lang="en-US" sz="1800" dirty="0"/>
              <a:t> </a:t>
            </a:r>
            <a:r>
              <a:rPr lang="en-US" sz="1800" dirty="0" err="1"/>
              <a:t>aritmetice</a:t>
            </a:r>
            <a:endParaRPr lang="en-US" sz="1800" dirty="0"/>
          </a:p>
        </p:txBody>
      </p:sp>
      <p:sp>
        <p:nvSpPr>
          <p:cNvPr id="6" name="TextBox 5">
            <a:extLst>
              <a:ext uri="{FF2B5EF4-FFF2-40B4-BE49-F238E27FC236}">
                <a16:creationId xmlns:a16="http://schemas.microsoft.com/office/drawing/2014/main" id="{41FBA5F3-CC5F-41DB-AF11-15EE5F81358F}"/>
              </a:ext>
            </a:extLst>
          </p:cNvPr>
          <p:cNvSpPr txBox="1"/>
          <p:nvPr/>
        </p:nvSpPr>
        <p:spPr>
          <a:xfrm>
            <a:off x="685799" y="1237695"/>
            <a:ext cx="3534230" cy="1754326"/>
          </a:xfrm>
          <a:prstGeom prst="rect">
            <a:avLst/>
          </a:prstGeom>
          <a:noFill/>
        </p:spPr>
        <p:txBody>
          <a:bodyPr wrap="square" rtlCol="0">
            <a:spAutoFit/>
          </a:bodyPr>
          <a:lstStyle/>
          <a:p>
            <a:r>
              <a:rPr lang="en-US" sz="1800" dirty="0"/>
              <a:t>Integer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err="1"/>
              <a:t>Initializat</a:t>
            </a:r>
            <a:r>
              <a:rPr lang="en-US" sz="1800" dirty="0"/>
              <a:t> </a:t>
            </a:r>
            <a:r>
              <a:rPr lang="en-US" sz="1800" dirty="0" err="1"/>
              <a:t>prin</a:t>
            </a:r>
            <a:r>
              <a:rPr lang="en-US" sz="1800" dirty="0"/>
              <a:t> </a:t>
            </a:r>
            <a:r>
              <a:rPr lang="en-US" sz="1800" b="1" dirty="0"/>
              <a:t>int()</a:t>
            </a:r>
          </a:p>
          <a:p>
            <a:pPr marL="285750" indent="-285750">
              <a:buFont typeface="Arial" panose="020B0604020202020204" pitchFamily="34" charset="0"/>
              <a:buChar char="•"/>
            </a:pPr>
            <a:r>
              <a:rPr lang="en-US" sz="1800" dirty="0" err="1"/>
              <a:t>Reprezinta</a:t>
            </a:r>
            <a:r>
              <a:rPr lang="en-US" sz="1800" dirty="0"/>
              <a:t> </a:t>
            </a:r>
            <a:r>
              <a:rPr lang="en-US" sz="1800" dirty="0" err="1"/>
              <a:t>numerele</a:t>
            </a:r>
            <a:r>
              <a:rPr lang="en-US" sz="1800" dirty="0"/>
              <a:t> </a:t>
            </a:r>
            <a:r>
              <a:rPr lang="en-US" sz="1800" dirty="0" err="1"/>
              <a:t>intregi</a:t>
            </a:r>
            <a:endParaRPr lang="en-US" sz="1800" dirty="0"/>
          </a:p>
          <a:p>
            <a:pPr marL="285750" indent="-285750">
              <a:buFont typeface="Arial" panose="020B0604020202020204" pitchFamily="34" charset="0"/>
              <a:buChar char="•"/>
            </a:pPr>
            <a:r>
              <a:rPr lang="en-US" sz="1800" dirty="0" err="1"/>
              <a:t>Suporta</a:t>
            </a:r>
            <a:r>
              <a:rPr lang="en-US" sz="1800" dirty="0"/>
              <a:t> </a:t>
            </a:r>
            <a:r>
              <a:rPr lang="en-US" sz="1800" dirty="0" err="1"/>
              <a:t>toate</a:t>
            </a:r>
            <a:r>
              <a:rPr lang="en-US" sz="1800" dirty="0"/>
              <a:t> </a:t>
            </a:r>
            <a:r>
              <a:rPr lang="en-US" sz="1800" dirty="0" err="1"/>
              <a:t>operatiunile</a:t>
            </a:r>
            <a:r>
              <a:rPr lang="en-US" sz="1800" dirty="0"/>
              <a:t> </a:t>
            </a:r>
            <a:r>
              <a:rPr lang="en-US" sz="1800" dirty="0" err="1"/>
              <a:t>aritmetice</a:t>
            </a:r>
            <a:endParaRPr lang="en-US" sz="1800" dirty="0"/>
          </a:p>
        </p:txBody>
      </p:sp>
    </p:spTree>
    <p:extLst>
      <p:ext uri="{BB962C8B-B14F-4D97-AF65-F5344CB8AC3E}">
        <p14:creationId xmlns:p14="http://schemas.microsoft.com/office/powerpoint/2010/main" val="112184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18DD-2FC2-4322-9F76-B41F8A656A6C}"/>
              </a:ext>
            </a:extLst>
          </p:cNvPr>
          <p:cNvSpPr>
            <a:spLocks noGrp="1"/>
          </p:cNvSpPr>
          <p:nvPr>
            <p:ph type="title"/>
          </p:nvPr>
        </p:nvSpPr>
        <p:spPr/>
        <p:txBody>
          <a:bodyPr/>
          <a:lstStyle/>
          <a:p>
            <a:r>
              <a:rPr lang="en-US" dirty="0" err="1"/>
              <a:t>Operatiile</a:t>
            </a:r>
            <a:r>
              <a:rPr lang="en-US" dirty="0"/>
              <a:t> </a:t>
            </a:r>
            <a:r>
              <a:rPr lang="en-US" dirty="0" err="1"/>
              <a:t>aritmetice</a:t>
            </a:r>
            <a:endParaRPr lang="en-US" dirty="0"/>
          </a:p>
        </p:txBody>
      </p:sp>
      <p:graphicFrame>
        <p:nvGraphicFramePr>
          <p:cNvPr id="3" name="Table 3">
            <a:extLst>
              <a:ext uri="{FF2B5EF4-FFF2-40B4-BE49-F238E27FC236}">
                <a16:creationId xmlns:a16="http://schemas.microsoft.com/office/drawing/2014/main" id="{0981CB38-0861-422E-A44E-0A086BF21436}"/>
              </a:ext>
            </a:extLst>
          </p:cNvPr>
          <p:cNvGraphicFramePr>
            <a:graphicFrameLocks noGrp="1"/>
          </p:cNvGraphicFramePr>
          <p:nvPr>
            <p:extLst>
              <p:ext uri="{D42A27DB-BD31-4B8C-83A1-F6EECF244321}">
                <p14:modId xmlns:p14="http://schemas.microsoft.com/office/powerpoint/2010/main" val="832646069"/>
              </p:ext>
            </p:extLst>
          </p:nvPr>
        </p:nvGraphicFramePr>
        <p:xfrm>
          <a:off x="320550" y="888545"/>
          <a:ext cx="8235620" cy="3832222"/>
        </p:xfrm>
        <a:graphic>
          <a:graphicData uri="http://schemas.openxmlformats.org/drawingml/2006/table">
            <a:tbl>
              <a:tblPr firstRow="1" bandRow="1">
                <a:tableStyleId>{5C22544A-7EE6-4342-B048-85BDC9FD1C3A}</a:tableStyleId>
              </a:tblPr>
              <a:tblGrid>
                <a:gridCol w="1647124">
                  <a:extLst>
                    <a:ext uri="{9D8B030D-6E8A-4147-A177-3AD203B41FA5}">
                      <a16:colId xmlns:a16="http://schemas.microsoft.com/office/drawing/2014/main" val="2335978271"/>
                    </a:ext>
                  </a:extLst>
                </a:gridCol>
                <a:gridCol w="1647124">
                  <a:extLst>
                    <a:ext uri="{9D8B030D-6E8A-4147-A177-3AD203B41FA5}">
                      <a16:colId xmlns:a16="http://schemas.microsoft.com/office/drawing/2014/main" val="4035239430"/>
                    </a:ext>
                  </a:extLst>
                </a:gridCol>
                <a:gridCol w="1647124">
                  <a:extLst>
                    <a:ext uri="{9D8B030D-6E8A-4147-A177-3AD203B41FA5}">
                      <a16:colId xmlns:a16="http://schemas.microsoft.com/office/drawing/2014/main" val="85996307"/>
                    </a:ext>
                  </a:extLst>
                </a:gridCol>
                <a:gridCol w="1647124">
                  <a:extLst>
                    <a:ext uri="{9D8B030D-6E8A-4147-A177-3AD203B41FA5}">
                      <a16:colId xmlns:a16="http://schemas.microsoft.com/office/drawing/2014/main" val="3405159158"/>
                    </a:ext>
                  </a:extLst>
                </a:gridCol>
                <a:gridCol w="1647124">
                  <a:extLst>
                    <a:ext uri="{9D8B030D-6E8A-4147-A177-3AD203B41FA5}">
                      <a16:colId xmlns:a16="http://schemas.microsoft.com/office/drawing/2014/main" val="109377200"/>
                    </a:ext>
                  </a:extLst>
                </a:gridCol>
              </a:tblGrid>
              <a:tr h="608858">
                <a:tc>
                  <a:txBody>
                    <a:bodyPr/>
                    <a:lstStyle/>
                    <a:p>
                      <a:pPr algn="ctr"/>
                      <a:r>
                        <a:rPr lang="en-US" sz="1600" dirty="0" err="1"/>
                        <a:t>Operatiunea</a:t>
                      </a:r>
                      <a:endParaRPr lang="en-US" sz="1600" dirty="0"/>
                    </a:p>
                  </a:txBody>
                  <a:tcPr/>
                </a:tc>
                <a:tc>
                  <a:txBody>
                    <a:bodyPr/>
                    <a:lstStyle/>
                    <a:p>
                      <a:pPr algn="ctr"/>
                      <a:r>
                        <a:rPr lang="en-US" sz="1600" dirty="0"/>
                        <a:t>Operator</a:t>
                      </a:r>
                    </a:p>
                  </a:txBody>
                  <a:tcPr/>
                </a:tc>
                <a:tc>
                  <a:txBody>
                    <a:bodyPr/>
                    <a:lstStyle/>
                    <a:p>
                      <a:pPr algn="ctr"/>
                      <a:r>
                        <a:rPr lang="en-US" sz="1600" dirty="0" err="1"/>
                        <a:t>Tipul</a:t>
                      </a:r>
                      <a:r>
                        <a:rPr lang="en-US" sz="1600" dirty="0"/>
                        <a:t> </a:t>
                      </a:r>
                      <a:r>
                        <a:rPr lang="en-US" sz="1600" dirty="0" err="1"/>
                        <a:t>rezultatului</a:t>
                      </a:r>
                      <a:endParaRPr lang="en-US" sz="1600" dirty="0"/>
                    </a:p>
                  </a:txBody>
                  <a:tcPr/>
                </a:tc>
                <a:tc>
                  <a:txBody>
                    <a:bodyPr/>
                    <a:lstStyle/>
                    <a:p>
                      <a:pPr algn="ctr"/>
                      <a:r>
                        <a:rPr lang="en-US" sz="1600" dirty="0" err="1"/>
                        <a:t>Exemplu</a:t>
                      </a:r>
                      <a:endParaRPr lang="en-US" sz="1600" dirty="0"/>
                    </a:p>
                  </a:txBody>
                  <a:tcPr/>
                </a:tc>
                <a:tc>
                  <a:txBody>
                    <a:bodyPr/>
                    <a:lstStyle/>
                    <a:p>
                      <a:pPr algn="ctr"/>
                      <a:r>
                        <a:rPr lang="en-US" sz="1600" dirty="0" err="1"/>
                        <a:t>Rezultat</a:t>
                      </a:r>
                      <a:r>
                        <a:rPr lang="en-US" sz="1600" dirty="0"/>
                        <a:t> </a:t>
                      </a:r>
                      <a:r>
                        <a:rPr lang="en-US" sz="1600" dirty="0" err="1"/>
                        <a:t>exemplu</a:t>
                      </a:r>
                      <a:endParaRPr lang="en-US" sz="1600" dirty="0"/>
                    </a:p>
                  </a:txBody>
                  <a:tcPr/>
                </a:tc>
                <a:extLst>
                  <a:ext uri="{0D108BD9-81ED-4DB2-BD59-A6C34878D82A}">
                    <a16:rowId xmlns:a16="http://schemas.microsoft.com/office/drawing/2014/main" val="1111994764"/>
                  </a:ext>
                </a:extLst>
              </a:tr>
              <a:tr h="435751">
                <a:tc>
                  <a:txBody>
                    <a:bodyPr/>
                    <a:lstStyle/>
                    <a:p>
                      <a:pPr algn="ctr"/>
                      <a:r>
                        <a:rPr lang="en-US" sz="1600" dirty="0" err="1"/>
                        <a:t>Adunarea</a:t>
                      </a:r>
                      <a:endParaRPr lang="en-US" sz="1600" dirty="0"/>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7</a:t>
                      </a:r>
                    </a:p>
                  </a:txBody>
                  <a:tcPr/>
                </a:tc>
                <a:extLst>
                  <a:ext uri="{0D108BD9-81ED-4DB2-BD59-A6C34878D82A}">
                    <a16:rowId xmlns:a16="http://schemas.microsoft.com/office/drawing/2014/main" val="1725822278"/>
                  </a:ext>
                </a:extLst>
              </a:tr>
              <a:tr h="435751">
                <a:tc>
                  <a:txBody>
                    <a:bodyPr/>
                    <a:lstStyle/>
                    <a:p>
                      <a:pPr algn="ctr"/>
                      <a:r>
                        <a:rPr lang="en-US" sz="1600" dirty="0" err="1"/>
                        <a:t>Scaderea</a:t>
                      </a:r>
                      <a:endParaRPr lang="en-US" sz="1600" dirty="0"/>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3</a:t>
                      </a:r>
                    </a:p>
                  </a:txBody>
                  <a:tcPr/>
                </a:tc>
                <a:extLst>
                  <a:ext uri="{0D108BD9-81ED-4DB2-BD59-A6C34878D82A}">
                    <a16:rowId xmlns:a16="http://schemas.microsoft.com/office/drawing/2014/main" val="563994450"/>
                  </a:ext>
                </a:extLst>
              </a:tr>
              <a:tr h="435751">
                <a:tc>
                  <a:txBody>
                    <a:bodyPr/>
                    <a:lstStyle/>
                    <a:p>
                      <a:pPr algn="ctr"/>
                      <a:r>
                        <a:rPr lang="en-US" sz="1600" dirty="0" err="1"/>
                        <a:t>Inmultirea</a:t>
                      </a:r>
                      <a:endParaRPr lang="en-US" sz="1600" dirty="0"/>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10</a:t>
                      </a:r>
                    </a:p>
                  </a:txBody>
                  <a:tcPr/>
                </a:tc>
                <a:extLst>
                  <a:ext uri="{0D108BD9-81ED-4DB2-BD59-A6C34878D82A}">
                    <a16:rowId xmlns:a16="http://schemas.microsoft.com/office/drawing/2014/main" val="3039037147"/>
                  </a:ext>
                </a:extLst>
              </a:tr>
              <a:tr h="435751">
                <a:tc>
                  <a:txBody>
                    <a:bodyPr/>
                    <a:lstStyle/>
                    <a:p>
                      <a:pPr algn="ctr"/>
                      <a:r>
                        <a:rPr lang="en-US" sz="1600" dirty="0" err="1"/>
                        <a:t>Impartirea</a:t>
                      </a:r>
                      <a:endParaRPr lang="en-US" sz="1600" dirty="0"/>
                    </a:p>
                  </a:txBody>
                  <a:tcPr/>
                </a:tc>
                <a:tc>
                  <a:txBody>
                    <a:bodyPr/>
                    <a:lstStyle/>
                    <a:p>
                      <a:pPr algn="ctr"/>
                      <a:r>
                        <a:rPr lang="en-US" sz="1600" dirty="0"/>
                        <a:t>/</a:t>
                      </a:r>
                    </a:p>
                  </a:txBody>
                  <a:tcPr/>
                </a:tc>
                <a:tc>
                  <a:txBody>
                    <a:bodyPr/>
                    <a:lstStyle/>
                    <a:p>
                      <a:pPr algn="ctr"/>
                      <a:r>
                        <a:rPr lang="en-US" sz="1600" dirty="0"/>
                        <a:t>Float</a:t>
                      </a:r>
                    </a:p>
                  </a:txBody>
                  <a:tcPr/>
                </a:tc>
                <a:tc>
                  <a:txBody>
                    <a:bodyPr/>
                    <a:lstStyle/>
                    <a:p>
                      <a:pPr algn="ctr"/>
                      <a:r>
                        <a:rPr lang="en-US" sz="1600" dirty="0"/>
                        <a:t>5 / 2</a:t>
                      </a:r>
                    </a:p>
                  </a:txBody>
                  <a:tcPr/>
                </a:tc>
                <a:tc>
                  <a:txBody>
                    <a:bodyPr/>
                    <a:lstStyle/>
                    <a:p>
                      <a:pPr algn="ctr"/>
                      <a:r>
                        <a:rPr lang="en-US" sz="1600" dirty="0"/>
                        <a:t>2.5</a:t>
                      </a:r>
                    </a:p>
                  </a:txBody>
                  <a:tcPr/>
                </a:tc>
                <a:extLst>
                  <a:ext uri="{0D108BD9-81ED-4DB2-BD59-A6C34878D82A}">
                    <a16:rowId xmlns:a16="http://schemas.microsoft.com/office/drawing/2014/main" val="1104539572"/>
                  </a:ext>
                </a:extLst>
              </a:tr>
              <a:tr h="435751">
                <a:tc>
                  <a:txBody>
                    <a:bodyPr/>
                    <a:lstStyle/>
                    <a:p>
                      <a:pPr algn="ctr"/>
                      <a:r>
                        <a:rPr lang="en-US" sz="1600" dirty="0"/>
                        <a:t>Modulo</a:t>
                      </a:r>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1</a:t>
                      </a:r>
                    </a:p>
                  </a:txBody>
                  <a:tcPr/>
                </a:tc>
                <a:extLst>
                  <a:ext uri="{0D108BD9-81ED-4DB2-BD59-A6C34878D82A}">
                    <a16:rowId xmlns:a16="http://schemas.microsoft.com/office/drawing/2014/main" val="2220981211"/>
                  </a:ext>
                </a:extLst>
              </a:tr>
              <a:tr h="435751">
                <a:tc>
                  <a:txBody>
                    <a:bodyPr/>
                    <a:lstStyle/>
                    <a:p>
                      <a:pPr algn="ctr"/>
                      <a:r>
                        <a:rPr lang="en-US" sz="1600" dirty="0"/>
                        <a:t>Exponent</a:t>
                      </a:r>
                    </a:p>
                  </a:txBody>
                  <a:tcPr/>
                </a:tc>
                <a:tc>
                  <a:txBody>
                    <a:bodyPr/>
                    <a:lstStyle/>
                    <a:p>
                      <a:pPr algn="ctr"/>
                      <a:r>
                        <a:rPr lang="en-US" sz="1600" dirty="0"/>
                        <a:t>**</a:t>
                      </a:r>
                    </a:p>
                  </a:txBody>
                  <a:tcPr/>
                </a:tc>
                <a:tc>
                  <a:txBody>
                    <a:bodyPr/>
                    <a:lstStyle/>
                    <a:p>
                      <a:pPr algn="ctr"/>
                      <a:r>
                        <a:rPr lang="en-US" sz="1600" dirty="0"/>
                        <a:t>Int/float</a:t>
                      </a:r>
                    </a:p>
                  </a:txBody>
                  <a:tcPr/>
                </a:tc>
                <a:tc>
                  <a:txBody>
                    <a:bodyPr/>
                    <a:lstStyle/>
                    <a:p>
                      <a:pPr algn="ctr"/>
                      <a:r>
                        <a:rPr lang="en-US" sz="1600" dirty="0"/>
                        <a:t>5 ** 2</a:t>
                      </a:r>
                    </a:p>
                  </a:txBody>
                  <a:tcPr/>
                </a:tc>
                <a:tc>
                  <a:txBody>
                    <a:bodyPr/>
                    <a:lstStyle/>
                    <a:p>
                      <a:pPr algn="ctr"/>
                      <a:r>
                        <a:rPr lang="en-US" sz="1600" dirty="0"/>
                        <a:t>25</a:t>
                      </a:r>
                    </a:p>
                  </a:txBody>
                  <a:tcPr/>
                </a:tc>
                <a:extLst>
                  <a:ext uri="{0D108BD9-81ED-4DB2-BD59-A6C34878D82A}">
                    <a16:rowId xmlns:a16="http://schemas.microsoft.com/office/drawing/2014/main" val="135997207"/>
                  </a:ext>
                </a:extLst>
              </a:tr>
              <a:tr h="608858">
                <a:tc>
                  <a:txBody>
                    <a:bodyPr/>
                    <a:lstStyle/>
                    <a:p>
                      <a:pPr algn="ctr"/>
                      <a:r>
                        <a:rPr lang="en-US" sz="1600" dirty="0"/>
                        <a:t>Floor division</a:t>
                      </a:r>
                    </a:p>
                  </a:txBody>
                  <a:tcPr/>
                </a:tc>
                <a:tc>
                  <a:txBody>
                    <a:bodyPr/>
                    <a:lstStyle/>
                    <a:p>
                      <a:pPr algn="ctr"/>
                      <a:r>
                        <a:rPr lang="en-US" sz="1600" dirty="0"/>
                        <a:t>//</a:t>
                      </a:r>
                    </a:p>
                  </a:txBody>
                  <a:tcPr/>
                </a:tc>
                <a:tc>
                  <a:txBody>
                    <a:bodyPr/>
                    <a:lstStyle/>
                    <a:p>
                      <a:pPr algn="ctr"/>
                      <a:r>
                        <a:rPr lang="en-US" sz="1600" dirty="0"/>
                        <a:t>Int</a:t>
                      </a:r>
                    </a:p>
                  </a:txBody>
                  <a:tcPr/>
                </a:tc>
                <a:tc>
                  <a:txBody>
                    <a:bodyPr/>
                    <a:lstStyle/>
                    <a:p>
                      <a:pPr algn="ctr"/>
                      <a:r>
                        <a:rPr lang="en-US" sz="1600" dirty="0"/>
                        <a:t>5 // 2</a:t>
                      </a:r>
                    </a:p>
                  </a:txBody>
                  <a:tcPr/>
                </a:tc>
                <a:tc>
                  <a:txBody>
                    <a:bodyPr/>
                    <a:lstStyle/>
                    <a:p>
                      <a:pPr algn="ctr"/>
                      <a:r>
                        <a:rPr lang="en-US" sz="1600" dirty="0"/>
                        <a:t>2</a:t>
                      </a:r>
                    </a:p>
                  </a:txBody>
                  <a:tcPr/>
                </a:tc>
                <a:extLst>
                  <a:ext uri="{0D108BD9-81ED-4DB2-BD59-A6C34878D82A}">
                    <a16:rowId xmlns:a16="http://schemas.microsoft.com/office/drawing/2014/main" val="897057124"/>
                  </a:ext>
                </a:extLst>
              </a:tr>
            </a:tbl>
          </a:graphicData>
        </a:graphic>
      </p:graphicFrame>
    </p:spTree>
    <p:extLst>
      <p:ext uri="{BB962C8B-B14F-4D97-AF65-F5344CB8AC3E}">
        <p14:creationId xmlns:p14="http://schemas.microsoft.com/office/powerpoint/2010/main" val="360221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D6B0-CD60-4DDF-95FF-B6EE4EA3E55A}"/>
              </a:ext>
            </a:extLst>
          </p:cNvPr>
          <p:cNvSpPr>
            <a:spLocks noGrp="1"/>
          </p:cNvSpPr>
          <p:nvPr>
            <p:ph type="title"/>
          </p:nvPr>
        </p:nvSpPr>
        <p:spPr/>
        <p:txBody>
          <a:bodyPr/>
          <a:lstStyle/>
          <a:p>
            <a:r>
              <a:rPr lang="en-US" dirty="0" err="1"/>
              <a:t>Exercitii</a:t>
            </a:r>
            <a:endParaRPr lang="ro-RO" dirty="0"/>
          </a:p>
        </p:txBody>
      </p:sp>
      <p:sp>
        <p:nvSpPr>
          <p:cNvPr id="3" name="TextBox 2">
            <a:extLst>
              <a:ext uri="{FF2B5EF4-FFF2-40B4-BE49-F238E27FC236}">
                <a16:creationId xmlns:a16="http://schemas.microsoft.com/office/drawing/2014/main" id="{5BA591D8-A6E4-4B4E-B95E-F653409EFCD0}"/>
              </a:ext>
            </a:extLst>
          </p:cNvPr>
          <p:cNvSpPr txBox="1"/>
          <p:nvPr/>
        </p:nvSpPr>
        <p:spPr>
          <a:xfrm>
            <a:off x="312614" y="1031631"/>
            <a:ext cx="4189047" cy="3539430"/>
          </a:xfrm>
          <a:prstGeom prst="rect">
            <a:avLst/>
          </a:prstGeom>
          <a:noFill/>
        </p:spPr>
        <p:txBody>
          <a:bodyPr wrap="square" rtlCol="0">
            <a:spAutoFit/>
          </a:bodyPr>
          <a:lstStyle/>
          <a:p>
            <a:r>
              <a:rPr lang="en-US" dirty="0" err="1"/>
              <a:t>Elaboreaza</a:t>
            </a:r>
            <a:r>
              <a:rPr lang="en-US" dirty="0"/>
              <a:t> un program care </a:t>
            </a:r>
            <a:r>
              <a:rPr lang="en-US" dirty="0" err="1"/>
              <a:t>va</a:t>
            </a:r>
            <a:r>
              <a:rPr lang="en-US" dirty="0"/>
              <a:t> </a:t>
            </a:r>
            <a:r>
              <a:rPr lang="en-US" dirty="0" err="1"/>
              <a:t>printa</a:t>
            </a:r>
            <a:endParaRPr lang="en-US" dirty="0"/>
          </a:p>
          <a:p>
            <a:pPr marL="285750" indent="-285750">
              <a:buFont typeface="Arial" panose="020B0604020202020204" pitchFamily="34" charset="0"/>
              <a:buChar char="•"/>
            </a:pPr>
            <a:r>
              <a:rPr lang="en-US" dirty="0"/>
              <a:t>Suma</a:t>
            </a:r>
          </a:p>
          <a:p>
            <a:pPr marL="285750" indent="-285750">
              <a:buFont typeface="Arial" panose="020B0604020202020204" pitchFamily="34" charset="0"/>
              <a:buChar char="•"/>
            </a:pPr>
            <a:r>
              <a:rPr lang="en-US" dirty="0" err="1"/>
              <a:t>Diferenta</a:t>
            </a:r>
            <a:endParaRPr lang="en-US" dirty="0"/>
          </a:p>
          <a:p>
            <a:pPr marL="285750" indent="-285750">
              <a:buFont typeface="Arial" panose="020B0604020202020204" pitchFamily="34" charset="0"/>
              <a:buChar char="•"/>
            </a:pPr>
            <a:r>
              <a:rPr lang="en-US" dirty="0" err="1"/>
              <a:t>Rezultatul</a:t>
            </a:r>
            <a:r>
              <a:rPr lang="en-US" dirty="0"/>
              <a:t> </a:t>
            </a:r>
            <a:r>
              <a:rPr lang="en-US" dirty="0" err="1"/>
              <a:t>inmultirii</a:t>
            </a:r>
            <a:endParaRPr lang="en-US" dirty="0"/>
          </a:p>
          <a:p>
            <a:pPr marL="285750" indent="-285750">
              <a:buFont typeface="Arial" panose="020B0604020202020204" pitchFamily="34" charset="0"/>
              <a:buChar char="•"/>
            </a:pPr>
            <a:r>
              <a:rPr lang="en-US" dirty="0" err="1"/>
              <a:t>Rezultatul</a:t>
            </a:r>
            <a:r>
              <a:rPr lang="en-US" dirty="0"/>
              <a:t> </a:t>
            </a:r>
            <a:r>
              <a:rPr lang="en-US" dirty="0" err="1"/>
              <a:t>impartitii</a:t>
            </a:r>
            <a:endParaRPr lang="en-US" dirty="0"/>
          </a:p>
          <a:p>
            <a:r>
              <a:rPr lang="en-US" dirty="0"/>
              <a:t>A </a:t>
            </a:r>
            <a:r>
              <a:rPr lang="en-US" dirty="0" err="1"/>
              <a:t>doua</a:t>
            </a:r>
            <a:r>
              <a:rPr lang="en-US" dirty="0"/>
              <a:t> </a:t>
            </a:r>
            <a:r>
              <a:rPr lang="en-US" dirty="0" err="1"/>
              <a:t>numere</a:t>
            </a:r>
            <a:r>
              <a:rPr lang="en-US" dirty="0"/>
              <a:t>, definite in </a:t>
            </a:r>
            <a:r>
              <a:rPr lang="en-US" dirty="0" err="1"/>
              <a:t>variabile</a:t>
            </a:r>
            <a:r>
              <a:rPr lang="en-US" dirty="0"/>
              <a:t> </a:t>
            </a:r>
            <a:r>
              <a:rPr lang="en-US" b="1" dirty="0"/>
              <a:t>a </a:t>
            </a:r>
            <a:r>
              <a:rPr lang="en-US" dirty="0" err="1"/>
              <a:t>si</a:t>
            </a:r>
            <a:r>
              <a:rPr lang="en-US" dirty="0"/>
              <a:t> </a:t>
            </a:r>
            <a:r>
              <a:rPr lang="en-US" b="1" dirty="0"/>
              <a:t>b</a:t>
            </a:r>
          </a:p>
          <a:p>
            <a:endParaRPr lang="en-US" b="1" dirty="0"/>
          </a:p>
          <a:p>
            <a:r>
              <a:rPr lang="en-US" b="1" dirty="0" err="1"/>
              <a:t>Exemplu</a:t>
            </a:r>
            <a:r>
              <a:rPr lang="en-US" dirty="0"/>
              <a:t>:</a:t>
            </a:r>
          </a:p>
          <a:p>
            <a:r>
              <a:rPr lang="en-US" b="1" dirty="0"/>
              <a:t>a = 10</a:t>
            </a:r>
          </a:p>
          <a:p>
            <a:r>
              <a:rPr lang="en-US" b="1" dirty="0"/>
              <a:t>b = 2</a:t>
            </a:r>
          </a:p>
          <a:p>
            <a:endParaRPr lang="en-US" dirty="0"/>
          </a:p>
          <a:p>
            <a:r>
              <a:rPr lang="en-US" dirty="0"/>
              <a:t>Output:</a:t>
            </a:r>
          </a:p>
          <a:p>
            <a:r>
              <a:rPr lang="en-US" b="1" dirty="0"/>
              <a:t>12</a:t>
            </a:r>
          </a:p>
          <a:p>
            <a:r>
              <a:rPr lang="en-US" b="1" dirty="0"/>
              <a:t>8</a:t>
            </a:r>
          </a:p>
          <a:p>
            <a:r>
              <a:rPr lang="en-US" b="1" dirty="0"/>
              <a:t>20</a:t>
            </a:r>
          </a:p>
          <a:p>
            <a:r>
              <a:rPr lang="en-US" b="1" dirty="0"/>
              <a:t>5</a:t>
            </a:r>
          </a:p>
        </p:txBody>
      </p:sp>
    </p:spTree>
    <p:extLst>
      <p:ext uri="{BB962C8B-B14F-4D97-AF65-F5344CB8AC3E}">
        <p14:creationId xmlns:p14="http://schemas.microsoft.com/office/powerpoint/2010/main" val="353063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6F8F-9F88-477B-9E5F-0464DE896E95}"/>
              </a:ext>
            </a:extLst>
          </p:cNvPr>
          <p:cNvSpPr>
            <a:spLocks noGrp="1"/>
          </p:cNvSpPr>
          <p:nvPr>
            <p:ph type="title"/>
          </p:nvPr>
        </p:nvSpPr>
        <p:spPr/>
        <p:txBody>
          <a:bodyPr/>
          <a:lstStyle/>
          <a:p>
            <a:r>
              <a:rPr lang="en-US" dirty="0" err="1"/>
              <a:t>Operatori</a:t>
            </a:r>
            <a:r>
              <a:rPr lang="en-US" dirty="0"/>
              <a:t> de </a:t>
            </a:r>
            <a:r>
              <a:rPr lang="en-US" dirty="0" err="1"/>
              <a:t>asignare</a:t>
            </a:r>
            <a:r>
              <a:rPr lang="en-US" dirty="0"/>
              <a:t> </a:t>
            </a:r>
            <a:r>
              <a:rPr lang="en-US" dirty="0" err="1"/>
              <a:t>alternativi</a:t>
            </a:r>
            <a:endParaRPr lang="en-US" dirty="0"/>
          </a:p>
        </p:txBody>
      </p:sp>
      <p:graphicFrame>
        <p:nvGraphicFramePr>
          <p:cNvPr id="3" name="Table 3">
            <a:extLst>
              <a:ext uri="{FF2B5EF4-FFF2-40B4-BE49-F238E27FC236}">
                <a16:creationId xmlns:a16="http://schemas.microsoft.com/office/drawing/2014/main" id="{6DB73B95-EB7A-4B8D-BE82-11538E65B6F7}"/>
              </a:ext>
            </a:extLst>
          </p:cNvPr>
          <p:cNvGraphicFramePr>
            <a:graphicFrameLocks noGrp="1"/>
          </p:cNvGraphicFramePr>
          <p:nvPr>
            <p:extLst>
              <p:ext uri="{D42A27DB-BD31-4B8C-83A1-F6EECF244321}">
                <p14:modId xmlns:p14="http://schemas.microsoft.com/office/powerpoint/2010/main" val="3925757572"/>
              </p:ext>
            </p:extLst>
          </p:nvPr>
        </p:nvGraphicFramePr>
        <p:xfrm>
          <a:off x="1524000" y="2079380"/>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27680489"/>
                    </a:ext>
                  </a:extLst>
                </a:gridCol>
                <a:gridCol w="2032000">
                  <a:extLst>
                    <a:ext uri="{9D8B030D-6E8A-4147-A177-3AD203B41FA5}">
                      <a16:colId xmlns:a16="http://schemas.microsoft.com/office/drawing/2014/main" val="3820896742"/>
                    </a:ext>
                  </a:extLst>
                </a:gridCol>
                <a:gridCol w="2032000">
                  <a:extLst>
                    <a:ext uri="{9D8B030D-6E8A-4147-A177-3AD203B41FA5}">
                      <a16:colId xmlns:a16="http://schemas.microsoft.com/office/drawing/2014/main" val="1279395903"/>
                    </a:ext>
                  </a:extLst>
                </a:gridCol>
              </a:tblGrid>
              <a:tr h="370840">
                <a:tc>
                  <a:txBody>
                    <a:bodyPr/>
                    <a:lstStyle/>
                    <a:p>
                      <a:pPr algn="ctr"/>
                      <a:r>
                        <a:rPr lang="en-US" dirty="0">
                          <a:latin typeface="Roboto" panose="02000000000000000000" pitchFamily="2" charset="0"/>
                          <a:ea typeface="Roboto" panose="02000000000000000000" pitchFamily="2" charset="0"/>
                        </a:rPr>
                        <a:t>Operator</a:t>
                      </a:r>
                    </a:p>
                  </a:txBody>
                  <a:tcPr/>
                </a:tc>
                <a:tc>
                  <a:txBody>
                    <a:bodyPr/>
                    <a:lstStyle/>
                    <a:p>
                      <a:pPr algn="ctr"/>
                      <a:r>
                        <a:rPr lang="en-US" dirty="0" err="1">
                          <a:latin typeface="Roboto" panose="02000000000000000000" pitchFamily="2" charset="0"/>
                          <a:ea typeface="Roboto" panose="02000000000000000000" pitchFamily="2" charset="0"/>
                        </a:rPr>
                        <a:t>Exemplu</a:t>
                      </a:r>
                      <a:r>
                        <a:rPr lang="en-US" dirty="0">
                          <a:latin typeface="Roboto" panose="02000000000000000000" pitchFamily="2" charset="0"/>
                          <a:ea typeface="Roboto" panose="02000000000000000000" pitchFamily="2" charset="0"/>
                        </a:rPr>
                        <a:t> (x = 5)</a:t>
                      </a:r>
                    </a:p>
                  </a:txBody>
                  <a:tcPr/>
                </a:tc>
                <a:tc>
                  <a:txBody>
                    <a:bodyPr/>
                    <a:lstStyle/>
                    <a:p>
                      <a:pPr algn="ctr"/>
                      <a:r>
                        <a:rPr lang="en-US" dirty="0" err="1">
                          <a:latin typeface="Roboto" panose="02000000000000000000" pitchFamily="2" charset="0"/>
                          <a:ea typeface="Roboto" panose="02000000000000000000" pitchFamily="2" charset="0"/>
                        </a:rPr>
                        <a:t>Rezultat</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981540093"/>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algn="ct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7</a:t>
                      </a:r>
                    </a:p>
                  </a:txBody>
                  <a:tcPr/>
                </a:tc>
                <a:extLst>
                  <a:ext uri="{0D108BD9-81ED-4DB2-BD59-A6C34878D82A}">
                    <a16:rowId xmlns:a16="http://schemas.microsoft.com/office/drawing/2014/main" val="872634928"/>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3</a:t>
                      </a:r>
                    </a:p>
                  </a:txBody>
                  <a:tcPr/>
                </a:tc>
                <a:extLst>
                  <a:ext uri="{0D108BD9-81ED-4DB2-BD59-A6C34878D82A}">
                    <a16:rowId xmlns:a16="http://schemas.microsoft.com/office/drawing/2014/main" val="4033453364"/>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algn="ct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10</a:t>
                      </a:r>
                    </a:p>
                  </a:txBody>
                  <a:tcPr/>
                </a:tc>
                <a:extLst>
                  <a:ext uri="{0D108BD9-81ED-4DB2-BD59-A6C34878D82A}">
                    <a16:rowId xmlns:a16="http://schemas.microsoft.com/office/drawing/2014/main" val="3711230821"/>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algn="ct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2.5</a:t>
                      </a:r>
                    </a:p>
                  </a:txBody>
                  <a:tcPr/>
                </a:tc>
                <a:extLst>
                  <a:ext uri="{0D108BD9-81ED-4DB2-BD59-A6C34878D82A}">
                    <a16:rowId xmlns:a16="http://schemas.microsoft.com/office/drawing/2014/main" val="3728033726"/>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algn="ctr"/>
                      <a:r>
                        <a:rPr lang="en-US" dirty="0">
                          <a:latin typeface="Roboto" panose="02000000000000000000" pitchFamily="2" charset="0"/>
                          <a:ea typeface="Roboto" panose="02000000000000000000" pitchFamily="2" charset="0"/>
                        </a:rPr>
                        <a:t>X %= 2</a:t>
                      </a:r>
                    </a:p>
                  </a:txBody>
                  <a:tcPr/>
                </a:tc>
                <a:tc>
                  <a:txBody>
                    <a:bodyPr/>
                    <a:lstStyle/>
                    <a:p>
                      <a:pPr algn="ctr"/>
                      <a:r>
                        <a:rPr lang="en-US" dirty="0">
                          <a:latin typeface="Roboto" panose="02000000000000000000" pitchFamily="2" charset="0"/>
                          <a:ea typeface="Roboto" panose="02000000000000000000" pitchFamily="2" charset="0"/>
                        </a:rPr>
                        <a:t>1</a:t>
                      </a:r>
                    </a:p>
                  </a:txBody>
                  <a:tcPr/>
                </a:tc>
                <a:extLst>
                  <a:ext uri="{0D108BD9-81ED-4DB2-BD59-A6C34878D82A}">
                    <a16:rowId xmlns:a16="http://schemas.microsoft.com/office/drawing/2014/main" val="2409393975"/>
                  </a:ext>
                </a:extLst>
              </a:tr>
              <a:tr h="370840">
                <a:tc>
                  <a:txBody>
                    <a:bodyPr/>
                    <a:lstStyle/>
                    <a:p>
                      <a:pPr algn="ctr"/>
                      <a:r>
                        <a:rPr lang="en-US" dirty="0">
                          <a:latin typeface="Roboto" panose="02000000000000000000" pitchFamily="2" charset="0"/>
                          <a:ea typeface="Roboto" panose="02000000000000000000" pitchFamily="2" charset="0"/>
                        </a:rPr>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Roboto" panose="02000000000000000000" pitchFamily="2" charset="0"/>
                          <a:ea typeface="Roboto" panose="02000000000000000000" pitchFamily="2" charset="0"/>
                        </a:rPr>
                        <a:t>X **= 2</a:t>
                      </a:r>
                    </a:p>
                  </a:txBody>
                  <a:tcPr/>
                </a:tc>
                <a:tc>
                  <a:txBody>
                    <a:bodyPr/>
                    <a:lstStyle/>
                    <a:p>
                      <a:pPr algn="ctr"/>
                      <a:r>
                        <a:rPr lang="en-US" sz="1400" b="0" i="0" u="none" strike="noStrike" cap="none" dirty="0">
                          <a:solidFill>
                            <a:schemeClr val="dk1"/>
                          </a:solidFill>
                          <a:effectLst/>
                          <a:latin typeface="+mn-lt"/>
                          <a:ea typeface="+mn-ea"/>
                          <a:cs typeface="+mn-cs"/>
                          <a:sym typeface="Arial"/>
                        </a:rPr>
                        <a:t>25</a:t>
                      </a:r>
                      <a:endParaRPr lang="en-US"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2965111853"/>
                  </a:ext>
                </a:extLst>
              </a:tr>
            </a:tbl>
          </a:graphicData>
        </a:graphic>
      </p:graphicFrame>
      <p:sp>
        <p:nvSpPr>
          <p:cNvPr id="4" name="TextBox 3">
            <a:extLst>
              <a:ext uri="{FF2B5EF4-FFF2-40B4-BE49-F238E27FC236}">
                <a16:creationId xmlns:a16="http://schemas.microsoft.com/office/drawing/2014/main" id="{9458E6C7-5D01-49C9-AF73-19202BAA8A0E}"/>
              </a:ext>
            </a:extLst>
          </p:cNvPr>
          <p:cNvSpPr txBox="1"/>
          <p:nvPr/>
        </p:nvSpPr>
        <p:spPr>
          <a:xfrm>
            <a:off x="468923" y="836246"/>
            <a:ext cx="8096739" cy="646331"/>
          </a:xfrm>
          <a:prstGeom prst="rect">
            <a:avLst/>
          </a:prstGeom>
          <a:noFill/>
        </p:spPr>
        <p:txBody>
          <a:bodyPr wrap="square" rtlCol="0">
            <a:spAutoFit/>
          </a:bodyPr>
          <a:lstStyle/>
          <a:p>
            <a:r>
              <a:rPr lang="en-US" sz="1800" dirty="0" err="1"/>
              <a:t>Acesti</a:t>
            </a:r>
            <a:r>
              <a:rPr lang="en-US" sz="1800" dirty="0"/>
              <a:t> </a:t>
            </a:r>
            <a:r>
              <a:rPr lang="en-US" sz="1800" dirty="0" err="1"/>
              <a:t>operatori</a:t>
            </a:r>
            <a:r>
              <a:rPr lang="en-US" sz="1800" dirty="0"/>
              <a:t> de </a:t>
            </a:r>
            <a:r>
              <a:rPr lang="en-US" sz="1800" dirty="0" err="1"/>
              <a:t>asignare</a:t>
            </a:r>
            <a:r>
              <a:rPr lang="en-US" sz="1800" dirty="0"/>
              <a:t> se </a:t>
            </a:r>
            <a:r>
              <a:rPr lang="en-US" sz="1800" dirty="0" err="1"/>
              <a:t>folosesc</a:t>
            </a:r>
            <a:r>
              <a:rPr lang="en-US" sz="1800" dirty="0"/>
              <a:t> </a:t>
            </a:r>
            <a:r>
              <a:rPr lang="en-US" sz="1800" dirty="0" err="1"/>
              <a:t>atunci</a:t>
            </a:r>
            <a:r>
              <a:rPr lang="en-US" sz="1800" dirty="0"/>
              <a:t> cand ai </a:t>
            </a:r>
            <a:r>
              <a:rPr lang="en-US" sz="1800" dirty="0" err="1"/>
              <a:t>nevoie</a:t>
            </a:r>
            <a:r>
              <a:rPr lang="en-US" sz="1800" dirty="0"/>
              <a:t> </a:t>
            </a:r>
            <a:r>
              <a:rPr lang="en-US" sz="1800" dirty="0" err="1"/>
              <a:t>sa</a:t>
            </a:r>
            <a:r>
              <a:rPr lang="en-US" sz="1800" dirty="0"/>
              <a:t> </a:t>
            </a:r>
            <a:r>
              <a:rPr lang="en-US" sz="1800" dirty="0" err="1"/>
              <a:t>schimbi</a:t>
            </a:r>
            <a:r>
              <a:rPr lang="en-US" sz="1800" dirty="0"/>
              <a:t> </a:t>
            </a:r>
            <a:r>
              <a:rPr lang="en-US" sz="1800" dirty="0" err="1"/>
              <a:t>valoarea</a:t>
            </a:r>
            <a:r>
              <a:rPr lang="en-US" sz="1800" dirty="0"/>
              <a:t> </a:t>
            </a:r>
            <a:r>
              <a:rPr lang="en-US" sz="1800" dirty="0" err="1"/>
              <a:t>unei</a:t>
            </a:r>
            <a:r>
              <a:rPr lang="en-US" sz="1800" dirty="0"/>
              <a:t> </a:t>
            </a:r>
            <a:r>
              <a:rPr lang="en-US" sz="1800" dirty="0" err="1"/>
              <a:t>variabile</a:t>
            </a:r>
            <a:r>
              <a:rPr lang="en-US" sz="1800" dirty="0"/>
              <a:t> in </a:t>
            </a:r>
            <a:r>
              <a:rPr lang="en-US" sz="1800" dirty="0" err="1"/>
              <a:t>referinta</a:t>
            </a:r>
            <a:r>
              <a:rPr lang="en-US" sz="1800" dirty="0"/>
              <a:t> cu </a:t>
            </a:r>
            <a:r>
              <a:rPr lang="en-US" sz="1800" dirty="0" err="1"/>
              <a:t>ea</a:t>
            </a:r>
            <a:r>
              <a:rPr lang="en-US" sz="1800" dirty="0"/>
              <a:t> </a:t>
            </a:r>
            <a:r>
              <a:rPr lang="en-US" sz="1800" dirty="0" err="1"/>
              <a:t>insasi</a:t>
            </a:r>
            <a:endParaRPr lang="en-US" sz="1800" dirty="0"/>
          </a:p>
        </p:txBody>
      </p:sp>
    </p:spTree>
    <p:extLst>
      <p:ext uri="{BB962C8B-B14F-4D97-AF65-F5344CB8AC3E}">
        <p14:creationId xmlns:p14="http://schemas.microsoft.com/office/powerpoint/2010/main" val="16560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B872-5F0B-45A1-AEAA-275895DAD66B}"/>
              </a:ext>
            </a:extLst>
          </p:cNvPr>
          <p:cNvSpPr>
            <a:spLocks noGrp="1"/>
          </p:cNvSpPr>
          <p:nvPr>
            <p:ph type="title"/>
          </p:nvPr>
        </p:nvSpPr>
        <p:spPr/>
        <p:txBody>
          <a:bodyPr>
            <a:normAutofit/>
          </a:bodyPr>
          <a:lstStyle/>
          <a:p>
            <a:r>
              <a:rPr lang="en-US" dirty="0" err="1"/>
              <a:t>Exemple</a:t>
            </a:r>
            <a:endParaRPr lang="ro-RO" dirty="0"/>
          </a:p>
        </p:txBody>
      </p:sp>
      <p:sp>
        <p:nvSpPr>
          <p:cNvPr id="4" name="Rectangle 2">
            <a:extLst>
              <a:ext uri="{FF2B5EF4-FFF2-40B4-BE49-F238E27FC236}">
                <a16:creationId xmlns:a16="http://schemas.microsoft.com/office/drawing/2014/main" id="{2A375779-5019-444B-B98D-3D5F6AF18A3B}"/>
              </a:ext>
            </a:extLst>
          </p:cNvPr>
          <p:cNvSpPr>
            <a:spLocks noChangeArrowheads="1"/>
          </p:cNvSpPr>
          <p:nvPr/>
        </p:nvSpPr>
        <p:spPr bwMode="auto">
          <a:xfrm>
            <a:off x="2354886" y="1913917"/>
            <a:ext cx="4434227" cy="1631216"/>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3</a:t>
            </a:r>
            <a:b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3  </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x = 6 | Equivalent to x = x + 3</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3  </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x = 3 | Equivalent to x = x - 3</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3  </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x = 9 | Equivalent to x = x * 3</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x /= </a:t>
            </a:r>
            <a:r>
              <a:rPr kumimoji="0" lang="en-US" altLang="en-US" sz="20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  </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x = 9 | Equivalent to x = x / 3</a:t>
            </a:r>
            <a:endParaRPr kumimoji="0" lang="en-US" altLang="en-US" sz="48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0373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E5A7-27D1-493E-AABF-D20254DAE679}"/>
              </a:ext>
            </a:extLst>
          </p:cNvPr>
          <p:cNvSpPr>
            <a:spLocks noGrp="1"/>
          </p:cNvSpPr>
          <p:nvPr>
            <p:ph type="title"/>
          </p:nvPr>
        </p:nvSpPr>
        <p:spPr/>
        <p:txBody>
          <a:bodyPr/>
          <a:lstStyle/>
          <a:p>
            <a:r>
              <a:rPr lang="en-US" dirty="0"/>
              <a:t>Booleans</a:t>
            </a:r>
          </a:p>
        </p:txBody>
      </p:sp>
      <p:sp>
        <p:nvSpPr>
          <p:cNvPr id="3" name="TextBox 2">
            <a:extLst>
              <a:ext uri="{FF2B5EF4-FFF2-40B4-BE49-F238E27FC236}">
                <a16:creationId xmlns:a16="http://schemas.microsoft.com/office/drawing/2014/main" id="{0D116993-C575-4EB0-BBCB-E96E07F70ECC}"/>
              </a:ext>
            </a:extLst>
          </p:cNvPr>
          <p:cNvSpPr txBox="1"/>
          <p:nvPr/>
        </p:nvSpPr>
        <p:spPr>
          <a:xfrm>
            <a:off x="1137400" y="1850684"/>
            <a:ext cx="7674186"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Exprima</a:t>
            </a:r>
            <a:r>
              <a:rPr lang="en-US" sz="2000" dirty="0"/>
              <a:t> </a:t>
            </a:r>
            <a:r>
              <a:rPr lang="en-US" sz="2000" dirty="0" err="1"/>
              <a:t>valoare</a:t>
            </a:r>
            <a:r>
              <a:rPr lang="en-US" sz="2000" dirty="0"/>
              <a:t> de </a:t>
            </a:r>
            <a:r>
              <a:rPr lang="en-US" sz="2000" dirty="0" err="1"/>
              <a:t>adevar</a:t>
            </a:r>
            <a:endParaRPr lang="en-US" sz="2000" dirty="0"/>
          </a:p>
          <a:p>
            <a:pPr marL="285750" indent="-285750">
              <a:buFont typeface="Arial" panose="020B0604020202020204" pitchFamily="34" charset="0"/>
              <a:buChar char="•"/>
            </a:pPr>
            <a:r>
              <a:rPr lang="en-US" sz="2000" dirty="0" err="1"/>
              <a:t>Poate</a:t>
            </a:r>
            <a:r>
              <a:rPr lang="en-US" sz="2000" dirty="0"/>
              <a:t> fi </a:t>
            </a:r>
            <a:r>
              <a:rPr lang="en-US" sz="2000" b="1" dirty="0"/>
              <a:t>False</a:t>
            </a:r>
            <a:r>
              <a:rPr lang="en-US" sz="2000" dirty="0"/>
              <a:t> </a:t>
            </a:r>
            <a:r>
              <a:rPr lang="en-US" sz="2000" dirty="0" err="1"/>
              <a:t>sau</a:t>
            </a:r>
            <a:r>
              <a:rPr lang="en-US" sz="2000" dirty="0"/>
              <a:t> </a:t>
            </a:r>
            <a:r>
              <a:rPr lang="en-US" sz="2000" b="1" dirty="0"/>
              <a:t>True</a:t>
            </a:r>
          </a:p>
          <a:p>
            <a:pPr marL="285750" indent="-285750">
              <a:buFont typeface="Arial" panose="020B0604020202020204" pitchFamily="34" charset="0"/>
              <a:buChar char="•"/>
            </a:pPr>
            <a:r>
              <a:rPr lang="en-US" sz="2000" dirty="0" err="1"/>
              <a:t>Poate</a:t>
            </a:r>
            <a:r>
              <a:rPr lang="en-US" sz="2000" dirty="0"/>
              <a:t> fi </a:t>
            </a:r>
            <a:r>
              <a:rPr lang="en-US" sz="2000" dirty="0" err="1"/>
              <a:t>reprezentat</a:t>
            </a:r>
            <a:r>
              <a:rPr lang="en-US" sz="2000" dirty="0"/>
              <a:t> </a:t>
            </a:r>
            <a:r>
              <a:rPr lang="en-US" sz="2000" dirty="0" err="1"/>
              <a:t>si</a:t>
            </a:r>
            <a:r>
              <a:rPr lang="en-US" sz="2000" dirty="0"/>
              <a:t> de </a:t>
            </a:r>
            <a:r>
              <a:rPr lang="en-US" sz="2000" b="1" dirty="0"/>
              <a:t>0 </a:t>
            </a:r>
            <a:r>
              <a:rPr lang="en-US" sz="2000" dirty="0" err="1"/>
              <a:t>si</a:t>
            </a:r>
            <a:r>
              <a:rPr lang="en-US" sz="2000" dirty="0"/>
              <a:t> </a:t>
            </a:r>
            <a:r>
              <a:rPr lang="en-US" sz="2000" b="1" dirty="0"/>
              <a:t>1</a:t>
            </a:r>
            <a:r>
              <a:rPr lang="en-US" sz="2000" dirty="0"/>
              <a:t> (in </a:t>
            </a:r>
            <a:r>
              <a:rPr lang="en-US" sz="2000" dirty="0" err="1"/>
              <a:t>cazuri</a:t>
            </a:r>
            <a:r>
              <a:rPr lang="en-US" sz="2000" dirty="0"/>
              <a:t> de </a:t>
            </a:r>
            <a:r>
              <a:rPr lang="en-US" sz="2000" dirty="0" err="1"/>
              <a:t>aritmetica</a:t>
            </a:r>
            <a:r>
              <a:rPr lang="en-US" sz="2000" dirty="0"/>
              <a:t>)</a:t>
            </a:r>
          </a:p>
        </p:txBody>
      </p:sp>
    </p:spTree>
    <p:extLst>
      <p:ext uri="{BB962C8B-B14F-4D97-AF65-F5344CB8AC3E}">
        <p14:creationId xmlns:p14="http://schemas.microsoft.com/office/powerpoint/2010/main" val="409155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6235-C318-4F86-96B5-016FCA048F83}"/>
              </a:ext>
            </a:extLst>
          </p:cNvPr>
          <p:cNvSpPr>
            <a:spLocks noGrp="1"/>
          </p:cNvSpPr>
          <p:nvPr>
            <p:ph type="title"/>
          </p:nvPr>
        </p:nvSpPr>
        <p:spPr/>
        <p:txBody>
          <a:bodyPr>
            <a:normAutofit/>
          </a:bodyPr>
          <a:lstStyle/>
          <a:p>
            <a:r>
              <a:rPr lang="en-US" dirty="0" err="1"/>
              <a:t>Operatiuni</a:t>
            </a:r>
            <a:r>
              <a:rPr lang="en-US" dirty="0"/>
              <a:t> de </a:t>
            </a:r>
            <a:r>
              <a:rPr lang="en-US" dirty="0" err="1"/>
              <a:t>comparare</a:t>
            </a:r>
            <a:endParaRPr lang="en-US" dirty="0"/>
          </a:p>
        </p:txBody>
      </p:sp>
      <p:graphicFrame>
        <p:nvGraphicFramePr>
          <p:cNvPr id="3" name="Table 3">
            <a:extLst>
              <a:ext uri="{FF2B5EF4-FFF2-40B4-BE49-F238E27FC236}">
                <a16:creationId xmlns:a16="http://schemas.microsoft.com/office/drawing/2014/main" id="{82FC0CEF-BB47-4CBB-A67F-C85E5AD6707C}"/>
              </a:ext>
            </a:extLst>
          </p:cNvPr>
          <p:cNvGraphicFramePr>
            <a:graphicFrameLocks noGrp="1"/>
          </p:cNvGraphicFramePr>
          <p:nvPr>
            <p:extLst>
              <p:ext uri="{D42A27DB-BD31-4B8C-83A1-F6EECF244321}">
                <p14:modId xmlns:p14="http://schemas.microsoft.com/office/powerpoint/2010/main" val="2668856680"/>
              </p:ext>
            </p:extLst>
          </p:nvPr>
        </p:nvGraphicFramePr>
        <p:xfrm>
          <a:off x="320550" y="888545"/>
          <a:ext cx="8235620" cy="3927791"/>
        </p:xfrm>
        <a:graphic>
          <a:graphicData uri="http://schemas.openxmlformats.org/drawingml/2006/table">
            <a:tbl>
              <a:tblPr firstRow="1" bandRow="1">
                <a:tableStyleId>{5C22544A-7EE6-4342-B048-85BDC9FD1C3A}</a:tableStyleId>
              </a:tblPr>
              <a:tblGrid>
                <a:gridCol w="1647124">
                  <a:extLst>
                    <a:ext uri="{9D8B030D-6E8A-4147-A177-3AD203B41FA5}">
                      <a16:colId xmlns:a16="http://schemas.microsoft.com/office/drawing/2014/main" val="2335978271"/>
                    </a:ext>
                  </a:extLst>
                </a:gridCol>
                <a:gridCol w="1647124">
                  <a:extLst>
                    <a:ext uri="{9D8B030D-6E8A-4147-A177-3AD203B41FA5}">
                      <a16:colId xmlns:a16="http://schemas.microsoft.com/office/drawing/2014/main" val="4035239430"/>
                    </a:ext>
                  </a:extLst>
                </a:gridCol>
                <a:gridCol w="1647124">
                  <a:extLst>
                    <a:ext uri="{9D8B030D-6E8A-4147-A177-3AD203B41FA5}">
                      <a16:colId xmlns:a16="http://schemas.microsoft.com/office/drawing/2014/main" val="85996307"/>
                    </a:ext>
                  </a:extLst>
                </a:gridCol>
                <a:gridCol w="1647124">
                  <a:extLst>
                    <a:ext uri="{9D8B030D-6E8A-4147-A177-3AD203B41FA5}">
                      <a16:colId xmlns:a16="http://schemas.microsoft.com/office/drawing/2014/main" val="3405159158"/>
                    </a:ext>
                  </a:extLst>
                </a:gridCol>
                <a:gridCol w="1647124">
                  <a:extLst>
                    <a:ext uri="{9D8B030D-6E8A-4147-A177-3AD203B41FA5}">
                      <a16:colId xmlns:a16="http://schemas.microsoft.com/office/drawing/2014/main" val="109377200"/>
                    </a:ext>
                  </a:extLst>
                </a:gridCol>
              </a:tblGrid>
              <a:tr h="608858">
                <a:tc>
                  <a:txBody>
                    <a:bodyPr/>
                    <a:lstStyle/>
                    <a:p>
                      <a:pPr algn="ctr"/>
                      <a:r>
                        <a:rPr lang="en-US" sz="1600" dirty="0" err="1"/>
                        <a:t>Operatiunea</a:t>
                      </a:r>
                      <a:endParaRPr lang="en-US" sz="1600" dirty="0"/>
                    </a:p>
                  </a:txBody>
                  <a:tcPr/>
                </a:tc>
                <a:tc>
                  <a:txBody>
                    <a:bodyPr/>
                    <a:lstStyle/>
                    <a:p>
                      <a:pPr algn="ctr"/>
                      <a:r>
                        <a:rPr lang="en-US" sz="1600" dirty="0"/>
                        <a:t>Operator</a:t>
                      </a:r>
                    </a:p>
                  </a:txBody>
                  <a:tcPr/>
                </a:tc>
                <a:tc>
                  <a:txBody>
                    <a:bodyPr/>
                    <a:lstStyle/>
                    <a:p>
                      <a:pPr algn="ctr"/>
                      <a:r>
                        <a:rPr lang="en-US" sz="1600" dirty="0" err="1"/>
                        <a:t>Tipul</a:t>
                      </a:r>
                      <a:r>
                        <a:rPr lang="en-US" sz="1600" dirty="0"/>
                        <a:t> </a:t>
                      </a:r>
                      <a:r>
                        <a:rPr lang="en-US" sz="1600" dirty="0" err="1"/>
                        <a:t>rezultatului</a:t>
                      </a:r>
                      <a:endParaRPr lang="en-US" sz="1600" dirty="0"/>
                    </a:p>
                  </a:txBody>
                  <a:tcPr/>
                </a:tc>
                <a:tc>
                  <a:txBody>
                    <a:bodyPr/>
                    <a:lstStyle/>
                    <a:p>
                      <a:pPr algn="ctr"/>
                      <a:r>
                        <a:rPr lang="en-US" sz="1600" dirty="0" err="1"/>
                        <a:t>Exemplu</a:t>
                      </a:r>
                      <a:endParaRPr lang="en-US" sz="1600" dirty="0"/>
                    </a:p>
                  </a:txBody>
                  <a:tcPr/>
                </a:tc>
                <a:tc>
                  <a:txBody>
                    <a:bodyPr/>
                    <a:lstStyle/>
                    <a:p>
                      <a:pPr algn="ctr"/>
                      <a:r>
                        <a:rPr lang="en-US" sz="1600" dirty="0" err="1"/>
                        <a:t>Rezultat</a:t>
                      </a:r>
                      <a:r>
                        <a:rPr lang="en-US" sz="1600" dirty="0"/>
                        <a:t> </a:t>
                      </a:r>
                      <a:r>
                        <a:rPr lang="en-US" sz="1600" dirty="0" err="1"/>
                        <a:t>exemplu</a:t>
                      </a:r>
                      <a:endParaRPr lang="en-US" sz="1600" dirty="0"/>
                    </a:p>
                  </a:txBody>
                  <a:tcPr/>
                </a:tc>
                <a:extLst>
                  <a:ext uri="{0D108BD9-81ED-4DB2-BD59-A6C34878D82A}">
                    <a16:rowId xmlns:a16="http://schemas.microsoft.com/office/drawing/2014/main" val="1111994764"/>
                  </a:ext>
                </a:extLst>
              </a:tr>
              <a:tr h="435751">
                <a:tc>
                  <a:txBody>
                    <a:bodyPr/>
                    <a:lstStyle/>
                    <a:p>
                      <a:pPr algn="ctr"/>
                      <a:r>
                        <a:rPr lang="en-US" sz="1600" dirty="0"/>
                        <a:t>Mai mare</a:t>
                      </a:r>
                    </a:p>
                  </a:txBody>
                  <a:tcPr/>
                </a:tc>
                <a:tc>
                  <a:txBody>
                    <a:bodyPr/>
                    <a:lstStyle/>
                    <a:p>
                      <a:pPr algn="ctr"/>
                      <a:r>
                        <a:rPr lang="en-US" sz="1600" dirty="0"/>
                        <a:t>&gt;</a:t>
                      </a:r>
                    </a:p>
                  </a:txBody>
                  <a:tcPr/>
                </a:tc>
                <a:tc>
                  <a:txBody>
                    <a:bodyPr/>
                    <a:lstStyle/>
                    <a:p>
                      <a:pPr algn="ctr"/>
                      <a:r>
                        <a:rPr lang="en-US" sz="1600" dirty="0" err="1"/>
                        <a:t>boolean</a:t>
                      </a:r>
                      <a:endParaRPr lang="en-US" sz="1600" dirty="0"/>
                    </a:p>
                  </a:txBody>
                  <a:tcPr/>
                </a:tc>
                <a:tc>
                  <a:txBody>
                    <a:bodyPr/>
                    <a:lstStyle/>
                    <a:p>
                      <a:pPr algn="ctr"/>
                      <a:r>
                        <a:rPr lang="en-US" sz="1600" dirty="0"/>
                        <a:t>5 &gt; 2</a:t>
                      </a:r>
                    </a:p>
                  </a:txBody>
                  <a:tcPr/>
                </a:tc>
                <a:tc>
                  <a:txBody>
                    <a:bodyPr/>
                    <a:lstStyle/>
                    <a:p>
                      <a:pPr algn="ctr"/>
                      <a:r>
                        <a:rPr lang="en-US" sz="1600" dirty="0"/>
                        <a:t>True</a:t>
                      </a:r>
                    </a:p>
                  </a:txBody>
                  <a:tcPr/>
                </a:tc>
                <a:extLst>
                  <a:ext uri="{0D108BD9-81ED-4DB2-BD59-A6C34878D82A}">
                    <a16:rowId xmlns:a16="http://schemas.microsoft.com/office/drawing/2014/main" val="1725822278"/>
                  </a:ext>
                </a:extLst>
              </a:tr>
              <a:tr h="435751">
                <a:tc>
                  <a:txBody>
                    <a:bodyPr/>
                    <a:lstStyle/>
                    <a:p>
                      <a:pPr algn="ctr"/>
                      <a:r>
                        <a:rPr lang="en-US" sz="1600" dirty="0"/>
                        <a:t>Mai Mic</a:t>
                      </a:r>
                    </a:p>
                  </a:txBody>
                  <a:tcPr/>
                </a:tc>
                <a:tc>
                  <a:txBody>
                    <a:bodyPr/>
                    <a:lstStyle/>
                    <a:p>
                      <a:pPr algn="ctr"/>
                      <a:r>
                        <a:rPr lang="en-US" sz="1600" dirty="0"/>
                        <a:t>&lt;</a:t>
                      </a:r>
                    </a:p>
                  </a:txBody>
                  <a:tcPr/>
                </a:tc>
                <a:tc>
                  <a:txBody>
                    <a:bodyPr/>
                    <a:lstStyle/>
                    <a:p>
                      <a:pPr algn="ctr"/>
                      <a:r>
                        <a:rPr lang="en-US" sz="1600" dirty="0" err="1"/>
                        <a:t>boolean</a:t>
                      </a:r>
                      <a:endParaRPr lang="en-US" sz="1600" dirty="0"/>
                    </a:p>
                  </a:txBody>
                  <a:tcPr/>
                </a:tc>
                <a:tc>
                  <a:txBody>
                    <a:bodyPr/>
                    <a:lstStyle/>
                    <a:p>
                      <a:pPr algn="ctr"/>
                      <a:r>
                        <a:rPr lang="en-US" sz="1600" dirty="0"/>
                        <a:t>5 &lt; 2</a:t>
                      </a:r>
                    </a:p>
                  </a:txBody>
                  <a:tcPr/>
                </a:tc>
                <a:tc>
                  <a:txBody>
                    <a:bodyPr/>
                    <a:lstStyle/>
                    <a:p>
                      <a:pPr algn="ctr"/>
                      <a:r>
                        <a:rPr lang="en-US" sz="1600" dirty="0"/>
                        <a:t>False</a:t>
                      </a:r>
                    </a:p>
                  </a:txBody>
                  <a:tcPr/>
                </a:tc>
                <a:extLst>
                  <a:ext uri="{0D108BD9-81ED-4DB2-BD59-A6C34878D82A}">
                    <a16:rowId xmlns:a16="http://schemas.microsoft.com/office/drawing/2014/main" val="563994450"/>
                  </a:ext>
                </a:extLst>
              </a:tr>
              <a:tr h="435751">
                <a:tc>
                  <a:txBody>
                    <a:bodyPr/>
                    <a:lstStyle/>
                    <a:p>
                      <a:pPr algn="ctr"/>
                      <a:r>
                        <a:rPr lang="en-US" sz="1600" dirty="0"/>
                        <a:t>Egal</a:t>
                      </a:r>
                    </a:p>
                  </a:txBody>
                  <a:tcPr/>
                </a:tc>
                <a:tc>
                  <a:txBody>
                    <a:bodyPr/>
                    <a:lstStyle/>
                    <a:p>
                      <a:pPr algn="ctr"/>
                      <a:r>
                        <a:rPr lang="en-US" sz="1600" dirty="0"/>
                        <a:t>==</a:t>
                      </a:r>
                    </a:p>
                  </a:txBody>
                  <a:tcPr/>
                </a:tc>
                <a:tc>
                  <a:txBody>
                    <a:bodyPr/>
                    <a:lstStyle/>
                    <a:p>
                      <a:pPr algn="ctr"/>
                      <a:r>
                        <a:rPr lang="en-US" sz="1600" dirty="0" err="1"/>
                        <a:t>boolean</a:t>
                      </a:r>
                      <a:endParaRPr lang="en-US" sz="1600" dirty="0"/>
                    </a:p>
                  </a:txBody>
                  <a:tcPr/>
                </a:tc>
                <a:tc>
                  <a:txBody>
                    <a:bodyPr/>
                    <a:lstStyle/>
                    <a:p>
                      <a:pPr algn="ctr"/>
                      <a:r>
                        <a:rPr lang="en-US" sz="1600" dirty="0"/>
                        <a:t>5 == 2</a:t>
                      </a:r>
                    </a:p>
                  </a:txBody>
                  <a:tcPr/>
                </a:tc>
                <a:tc>
                  <a:txBody>
                    <a:bodyPr/>
                    <a:lstStyle/>
                    <a:p>
                      <a:pPr algn="ctr"/>
                      <a:r>
                        <a:rPr lang="en-US" sz="1600" dirty="0"/>
                        <a:t>False</a:t>
                      </a:r>
                    </a:p>
                  </a:txBody>
                  <a:tcPr/>
                </a:tc>
                <a:extLst>
                  <a:ext uri="{0D108BD9-81ED-4DB2-BD59-A6C34878D82A}">
                    <a16:rowId xmlns:a16="http://schemas.microsoft.com/office/drawing/2014/main" val="3039037147"/>
                  </a:ext>
                </a:extLst>
              </a:tr>
              <a:tr h="289560">
                <a:tc rowSpan="2">
                  <a:txBody>
                    <a:bodyPr/>
                    <a:lstStyle/>
                    <a:p>
                      <a:pPr algn="ctr"/>
                      <a:r>
                        <a:rPr lang="en-US" sz="1600" dirty="0"/>
                        <a:t>Mai mare </a:t>
                      </a:r>
                      <a:r>
                        <a:rPr lang="en-US" sz="1600" dirty="0" err="1"/>
                        <a:t>sau</a:t>
                      </a:r>
                      <a:r>
                        <a:rPr lang="en-US" sz="1600" dirty="0"/>
                        <a:t> egal</a:t>
                      </a:r>
                    </a:p>
                  </a:txBody>
                  <a:tcPr/>
                </a:tc>
                <a:tc rowSpan="2">
                  <a:txBody>
                    <a:bodyPr/>
                    <a:lstStyle/>
                    <a:p>
                      <a:pPr algn="ctr"/>
                      <a:r>
                        <a:rPr lang="en-US" sz="1600" dirty="0"/>
                        <a:t>&gt;=</a:t>
                      </a:r>
                    </a:p>
                  </a:txBody>
                  <a:tcPr/>
                </a:tc>
                <a:tc rowSpan="2">
                  <a:txBody>
                    <a:bodyPr/>
                    <a:lstStyle/>
                    <a:p>
                      <a:pPr algn="ctr"/>
                      <a:r>
                        <a:rPr lang="en-US" sz="1600" dirty="0" err="1"/>
                        <a:t>boolean</a:t>
                      </a:r>
                      <a:endParaRPr lang="en-US" sz="1600" dirty="0"/>
                    </a:p>
                  </a:txBody>
                  <a:tcPr/>
                </a:tc>
                <a:tc>
                  <a:txBody>
                    <a:bodyPr/>
                    <a:lstStyle/>
                    <a:p>
                      <a:pPr algn="ctr"/>
                      <a:r>
                        <a:rPr lang="en-US" sz="1600" dirty="0"/>
                        <a:t>5 &gt;= 2</a:t>
                      </a:r>
                    </a:p>
                  </a:txBody>
                  <a:tcPr/>
                </a:tc>
                <a:tc>
                  <a:txBody>
                    <a:bodyPr/>
                    <a:lstStyle/>
                    <a:p>
                      <a:pPr algn="ctr"/>
                      <a:r>
                        <a:rPr lang="en-US" sz="1600" dirty="0"/>
                        <a:t>True</a:t>
                      </a:r>
                    </a:p>
                  </a:txBody>
                  <a:tcPr/>
                </a:tc>
                <a:extLst>
                  <a:ext uri="{0D108BD9-81ED-4DB2-BD59-A6C34878D82A}">
                    <a16:rowId xmlns:a16="http://schemas.microsoft.com/office/drawing/2014/main" val="1104539572"/>
                  </a:ext>
                </a:extLst>
              </a:tr>
              <a:tr h="289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dirty="0"/>
                        <a:t>5 &gt;= 5</a:t>
                      </a:r>
                    </a:p>
                  </a:txBody>
                  <a:tcPr/>
                </a:tc>
                <a:tc>
                  <a:txBody>
                    <a:bodyPr/>
                    <a:lstStyle/>
                    <a:p>
                      <a:pPr algn="ctr"/>
                      <a:r>
                        <a:rPr lang="en-US" sz="1600" dirty="0"/>
                        <a:t>True</a:t>
                      </a:r>
                    </a:p>
                  </a:txBody>
                  <a:tcPr/>
                </a:tc>
                <a:extLst>
                  <a:ext uri="{0D108BD9-81ED-4DB2-BD59-A6C34878D82A}">
                    <a16:rowId xmlns:a16="http://schemas.microsoft.com/office/drawing/2014/main" val="2692132516"/>
                  </a:ext>
                </a:extLst>
              </a:tr>
              <a:tr h="289560">
                <a:tc rowSpan="2">
                  <a:txBody>
                    <a:bodyPr/>
                    <a:lstStyle/>
                    <a:p>
                      <a:pPr algn="ctr"/>
                      <a:r>
                        <a:rPr lang="en-US" sz="1600" dirty="0"/>
                        <a:t>Mai mic </a:t>
                      </a:r>
                      <a:r>
                        <a:rPr lang="en-US" sz="1600" dirty="0" err="1"/>
                        <a:t>sau</a:t>
                      </a:r>
                      <a:r>
                        <a:rPr lang="en-US" sz="1600" dirty="0"/>
                        <a:t> egal</a:t>
                      </a:r>
                    </a:p>
                  </a:txBody>
                  <a:tcPr/>
                </a:tc>
                <a:tc rowSpan="2">
                  <a:txBody>
                    <a:bodyPr/>
                    <a:lstStyle/>
                    <a:p>
                      <a:pPr algn="ctr"/>
                      <a:r>
                        <a:rPr lang="en-US" sz="1600" dirty="0"/>
                        <a:t>&lt;=</a:t>
                      </a:r>
                    </a:p>
                  </a:txBody>
                  <a:tcPr/>
                </a:tc>
                <a:tc rowSpan="2">
                  <a:txBody>
                    <a:bodyPr/>
                    <a:lstStyle/>
                    <a:p>
                      <a:pPr algn="ctr"/>
                      <a:r>
                        <a:rPr lang="en-US" sz="1600" dirty="0" err="1"/>
                        <a:t>boolean</a:t>
                      </a:r>
                      <a:endParaRPr lang="en-US" sz="1600" dirty="0"/>
                    </a:p>
                  </a:txBody>
                  <a:tcPr/>
                </a:tc>
                <a:tc>
                  <a:txBody>
                    <a:bodyPr/>
                    <a:lstStyle/>
                    <a:p>
                      <a:pPr algn="ctr"/>
                      <a:r>
                        <a:rPr lang="en-US" sz="1600" dirty="0"/>
                        <a:t>5 &lt;= 2</a:t>
                      </a:r>
                    </a:p>
                  </a:txBody>
                  <a:tcPr/>
                </a:tc>
                <a:tc>
                  <a:txBody>
                    <a:bodyPr/>
                    <a:lstStyle/>
                    <a:p>
                      <a:pPr algn="ctr"/>
                      <a:r>
                        <a:rPr lang="en-US" sz="1600" dirty="0"/>
                        <a:t>False</a:t>
                      </a:r>
                    </a:p>
                  </a:txBody>
                  <a:tcPr/>
                </a:tc>
                <a:extLst>
                  <a:ext uri="{0D108BD9-81ED-4DB2-BD59-A6C34878D82A}">
                    <a16:rowId xmlns:a16="http://schemas.microsoft.com/office/drawing/2014/main" val="2220981211"/>
                  </a:ext>
                </a:extLst>
              </a:tr>
              <a:tr h="2895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dirty="0"/>
                        <a:t>5 &lt;= 5</a:t>
                      </a:r>
                    </a:p>
                  </a:txBody>
                  <a:tcPr/>
                </a:tc>
                <a:tc>
                  <a:txBody>
                    <a:bodyPr/>
                    <a:lstStyle/>
                    <a:p>
                      <a:pPr algn="ctr"/>
                      <a:r>
                        <a:rPr lang="en-US" sz="1600" dirty="0"/>
                        <a:t>True</a:t>
                      </a:r>
                    </a:p>
                  </a:txBody>
                  <a:tcPr/>
                </a:tc>
                <a:extLst>
                  <a:ext uri="{0D108BD9-81ED-4DB2-BD59-A6C34878D82A}">
                    <a16:rowId xmlns:a16="http://schemas.microsoft.com/office/drawing/2014/main" val="3176356151"/>
                  </a:ext>
                </a:extLst>
              </a:tr>
              <a:tr h="217876">
                <a:tc rowSpan="2">
                  <a:txBody>
                    <a:bodyPr/>
                    <a:lstStyle/>
                    <a:p>
                      <a:pPr algn="ctr"/>
                      <a:r>
                        <a:rPr lang="en-US" sz="1600" dirty="0" err="1"/>
                        <a:t>Diferit</a:t>
                      </a:r>
                      <a:endParaRPr lang="en-US" sz="1600" dirty="0"/>
                    </a:p>
                  </a:txBody>
                  <a:tcPr/>
                </a:tc>
                <a:tc rowSpan="2">
                  <a:txBody>
                    <a:bodyPr/>
                    <a:lstStyle/>
                    <a:p>
                      <a:pPr algn="ctr"/>
                      <a:r>
                        <a:rPr lang="en-US" sz="1600" dirty="0"/>
                        <a:t>!=</a:t>
                      </a:r>
                    </a:p>
                  </a:txBody>
                  <a:tcPr/>
                </a:tc>
                <a:tc rowSpan="2">
                  <a:txBody>
                    <a:bodyPr/>
                    <a:lstStyle/>
                    <a:p>
                      <a:pPr algn="ctr"/>
                      <a:r>
                        <a:rPr lang="en-US" sz="1600" dirty="0" err="1"/>
                        <a:t>boolean</a:t>
                      </a:r>
                      <a:endParaRPr lang="en-US" sz="1600" dirty="0"/>
                    </a:p>
                  </a:txBody>
                  <a:tcPr/>
                </a:tc>
                <a:tc>
                  <a:txBody>
                    <a:bodyPr/>
                    <a:lstStyle/>
                    <a:p>
                      <a:pPr algn="ctr"/>
                      <a:r>
                        <a:rPr lang="en-US" sz="1600" dirty="0"/>
                        <a:t>5 != 2</a:t>
                      </a:r>
                    </a:p>
                  </a:txBody>
                  <a:tcPr/>
                </a:tc>
                <a:tc>
                  <a:txBody>
                    <a:bodyPr/>
                    <a:lstStyle/>
                    <a:p>
                      <a:pPr algn="ctr"/>
                      <a:r>
                        <a:rPr lang="en-US" sz="1600" dirty="0"/>
                        <a:t>True</a:t>
                      </a:r>
                    </a:p>
                  </a:txBody>
                  <a:tcPr/>
                </a:tc>
                <a:extLst>
                  <a:ext uri="{0D108BD9-81ED-4DB2-BD59-A6C34878D82A}">
                    <a16:rowId xmlns:a16="http://schemas.microsoft.com/office/drawing/2014/main" val="135997207"/>
                  </a:ext>
                </a:extLst>
              </a:tr>
              <a:tr h="21787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600" dirty="0"/>
                        <a:t>2 != 2</a:t>
                      </a:r>
                    </a:p>
                  </a:txBody>
                  <a:tcPr/>
                </a:tc>
                <a:tc>
                  <a:txBody>
                    <a:bodyPr/>
                    <a:lstStyle/>
                    <a:p>
                      <a:pPr algn="ctr"/>
                      <a:r>
                        <a:rPr lang="en-US" sz="1600" dirty="0"/>
                        <a:t>False</a:t>
                      </a:r>
                    </a:p>
                  </a:txBody>
                  <a:tcPr/>
                </a:tc>
                <a:extLst>
                  <a:ext uri="{0D108BD9-81ED-4DB2-BD59-A6C34878D82A}">
                    <a16:rowId xmlns:a16="http://schemas.microsoft.com/office/drawing/2014/main" val="1998979795"/>
                  </a:ext>
                </a:extLst>
              </a:tr>
            </a:tbl>
          </a:graphicData>
        </a:graphic>
      </p:graphicFrame>
    </p:spTree>
    <p:extLst>
      <p:ext uri="{BB962C8B-B14F-4D97-AF65-F5344CB8AC3E}">
        <p14:creationId xmlns:p14="http://schemas.microsoft.com/office/powerpoint/2010/main" val="135829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5C65D6-5150-4200-8A1A-62C29F4F765F}"/>
              </a:ext>
            </a:extLst>
          </p:cNvPr>
          <p:cNvSpPr>
            <a:spLocks noGrp="1"/>
          </p:cNvSpPr>
          <p:nvPr>
            <p:ph type="title"/>
          </p:nvPr>
        </p:nvSpPr>
        <p:spPr/>
        <p:txBody>
          <a:bodyPr/>
          <a:lstStyle/>
          <a:p>
            <a:r>
              <a:rPr lang="en-US" dirty="0" err="1"/>
              <a:t>Lectia</a:t>
            </a:r>
            <a:r>
              <a:rPr lang="en-US" dirty="0"/>
              <a:t> de </a:t>
            </a:r>
            <a:r>
              <a:rPr lang="en-US" dirty="0" err="1"/>
              <a:t>azi</a:t>
            </a:r>
            <a:endParaRPr lang="en-US" dirty="0"/>
          </a:p>
        </p:txBody>
      </p:sp>
      <p:sp>
        <p:nvSpPr>
          <p:cNvPr id="4" name="Subtitle 3">
            <a:extLst>
              <a:ext uri="{FF2B5EF4-FFF2-40B4-BE49-F238E27FC236}">
                <a16:creationId xmlns:a16="http://schemas.microsoft.com/office/drawing/2014/main" id="{A95DB000-1F13-43B1-A6A7-DC52184592D3}"/>
              </a:ext>
            </a:extLst>
          </p:cNvPr>
          <p:cNvSpPr>
            <a:spLocks noGrp="1"/>
          </p:cNvSpPr>
          <p:nvPr>
            <p:ph type="subTitle" idx="1"/>
          </p:nvPr>
        </p:nvSpPr>
        <p:spPr/>
        <p:txBody>
          <a:bodyPr/>
          <a:lstStyle/>
          <a:p>
            <a:endParaRPr lang="en-US" dirty="0"/>
          </a:p>
        </p:txBody>
      </p:sp>
      <p:sp>
        <p:nvSpPr>
          <p:cNvPr id="5" name="Text Placeholder 4">
            <a:extLst>
              <a:ext uri="{FF2B5EF4-FFF2-40B4-BE49-F238E27FC236}">
                <a16:creationId xmlns:a16="http://schemas.microsoft.com/office/drawing/2014/main" id="{42C08766-A9DA-4EED-9F54-812EA62FCA30}"/>
              </a:ext>
            </a:extLst>
          </p:cNvPr>
          <p:cNvSpPr>
            <a:spLocks noGrp="1"/>
          </p:cNvSpPr>
          <p:nvPr>
            <p:ph type="body" idx="2"/>
          </p:nvPr>
        </p:nvSpPr>
        <p:spPr/>
        <p:txBody>
          <a:bodyPr/>
          <a:lstStyle/>
          <a:p>
            <a:r>
              <a:rPr lang="en-US" dirty="0" err="1"/>
              <a:t>Tipizarea</a:t>
            </a:r>
            <a:r>
              <a:rPr lang="en-US" dirty="0"/>
              <a:t> (</a:t>
            </a:r>
            <a:r>
              <a:rPr lang="en-US" dirty="0" err="1"/>
              <a:t>sau</a:t>
            </a:r>
            <a:r>
              <a:rPr lang="en-US" dirty="0"/>
              <a:t> </a:t>
            </a:r>
            <a:r>
              <a:rPr lang="en-US" dirty="0" err="1"/>
              <a:t>lipsa</a:t>
            </a:r>
            <a:r>
              <a:rPr lang="en-US" dirty="0"/>
              <a:t> </a:t>
            </a:r>
            <a:r>
              <a:rPr lang="en-US" dirty="0" err="1"/>
              <a:t>ei</a:t>
            </a:r>
            <a:r>
              <a:rPr lang="en-US" dirty="0"/>
              <a:t>)</a:t>
            </a:r>
          </a:p>
          <a:p>
            <a:r>
              <a:rPr lang="en-US" dirty="0" err="1"/>
              <a:t>Tipuri</a:t>
            </a:r>
            <a:r>
              <a:rPr lang="en-US" dirty="0"/>
              <a:t> de date (de </a:t>
            </a:r>
            <a:r>
              <a:rPr lang="en-US" dirty="0" err="1"/>
              <a:t>baza</a:t>
            </a:r>
            <a:r>
              <a:rPr lang="en-US" dirty="0"/>
              <a:t>)</a:t>
            </a:r>
          </a:p>
          <a:p>
            <a:r>
              <a:rPr lang="en-US" dirty="0"/>
              <a:t>Strings/Integers/Floats/Bools</a:t>
            </a:r>
          </a:p>
          <a:p>
            <a:r>
              <a:rPr lang="en-US" dirty="0" err="1"/>
              <a:t>Operatiuni</a:t>
            </a:r>
            <a:r>
              <a:rPr lang="en-US" dirty="0"/>
              <a:t> pe </a:t>
            </a:r>
            <a:r>
              <a:rPr lang="en-US" dirty="0" err="1"/>
              <a:t>tipuri</a:t>
            </a:r>
            <a:r>
              <a:rPr lang="en-US" dirty="0"/>
              <a:t> de date</a:t>
            </a:r>
          </a:p>
          <a:p>
            <a:r>
              <a:rPr lang="en-US" dirty="0"/>
              <a:t>Algebra </a:t>
            </a:r>
            <a:r>
              <a:rPr lang="en-US" dirty="0" err="1"/>
              <a:t>booleana</a:t>
            </a:r>
            <a:endParaRPr lang="en-US" dirty="0"/>
          </a:p>
        </p:txBody>
      </p:sp>
    </p:spTree>
    <p:extLst>
      <p:ext uri="{BB962C8B-B14F-4D97-AF65-F5344CB8AC3E}">
        <p14:creationId xmlns:p14="http://schemas.microsoft.com/office/powerpoint/2010/main" val="130748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6483-2D36-41ED-B92D-77A4B6E73B3A}"/>
              </a:ext>
            </a:extLst>
          </p:cNvPr>
          <p:cNvSpPr>
            <a:spLocks noGrp="1"/>
          </p:cNvSpPr>
          <p:nvPr>
            <p:ph type="title"/>
          </p:nvPr>
        </p:nvSpPr>
        <p:spPr/>
        <p:txBody>
          <a:bodyPr/>
          <a:lstStyle/>
          <a:p>
            <a:r>
              <a:rPr lang="en-US" dirty="0" err="1"/>
              <a:t>Exercitiu</a:t>
            </a:r>
            <a:endParaRPr lang="en-US" dirty="0"/>
          </a:p>
        </p:txBody>
      </p:sp>
      <p:sp>
        <p:nvSpPr>
          <p:cNvPr id="3" name="TextBox 2">
            <a:extLst>
              <a:ext uri="{FF2B5EF4-FFF2-40B4-BE49-F238E27FC236}">
                <a16:creationId xmlns:a16="http://schemas.microsoft.com/office/drawing/2014/main" id="{C549E5D0-31A2-4272-8CFF-5122F3897551}"/>
              </a:ext>
            </a:extLst>
          </p:cNvPr>
          <p:cNvSpPr txBox="1"/>
          <p:nvPr/>
        </p:nvSpPr>
        <p:spPr>
          <a:xfrm>
            <a:off x="800100" y="929640"/>
            <a:ext cx="7216140" cy="523220"/>
          </a:xfrm>
          <a:prstGeom prst="rect">
            <a:avLst/>
          </a:prstGeom>
          <a:noFill/>
        </p:spPr>
        <p:txBody>
          <a:bodyPr wrap="square" rtlCol="0">
            <a:spAutoFit/>
          </a:bodyPr>
          <a:lstStyle/>
          <a:p>
            <a:r>
              <a:rPr lang="en-US" dirty="0" err="1"/>
              <a:t>Creaza</a:t>
            </a:r>
            <a:r>
              <a:rPr lang="en-US" dirty="0"/>
              <a:t> un program care </a:t>
            </a:r>
            <a:r>
              <a:rPr lang="en-US" dirty="0" err="1"/>
              <a:t>va</a:t>
            </a:r>
            <a:r>
              <a:rPr lang="en-US" dirty="0"/>
              <a:t> </a:t>
            </a:r>
            <a:r>
              <a:rPr lang="en-US" dirty="0" err="1"/>
              <a:t>calcula</a:t>
            </a:r>
            <a:r>
              <a:rPr lang="en-US" dirty="0"/>
              <a:t> </a:t>
            </a:r>
            <a:r>
              <a:rPr lang="en-US" b="1" dirty="0"/>
              <a:t>True</a:t>
            </a:r>
            <a:r>
              <a:rPr lang="en-US" dirty="0"/>
              <a:t> </a:t>
            </a:r>
            <a:r>
              <a:rPr lang="en-US" dirty="0" err="1"/>
              <a:t>daca</a:t>
            </a:r>
            <a:r>
              <a:rPr lang="en-US" dirty="0"/>
              <a:t> </a:t>
            </a:r>
            <a:r>
              <a:rPr lang="en-US" dirty="0" err="1"/>
              <a:t>numarul</a:t>
            </a:r>
            <a:r>
              <a:rPr lang="en-US" dirty="0"/>
              <a:t> din </a:t>
            </a:r>
            <a:r>
              <a:rPr lang="en-US" dirty="0" err="1"/>
              <a:t>variabila</a:t>
            </a:r>
            <a:r>
              <a:rPr lang="en-US" dirty="0"/>
              <a:t> </a:t>
            </a:r>
            <a:r>
              <a:rPr lang="en-US" dirty="0" err="1"/>
              <a:t>este</a:t>
            </a:r>
            <a:r>
              <a:rPr lang="en-US" dirty="0"/>
              <a:t> </a:t>
            </a:r>
            <a:r>
              <a:rPr lang="en-US" b="1" dirty="0"/>
              <a:t>par</a:t>
            </a:r>
            <a:r>
              <a:rPr lang="en-US" dirty="0"/>
              <a:t> </a:t>
            </a:r>
            <a:r>
              <a:rPr lang="en-US" dirty="0" err="1"/>
              <a:t>si</a:t>
            </a:r>
            <a:r>
              <a:rPr lang="en-US" dirty="0"/>
              <a:t> </a:t>
            </a:r>
            <a:r>
              <a:rPr lang="en-US" dirty="0" err="1"/>
              <a:t>va</a:t>
            </a:r>
            <a:r>
              <a:rPr lang="en-US" dirty="0"/>
              <a:t> </a:t>
            </a:r>
            <a:r>
              <a:rPr lang="en-US" dirty="0" err="1"/>
              <a:t>afisa</a:t>
            </a:r>
            <a:r>
              <a:rPr lang="en-US" dirty="0"/>
              <a:t> </a:t>
            </a:r>
            <a:r>
              <a:rPr lang="en-US" b="1" dirty="0"/>
              <a:t>False</a:t>
            </a:r>
            <a:r>
              <a:rPr lang="en-US" dirty="0"/>
              <a:t> </a:t>
            </a:r>
            <a:r>
              <a:rPr lang="en-US" dirty="0" err="1"/>
              <a:t>daca</a:t>
            </a:r>
            <a:r>
              <a:rPr lang="en-US" dirty="0"/>
              <a:t> </a:t>
            </a:r>
            <a:r>
              <a:rPr lang="en-US" dirty="0" err="1"/>
              <a:t>numarul</a:t>
            </a:r>
            <a:r>
              <a:rPr lang="en-US" dirty="0"/>
              <a:t> din </a:t>
            </a:r>
            <a:r>
              <a:rPr lang="en-US" dirty="0" err="1"/>
              <a:t>variabila</a:t>
            </a:r>
            <a:r>
              <a:rPr lang="en-US" dirty="0"/>
              <a:t> </a:t>
            </a:r>
            <a:r>
              <a:rPr lang="en-US" dirty="0" err="1"/>
              <a:t>este</a:t>
            </a:r>
            <a:r>
              <a:rPr lang="en-US" dirty="0"/>
              <a:t> </a:t>
            </a:r>
            <a:r>
              <a:rPr lang="en-US" b="1" dirty="0"/>
              <a:t>impar</a:t>
            </a:r>
          </a:p>
        </p:txBody>
      </p:sp>
      <p:sp>
        <p:nvSpPr>
          <p:cNvPr id="5" name="TextBox 4">
            <a:extLst>
              <a:ext uri="{FF2B5EF4-FFF2-40B4-BE49-F238E27FC236}">
                <a16:creationId xmlns:a16="http://schemas.microsoft.com/office/drawing/2014/main" id="{0BD08F58-903C-46E9-B903-71F5864C8DB7}"/>
              </a:ext>
            </a:extLst>
          </p:cNvPr>
          <p:cNvSpPr txBox="1"/>
          <p:nvPr/>
        </p:nvSpPr>
        <p:spPr>
          <a:xfrm>
            <a:off x="800100" y="1879253"/>
            <a:ext cx="4572000" cy="1600438"/>
          </a:xfrm>
          <a:prstGeom prst="rect">
            <a:avLst/>
          </a:prstGeom>
          <a:noFill/>
        </p:spPr>
        <p:txBody>
          <a:bodyPr wrap="square">
            <a:spAutoFit/>
          </a:bodyPr>
          <a:lstStyle/>
          <a:p>
            <a:r>
              <a:rPr lang="en-US" dirty="0" err="1"/>
              <a:t>Exemplu</a:t>
            </a:r>
            <a:r>
              <a:rPr lang="en-US" dirty="0"/>
              <a:t>:</a:t>
            </a:r>
          </a:p>
          <a:p>
            <a:endParaRPr lang="en-US" dirty="0"/>
          </a:p>
          <a:p>
            <a:r>
              <a:rPr lang="en-US" dirty="0"/>
              <a:t>a = 10</a:t>
            </a:r>
          </a:p>
          <a:p>
            <a:r>
              <a:rPr lang="en-US" dirty="0"/>
              <a:t>True</a:t>
            </a:r>
          </a:p>
          <a:p>
            <a:endParaRPr lang="en-US" dirty="0"/>
          </a:p>
          <a:p>
            <a:r>
              <a:rPr lang="en-US" dirty="0"/>
              <a:t>a = 5</a:t>
            </a:r>
          </a:p>
          <a:p>
            <a:r>
              <a:rPr lang="en-US" dirty="0"/>
              <a:t>False</a:t>
            </a:r>
          </a:p>
        </p:txBody>
      </p:sp>
    </p:spTree>
    <p:extLst>
      <p:ext uri="{BB962C8B-B14F-4D97-AF65-F5344CB8AC3E}">
        <p14:creationId xmlns:p14="http://schemas.microsoft.com/office/powerpoint/2010/main" val="160628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6235-C318-4F86-96B5-016FCA048F83}"/>
              </a:ext>
            </a:extLst>
          </p:cNvPr>
          <p:cNvSpPr>
            <a:spLocks noGrp="1"/>
          </p:cNvSpPr>
          <p:nvPr>
            <p:ph type="title"/>
          </p:nvPr>
        </p:nvSpPr>
        <p:spPr/>
        <p:txBody>
          <a:bodyPr>
            <a:normAutofit/>
          </a:bodyPr>
          <a:lstStyle/>
          <a:p>
            <a:r>
              <a:rPr lang="en-US" dirty="0"/>
              <a:t>Algebra </a:t>
            </a:r>
            <a:r>
              <a:rPr lang="en-US" dirty="0" err="1"/>
              <a:t>Booleana</a:t>
            </a:r>
            <a:endParaRPr lang="en-US" dirty="0"/>
          </a:p>
        </p:txBody>
      </p:sp>
      <p:graphicFrame>
        <p:nvGraphicFramePr>
          <p:cNvPr id="3" name="Table 3">
            <a:extLst>
              <a:ext uri="{FF2B5EF4-FFF2-40B4-BE49-F238E27FC236}">
                <a16:creationId xmlns:a16="http://schemas.microsoft.com/office/drawing/2014/main" id="{82FC0CEF-BB47-4CBB-A67F-C85E5AD6707C}"/>
              </a:ext>
            </a:extLst>
          </p:cNvPr>
          <p:cNvGraphicFramePr>
            <a:graphicFrameLocks noGrp="1"/>
          </p:cNvGraphicFramePr>
          <p:nvPr>
            <p:extLst>
              <p:ext uri="{D42A27DB-BD31-4B8C-83A1-F6EECF244321}">
                <p14:modId xmlns:p14="http://schemas.microsoft.com/office/powerpoint/2010/main" val="322064684"/>
              </p:ext>
            </p:extLst>
          </p:nvPr>
        </p:nvGraphicFramePr>
        <p:xfrm>
          <a:off x="393740" y="736144"/>
          <a:ext cx="8235620" cy="4338602"/>
        </p:xfrm>
        <a:graphic>
          <a:graphicData uri="http://schemas.openxmlformats.org/drawingml/2006/table">
            <a:tbl>
              <a:tblPr firstRow="1" bandRow="1">
                <a:tableStyleId>{5C22544A-7EE6-4342-B048-85BDC9FD1C3A}</a:tableStyleId>
              </a:tblPr>
              <a:tblGrid>
                <a:gridCol w="1647124">
                  <a:extLst>
                    <a:ext uri="{9D8B030D-6E8A-4147-A177-3AD203B41FA5}">
                      <a16:colId xmlns:a16="http://schemas.microsoft.com/office/drawing/2014/main" val="2335978271"/>
                    </a:ext>
                  </a:extLst>
                </a:gridCol>
                <a:gridCol w="1647124">
                  <a:extLst>
                    <a:ext uri="{9D8B030D-6E8A-4147-A177-3AD203B41FA5}">
                      <a16:colId xmlns:a16="http://schemas.microsoft.com/office/drawing/2014/main" val="4035239430"/>
                    </a:ext>
                  </a:extLst>
                </a:gridCol>
                <a:gridCol w="1647124">
                  <a:extLst>
                    <a:ext uri="{9D8B030D-6E8A-4147-A177-3AD203B41FA5}">
                      <a16:colId xmlns:a16="http://schemas.microsoft.com/office/drawing/2014/main" val="85996307"/>
                    </a:ext>
                  </a:extLst>
                </a:gridCol>
                <a:gridCol w="1647124">
                  <a:extLst>
                    <a:ext uri="{9D8B030D-6E8A-4147-A177-3AD203B41FA5}">
                      <a16:colId xmlns:a16="http://schemas.microsoft.com/office/drawing/2014/main" val="3405159158"/>
                    </a:ext>
                  </a:extLst>
                </a:gridCol>
                <a:gridCol w="1647124">
                  <a:extLst>
                    <a:ext uri="{9D8B030D-6E8A-4147-A177-3AD203B41FA5}">
                      <a16:colId xmlns:a16="http://schemas.microsoft.com/office/drawing/2014/main" val="109377200"/>
                    </a:ext>
                  </a:extLst>
                </a:gridCol>
              </a:tblGrid>
              <a:tr h="1107546">
                <a:tc>
                  <a:txBody>
                    <a:bodyPr/>
                    <a:lstStyle/>
                    <a:p>
                      <a:pPr algn="ctr"/>
                      <a:r>
                        <a:rPr lang="en-US" sz="1400" dirty="0"/>
                        <a:t>Operator logic</a:t>
                      </a:r>
                    </a:p>
                  </a:txBody>
                  <a:tcPr anchor="ctr"/>
                </a:tc>
                <a:tc>
                  <a:txBody>
                    <a:bodyPr/>
                    <a:lstStyle/>
                    <a:p>
                      <a:pPr algn="ctr"/>
                      <a:r>
                        <a:rPr lang="en-US" sz="1400" dirty="0"/>
                        <a:t>Operator</a:t>
                      </a:r>
                    </a:p>
                  </a:txBody>
                  <a:tcPr anchor="ctr"/>
                </a:tc>
                <a:tc>
                  <a:txBody>
                    <a:bodyPr/>
                    <a:lstStyle/>
                    <a:p>
                      <a:pPr algn="ctr"/>
                      <a:r>
                        <a:rPr lang="en-US" sz="1400" dirty="0" err="1"/>
                        <a:t>Tipul</a:t>
                      </a:r>
                      <a:r>
                        <a:rPr lang="en-US" sz="1400" dirty="0"/>
                        <a:t> </a:t>
                      </a:r>
                      <a:r>
                        <a:rPr lang="en-US" sz="1400" dirty="0" err="1"/>
                        <a:t>rezultatului</a:t>
                      </a:r>
                      <a:endParaRPr lang="en-US" sz="1400" dirty="0"/>
                    </a:p>
                  </a:txBody>
                  <a:tcPr anchor="ctr"/>
                </a:tc>
                <a:tc>
                  <a:txBody>
                    <a:bodyPr/>
                    <a:lstStyle/>
                    <a:p>
                      <a:pPr algn="ctr"/>
                      <a:r>
                        <a:rPr lang="en-US" sz="1400" dirty="0" err="1"/>
                        <a:t>Exemplu</a:t>
                      </a:r>
                      <a:endParaRPr lang="en-US" sz="1400" dirty="0"/>
                    </a:p>
                  </a:txBody>
                  <a:tcPr anchor="ctr"/>
                </a:tc>
                <a:tc>
                  <a:txBody>
                    <a:bodyPr/>
                    <a:lstStyle/>
                    <a:p>
                      <a:pPr algn="ctr"/>
                      <a:r>
                        <a:rPr lang="en-US" sz="1400" dirty="0" err="1"/>
                        <a:t>Rezultat</a:t>
                      </a:r>
                      <a:r>
                        <a:rPr lang="en-US" sz="1400" dirty="0"/>
                        <a:t> </a:t>
                      </a:r>
                      <a:r>
                        <a:rPr lang="en-US" sz="1400" dirty="0" err="1"/>
                        <a:t>exemplu</a:t>
                      </a:r>
                      <a:endParaRPr lang="en-US" sz="1400" dirty="0"/>
                    </a:p>
                  </a:txBody>
                  <a:tcPr anchor="ctr"/>
                </a:tc>
                <a:extLst>
                  <a:ext uri="{0D108BD9-81ED-4DB2-BD59-A6C34878D82A}">
                    <a16:rowId xmlns:a16="http://schemas.microsoft.com/office/drawing/2014/main" val="1111994764"/>
                  </a:ext>
                </a:extLst>
              </a:tr>
              <a:tr h="264218">
                <a:tc rowSpan="4">
                  <a:txBody>
                    <a:bodyPr/>
                    <a:lstStyle/>
                    <a:p>
                      <a:pPr algn="ctr"/>
                      <a:r>
                        <a:rPr lang="en-US" sz="1400" dirty="0"/>
                        <a:t>AND</a:t>
                      </a:r>
                    </a:p>
                  </a:txBody>
                  <a:tcPr anchor="ctr"/>
                </a:tc>
                <a:tc rowSpan="4">
                  <a:txBody>
                    <a:bodyPr/>
                    <a:lstStyle/>
                    <a:p>
                      <a:pPr algn="ctr"/>
                      <a:r>
                        <a:rPr lang="en-US" sz="1400" dirty="0"/>
                        <a:t>and</a:t>
                      </a:r>
                    </a:p>
                  </a:txBody>
                  <a:tcPr anchor="ctr"/>
                </a:tc>
                <a:tc rowSpan="4">
                  <a:txBody>
                    <a:bodyPr/>
                    <a:lstStyle/>
                    <a:p>
                      <a:pPr algn="ctr"/>
                      <a:r>
                        <a:rPr lang="en-US" sz="1400" dirty="0" err="1"/>
                        <a:t>boolean</a:t>
                      </a:r>
                      <a:endParaRPr lang="en-US" sz="1400" dirty="0"/>
                    </a:p>
                  </a:txBody>
                  <a:tcPr anchor="ctr"/>
                </a:tc>
                <a:tc>
                  <a:txBody>
                    <a:bodyPr/>
                    <a:lstStyle/>
                    <a:p>
                      <a:pPr algn="ctr"/>
                      <a:r>
                        <a:rPr lang="en-US" sz="1400" dirty="0"/>
                        <a:t>True and False</a:t>
                      </a:r>
                    </a:p>
                  </a:txBody>
                  <a:tcPr anchor="ctr"/>
                </a:tc>
                <a:tc>
                  <a:txBody>
                    <a:bodyPr/>
                    <a:lstStyle/>
                    <a:p>
                      <a:pPr algn="ctr"/>
                      <a:r>
                        <a:rPr lang="en-US" sz="1400" dirty="0"/>
                        <a:t>False</a:t>
                      </a:r>
                    </a:p>
                  </a:txBody>
                  <a:tcPr anchor="ctr"/>
                </a:tc>
                <a:extLst>
                  <a:ext uri="{0D108BD9-81ED-4DB2-BD59-A6C34878D82A}">
                    <a16:rowId xmlns:a16="http://schemas.microsoft.com/office/drawing/2014/main" val="1725822278"/>
                  </a:ext>
                </a:extLst>
              </a:tr>
              <a:tr h="2642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True and True</a:t>
                      </a:r>
                    </a:p>
                  </a:txBody>
                  <a:tcPr anchor="ctr"/>
                </a:tc>
                <a:tc>
                  <a:txBody>
                    <a:bodyPr/>
                    <a:lstStyle/>
                    <a:p>
                      <a:pPr algn="ctr"/>
                      <a:r>
                        <a:rPr lang="en-US" sz="1400" dirty="0"/>
                        <a:t>True</a:t>
                      </a:r>
                    </a:p>
                  </a:txBody>
                  <a:tcPr anchor="ctr"/>
                </a:tc>
                <a:extLst>
                  <a:ext uri="{0D108BD9-81ED-4DB2-BD59-A6C34878D82A}">
                    <a16:rowId xmlns:a16="http://schemas.microsoft.com/office/drawing/2014/main" val="343047439"/>
                  </a:ext>
                </a:extLst>
              </a:tr>
              <a:tr h="1676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False and True</a:t>
                      </a:r>
                    </a:p>
                  </a:txBody>
                  <a:tcPr anchor="ctr"/>
                </a:tc>
                <a:tc>
                  <a:txBody>
                    <a:bodyPr/>
                    <a:lstStyle/>
                    <a:p>
                      <a:pPr algn="ctr"/>
                      <a:r>
                        <a:rPr lang="en-US" sz="1400" dirty="0"/>
                        <a:t>False</a:t>
                      </a:r>
                    </a:p>
                  </a:txBody>
                  <a:tcPr anchor="ctr"/>
                </a:tc>
                <a:extLst>
                  <a:ext uri="{0D108BD9-81ED-4DB2-BD59-A6C34878D82A}">
                    <a16:rowId xmlns:a16="http://schemas.microsoft.com/office/drawing/2014/main" val="4019658297"/>
                  </a:ext>
                </a:extLst>
              </a:tr>
              <a:tr h="1676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False and False</a:t>
                      </a:r>
                    </a:p>
                  </a:txBody>
                  <a:tcPr anchor="ctr"/>
                </a:tc>
                <a:tc>
                  <a:txBody>
                    <a:bodyPr/>
                    <a:lstStyle/>
                    <a:p>
                      <a:pPr algn="ctr"/>
                      <a:r>
                        <a:rPr lang="en-US" sz="1400" dirty="0"/>
                        <a:t>False</a:t>
                      </a:r>
                    </a:p>
                  </a:txBody>
                  <a:tcPr anchor="ctr"/>
                </a:tc>
                <a:extLst>
                  <a:ext uri="{0D108BD9-81ED-4DB2-BD59-A6C34878D82A}">
                    <a16:rowId xmlns:a16="http://schemas.microsoft.com/office/drawing/2014/main" val="4230600255"/>
                  </a:ext>
                </a:extLst>
              </a:tr>
              <a:tr h="264218">
                <a:tc rowSpan="4">
                  <a:txBody>
                    <a:bodyPr/>
                    <a:lstStyle/>
                    <a:p>
                      <a:pPr algn="ctr"/>
                      <a:r>
                        <a:rPr lang="en-US" sz="1400" dirty="0"/>
                        <a:t>OR</a:t>
                      </a:r>
                    </a:p>
                  </a:txBody>
                  <a:tcPr anchor="ctr"/>
                </a:tc>
                <a:tc rowSpan="4">
                  <a:txBody>
                    <a:bodyPr/>
                    <a:lstStyle/>
                    <a:p>
                      <a:pPr algn="ctr"/>
                      <a:r>
                        <a:rPr lang="en-US" sz="1400" dirty="0"/>
                        <a:t>or</a:t>
                      </a:r>
                    </a:p>
                  </a:txBody>
                  <a:tcPr anchor="ctr"/>
                </a:tc>
                <a:tc rowSpan="4">
                  <a:txBody>
                    <a:bodyPr/>
                    <a:lstStyle/>
                    <a:p>
                      <a:pPr algn="ctr"/>
                      <a:r>
                        <a:rPr lang="en-US" sz="1400" dirty="0" err="1"/>
                        <a:t>boolean</a:t>
                      </a:r>
                      <a:endParaRPr lang="en-US" sz="1400" dirty="0"/>
                    </a:p>
                  </a:txBody>
                  <a:tcPr anchor="ctr"/>
                </a:tc>
                <a:tc>
                  <a:txBody>
                    <a:bodyPr/>
                    <a:lstStyle/>
                    <a:p>
                      <a:pPr algn="ctr"/>
                      <a:r>
                        <a:rPr lang="en-US" sz="1400" dirty="0"/>
                        <a:t>True or False</a:t>
                      </a:r>
                    </a:p>
                  </a:txBody>
                  <a:tcPr anchor="ctr"/>
                </a:tc>
                <a:tc>
                  <a:txBody>
                    <a:bodyPr/>
                    <a:lstStyle/>
                    <a:p>
                      <a:pPr algn="ctr"/>
                      <a:r>
                        <a:rPr lang="en-US" sz="1400" dirty="0"/>
                        <a:t>True</a:t>
                      </a:r>
                    </a:p>
                  </a:txBody>
                  <a:tcPr anchor="ctr"/>
                </a:tc>
                <a:extLst>
                  <a:ext uri="{0D108BD9-81ED-4DB2-BD59-A6C34878D82A}">
                    <a16:rowId xmlns:a16="http://schemas.microsoft.com/office/drawing/2014/main" val="563994450"/>
                  </a:ext>
                </a:extLst>
              </a:tr>
              <a:tr h="2642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False or True</a:t>
                      </a:r>
                    </a:p>
                  </a:txBody>
                  <a:tcPr anchor="ctr"/>
                </a:tc>
                <a:tc>
                  <a:txBody>
                    <a:bodyPr/>
                    <a:lstStyle/>
                    <a:p>
                      <a:pPr algn="ctr"/>
                      <a:r>
                        <a:rPr lang="en-US" sz="1400" dirty="0"/>
                        <a:t>True</a:t>
                      </a:r>
                    </a:p>
                  </a:txBody>
                  <a:tcPr anchor="ctr"/>
                </a:tc>
                <a:extLst>
                  <a:ext uri="{0D108BD9-81ED-4DB2-BD59-A6C34878D82A}">
                    <a16:rowId xmlns:a16="http://schemas.microsoft.com/office/drawing/2014/main" val="1612387885"/>
                  </a:ext>
                </a:extLst>
              </a:tr>
              <a:tr h="152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True or True</a:t>
                      </a:r>
                    </a:p>
                  </a:txBody>
                  <a:tcPr anchor="ctr"/>
                </a:tc>
                <a:tc>
                  <a:txBody>
                    <a:bodyPr/>
                    <a:lstStyle/>
                    <a:p>
                      <a:pPr algn="ctr"/>
                      <a:r>
                        <a:rPr lang="en-US" sz="1400" dirty="0"/>
                        <a:t>True</a:t>
                      </a:r>
                    </a:p>
                  </a:txBody>
                  <a:tcPr anchor="ctr"/>
                </a:tc>
                <a:extLst>
                  <a:ext uri="{0D108BD9-81ED-4DB2-BD59-A6C34878D82A}">
                    <a16:rowId xmlns:a16="http://schemas.microsoft.com/office/drawing/2014/main" val="2376794282"/>
                  </a:ext>
                </a:extLst>
              </a:tr>
              <a:tr h="152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False or False</a:t>
                      </a:r>
                    </a:p>
                  </a:txBody>
                  <a:tcPr anchor="ctr"/>
                </a:tc>
                <a:tc>
                  <a:txBody>
                    <a:bodyPr/>
                    <a:lstStyle/>
                    <a:p>
                      <a:pPr algn="ctr"/>
                      <a:r>
                        <a:rPr lang="en-US" sz="1400" dirty="0"/>
                        <a:t>False</a:t>
                      </a:r>
                    </a:p>
                  </a:txBody>
                  <a:tcPr anchor="ctr"/>
                </a:tc>
                <a:extLst>
                  <a:ext uri="{0D108BD9-81ED-4DB2-BD59-A6C34878D82A}">
                    <a16:rowId xmlns:a16="http://schemas.microsoft.com/office/drawing/2014/main" val="1825493997"/>
                  </a:ext>
                </a:extLst>
              </a:tr>
              <a:tr h="396328">
                <a:tc rowSpan="2">
                  <a:txBody>
                    <a:bodyPr/>
                    <a:lstStyle/>
                    <a:p>
                      <a:pPr algn="ctr"/>
                      <a:r>
                        <a:rPr lang="en-US" sz="1400" dirty="0"/>
                        <a:t>NOT</a:t>
                      </a:r>
                    </a:p>
                  </a:txBody>
                  <a:tcPr anchor="ctr"/>
                </a:tc>
                <a:tc rowSpan="2">
                  <a:txBody>
                    <a:bodyPr/>
                    <a:lstStyle/>
                    <a:p>
                      <a:pPr algn="ctr"/>
                      <a:r>
                        <a:rPr lang="en-US" sz="1400" dirty="0"/>
                        <a:t>not</a:t>
                      </a:r>
                    </a:p>
                  </a:txBody>
                  <a:tcPr anchor="ctr"/>
                </a:tc>
                <a:tc rowSpan="2">
                  <a:txBody>
                    <a:bodyPr/>
                    <a:lstStyle/>
                    <a:p>
                      <a:pPr algn="ctr"/>
                      <a:r>
                        <a:rPr lang="en-US" sz="1400" dirty="0" err="1"/>
                        <a:t>boolean</a:t>
                      </a:r>
                      <a:endParaRPr lang="en-US" sz="1400" dirty="0"/>
                    </a:p>
                  </a:txBody>
                  <a:tcPr anchor="ctr"/>
                </a:tc>
                <a:tc>
                  <a:txBody>
                    <a:bodyPr/>
                    <a:lstStyle/>
                    <a:p>
                      <a:pPr algn="ctr"/>
                      <a:r>
                        <a:rPr lang="en-US" sz="1400" dirty="0"/>
                        <a:t>not True</a:t>
                      </a:r>
                    </a:p>
                  </a:txBody>
                  <a:tcPr anchor="ctr"/>
                </a:tc>
                <a:tc>
                  <a:txBody>
                    <a:bodyPr/>
                    <a:lstStyle/>
                    <a:p>
                      <a:pPr algn="ctr"/>
                      <a:r>
                        <a:rPr lang="en-US" sz="1400" dirty="0"/>
                        <a:t>False</a:t>
                      </a:r>
                    </a:p>
                  </a:txBody>
                  <a:tcPr anchor="ctr"/>
                </a:tc>
                <a:extLst>
                  <a:ext uri="{0D108BD9-81ED-4DB2-BD59-A6C34878D82A}">
                    <a16:rowId xmlns:a16="http://schemas.microsoft.com/office/drawing/2014/main" val="1806801803"/>
                  </a:ext>
                </a:extLst>
              </a:tr>
              <a:tr h="39632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400" dirty="0"/>
                        <a:t>not False</a:t>
                      </a:r>
                    </a:p>
                  </a:txBody>
                  <a:tcPr anchor="ctr"/>
                </a:tc>
                <a:tc>
                  <a:txBody>
                    <a:bodyPr/>
                    <a:lstStyle/>
                    <a:p>
                      <a:pPr algn="ctr"/>
                      <a:r>
                        <a:rPr lang="en-US" sz="1400" dirty="0"/>
                        <a:t>True</a:t>
                      </a:r>
                    </a:p>
                  </a:txBody>
                  <a:tcPr anchor="ctr"/>
                </a:tc>
                <a:extLst>
                  <a:ext uri="{0D108BD9-81ED-4DB2-BD59-A6C34878D82A}">
                    <a16:rowId xmlns:a16="http://schemas.microsoft.com/office/drawing/2014/main" val="2509070387"/>
                  </a:ext>
                </a:extLst>
              </a:tr>
            </a:tbl>
          </a:graphicData>
        </a:graphic>
      </p:graphicFrame>
    </p:spTree>
    <p:extLst>
      <p:ext uri="{BB962C8B-B14F-4D97-AF65-F5344CB8AC3E}">
        <p14:creationId xmlns:p14="http://schemas.microsoft.com/office/powerpoint/2010/main" val="223145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DAD0-99E1-4CC4-8A25-7BD73404AAAD}"/>
              </a:ext>
            </a:extLst>
          </p:cNvPr>
          <p:cNvSpPr>
            <a:spLocks noGrp="1"/>
          </p:cNvSpPr>
          <p:nvPr>
            <p:ph type="title"/>
          </p:nvPr>
        </p:nvSpPr>
        <p:spPr/>
        <p:txBody>
          <a:bodyPr/>
          <a:lstStyle/>
          <a:p>
            <a:r>
              <a:rPr lang="en-US" dirty="0" err="1"/>
              <a:t>Expressile</a:t>
            </a:r>
            <a:r>
              <a:rPr lang="en-US" dirty="0"/>
              <a:t> de algebra </a:t>
            </a:r>
            <a:r>
              <a:rPr lang="en-US" dirty="0" err="1"/>
              <a:t>booleana</a:t>
            </a:r>
            <a:r>
              <a:rPr lang="en-US" dirty="0"/>
              <a:t> sunt evaluate ca </a:t>
            </a:r>
            <a:r>
              <a:rPr lang="en-US" dirty="0" err="1"/>
              <a:t>cele</a:t>
            </a:r>
            <a:r>
              <a:rPr lang="en-US" dirty="0"/>
              <a:t> </a:t>
            </a:r>
            <a:r>
              <a:rPr lang="en-US" dirty="0" err="1"/>
              <a:t>matematice</a:t>
            </a:r>
            <a:endParaRPr lang="ro-RO" dirty="0"/>
          </a:p>
        </p:txBody>
      </p:sp>
      <p:sp>
        <p:nvSpPr>
          <p:cNvPr id="3" name="TextBox 2">
            <a:extLst>
              <a:ext uri="{FF2B5EF4-FFF2-40B4-BE49-F238E27FC236}">
                <a16:creationId xmlns:a16="http://schemas.microsoft.com/office/drawing/2014/main" id="{121DA9C3-96D8-4533-AD7A-B1AB4342D7A5}"/>
              </a:ext>
            </a:extLst>
          </p:cNvPr>
          <p:cNvSpPr txBox="1"/>
          <p:nvPr/>
        </p:nvSpPr>
        <p:spPr>
          <a:xfrm>
            <a:off x="203200" y="890954"/>
            <a:ext cx="8589108" cy="2677656"/>
          </a:xfrm>
          <a:prstGeom prst="rect">
            <a:avLst/>
          </a:prstGeom>
          <a:noFill/>
        </p:spPr>
        <p:txBody>
          <a:bodyPr wrap="square" rtlCol="0">
            <a:spAutoFit/>
          </a:bodyPr>
          <a:lstStyle/>
          <a:p>
            <a:r>
              <a:rPr lang="en-US" dirty="0" err="1"/>
              <a:t>Expresiile</a:t>
            </a:r>
            <a:r>
              <a:rPr lang="en-US" dirty="0"/>
              <a:t> se </a:t>
            </a:r>
            <a:r>
              <a:rPr lang="en-US" dirty="0" err="1"/>
              <a:t>evalueaza</a:t>
            </a:r>
            <a:r>
              <a:rPr lang="en-US" dirty="0"/>
              <a:t> de la </a:t>
            </a:r>
            <a:r>
              <a:rPr lang="en-US" dirty="0" err="1"/>
              <a:t>stinga</a:t>
            </a:r>
            <a:r>
              <a:rPr lang="en-US" dirty="0"/>
              <a:t> la </a:t>
            </a:r>
            <a:r>
              <a:rPr lang="en-US" dirty="0" err="1"/>
              <a:t>dreapta</a:t>
            </a:r>
            <a:endParaRPr lang="en-US" dirty="0"/>
          </a:p>
          <a:p>
            <a:endParaRPr lang="en-US" dirty="0"/>
          </a:p>
          <a:p>
            <a:r>
              <a:rPr lang="en-US" dirty="0"/>
              <a:t>Ex: True and False or True -&gt; False or True -&gt; True</a:t>
            </a:r>
          </a:p>
          <a:p>
            <a:endParaRPr lang="en-US" dirty="0"/>
          </a:p>
          <a:p>
            <a:r>
              <a:rPr lang="en-US" dirty="0"/>
              <a:t>Se </a:t>
            </a:r>
            <a:r>
              <a:rPr lang="en-US" dirty="0" err="1"/>
              <a:t>permite</a:t>
            </a:r>
            <a:r>
              <a:rPr lang="en-US" dirty="0"/>
              <a:t> </a:t>
            </a:r>
            <a:r>
              <a:rPr lang="en-US" dirty="0" err="1"/>
              <a:t>sa</a:t>
            </a:r>
            <a:r>
              <a:rPr lang="en-US" dirty="0"/>
              <a:t> ai </a:t>
            </a:r>
            <a:r>
              <a:rPr lang="en-US" dirty="0" err="1"/>
              <a:t>paranteze</a:t>
            </a:r>
            <a:r>
              <a:rPr lang="en-US" dirty="0"/>
              <a:t>, pentru a </a:t>
            </a:r>
            <a:r>
              <a:rPr lang="en-US" dirty="0" err="1"/>
              <a:t>delimita</a:t>
            </a:r>
            <a:r>
              <a:rPr lang="en-US" dirty="0"/>
              <a:t> </a:t>
            </a:r>
            <a:r>
              <a:rPr lang="en-US" dirty="0" err="1"/>
              <a:t>blocuri</a:t>
            </a:r>
            <a:r>
              <a:rPr lang="en-US" dirty="0"/>
              <a:t> de </a:t>
            </a:r>
            <a:r>
              <a:rPr lang="en-US" dirty="0" err="1"/>
              <a:t>calcul</a:t>
            </a:r>
            <a:endParaRPr lang="en-US" dirty="0"/>
          </a:p>
          <a:p>
            <a:endParaRPr lang="en-US" dirty="0"/>
          </a:p>
          <a:p>
            <a:r>
              <a:rPr lang="en-US" dirty="0"/>
              <a:t>Ex: True and (False or True) -&gt; True and True -&gt; True</a:t>
            </a:r>
          </a:p>
          <a:p>
            <a:endParaRPr lang="en-US" dirty="0"/>
          </a:p>
          <a:p>
            <a:r>
              <a:rPr lang="en-US" dirty="0" err="1"/>
              <a:t>Limita</a:t>
            </a:r>
            <a:r>
              <a:rPr lang="en-US" dirty="0"/>
              <a:t> e </a:t>
            </a:r>
            <a:r>
              <a:rPr lang="en-US" dirty="0" err="1"/>
              <a:t>imaginatia</a:t>
            </a:r>
            <a:endParaRPr lang="en-US" dirty="0"/>
          </a:p>
          <a:p>
            <a:endParaRPr lang="en-US" dirty="0"/>
          </a:p>
          <a:p>
            <a:r>
              <a:rPr lang="en-US" dirty="0"/>
              <a:t>Ex: (True and False) or ((False and False) or (True or True) </a:t>
            </a:r>
            <a:r>
              <a:rPr lang="en-US" b="1" dirty="0"/>
              <a:t>-&gt;</a:t>
            </a:r>
            <a:r>
              <a:rPr lang="en-US" dirty="0"/>
              <a:t> False or (False or True) </a:t>
            </a:r>
            <a:r>
              <a:rPr lang="en-US" b="1" dirty="0"/>
              <a:t>-&gt;</a:t>
            </a:r>
            <a:r>
              <a:rPr lang="en-US" dirty="0"/>
              <a:t> False or True </a:t>
            </a:r>
            <a:r>
              <a:rPr lang="en-US" b="1" dirty="0"/>
              <a:t>-&gt;</a:t>
            </a:r>
            <a:r>
              <a:rPr lang="en-US" dirty="0"/>
              <a:t> True</a:t>
            </a:r>
          </a:p>
        </p:txBody>
      </p:sp>
    </p:spTree>
    <p:extLst>
      <p:ext uri="{BB962C8B-B14F-4D97-AF65-F5344CB8AC3E}">
        <p14:creationId xmlns:p14="http://schemas.microsoft.com/office/powerpoint/2010/main" val="3014821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BFC9-3CF7-4C5A-AECF-8CB62D74C39B}"/>
              </a:ext>
            </a:extLst>
          </p:cNvPr>
          <p:cNvSpPr>
            <a:spLocks noGrp="1"/>
          </p:cNvSpPr>
          <p:nvPr>
            <p:ph type="title"/>
          </p:nvPr>
        </p:nvSpPr>
        <p:spPr/>
        <p:txBody>
          <a:bodyPr/>
          <a:lstStyle/>
          <a:p>
            <a:r>
              <a:rPr lang="en-US" dirty="0" err="1"/>
              <a:t>Exemple</a:t>
            </a:r>
            <a:endParaRPr lang="en-US" dirty="0"/>
          </a:p>
        </p:txBody>
      </p:sp>
      <p:sp>
        <p:nvSpPr>
          <p:cNvPr id="4" name="Rectangle 2">
            <a:extLst>
              <a:ext uri="{FF2B5EF4-FFF2-40B4-BE49-F238E27FC236}">
                <a16:creationId xmlns:a16="http://schemas.microsoft.com/office/drawing/2014/main" id="{612B1899-40F8-4771-B552-2D66FCA5F6D0}"/>
              </a:ext>
            </a:extLst>
          </p:cNvPr>
          <p:cNvSpPr>
            <a:spLocks noChangeArrowheads="1"/>
          </p:cNvSpPr>
          <p:nvPr/>
        </p:nvSpPr>
        <p:spPr bwMode="auto">
          <a:xfrm>
            <a:off x="1623116" y="1053594"/>
            <a:ext cx="5897768" cy="353943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age =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16</a:t>
            </a:r>
            <a:b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age &lt;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18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and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 and True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False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age &lt;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18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and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True and False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b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age =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22</a:t>
            </a:r>
            <a:b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age &lt; </a:t>
            </a:r>
            <a:r>
              <a:rPr kumimoji="0" lang="en-US" altLang="en-US" sz="16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18 </a:t>
            </a:r>
            <a:r>
              <a:rPr kumimoji="0" lang="en-US" altLang="en-US" sz="16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and </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age_restricted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 and True</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print</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a:t>
            </a:r>
            <a:r>
              <a:rPr kumimoji="0" lang="en-US" altLang="en-US" sz="16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access_denied</a:t>
            </a:r>
            <a:r>
              <a:rPr kumimoji="0" lang="en-US" altLang="en-US" sz="16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False</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92461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8622-0880-463A-B94D-1580BFEA8C68}"/>
              </a:ext>
            </a:extLst>
          </p:cNvPr>
          <p:cNvSpPr>
            <a:spLocks noGrp="1"/>
          </p:cNvSpPr>
          <p:nvPr>
            <p:ph type="title"/>
          </p:nvPr>
        </p:nvSpPr>
        <p:spPr/>
        <p:txBody>
          <a:bodyPr/>
          <a:lstStyle/>
          <a:p>
            <a:r>
              <a:rPr lang="en-US" dirty="0" err="1"/>
              <a:t>Compararea</a:t>
            </a:r>
            <a:r>
              <a:rPr lang="en-US" dirty="0"/>
              <a:t> in </a:t>
            </a:r>
            <a:r>
              <a:rPr lang="en-US" dirty="0" err="1"/>
              <a:t>cazul</a:t>
            </a:r>
            <a:r>
              <a:rPr lang="en-US" dirty="0"/>
              <a:t> String-</a:t>
            </a:r>
            <a:r>
              <a:rPr lang="en-US" dirty="0" err="1"/>
              <a:t>urilor</a:t>
            </a:r>
            <a:endParaRPr lang="en-US" dirty="0"/>
          </a:p>
        </p:txBody>
      </p:sp>
      <p:sp>
        <p:nvSpPr>
          <p:cNvPr id="3" name="TextBox 2">
            <a:extLst>
              <a:ext uri="{FF2B5EF4-FFF2-40B4-BE49-F238E27FC236}">
                <a16:creationId xmlns:a16="http://schemas.microsoft.com/office/drawing/2014/main" id="{55069D84-0A65-479E-968B-89B1B18BD84E}"/>
              </a:ext>
            </a:extLst>
          </p:cNvPr>
          <p:cNvSpPr txBox="1"/>
          <p:nvPr/>
        </p:nvSpPr>
        <p:spPr>
          <a:xfrm>
            <a:off x="257387" y="839893"/>
            <a:ext cx="8507306" cy="338554"/>
          </a:xfrm>
          <a:prstGeom prst="rect">
            <a:avLst/>
          </a:prstGeom>
          <a:noFill/>
        </p:spPr>
        <p:txBody>
          <a:bodyPr wrap="square" rtlCol="0">
            <a:spAutoFit/>
          </a:bodyPr>
          <a:lstStyle/>
          <a:p>
            <a:r>
              <a:rPr lang="en-US" sz="1600" dirty="0" err="1"/>
              <a:t>Compararea</a:t>
            </a:r>
            <a:r>
              <a:rPr lang="en-US" sz="1600" dirty="0"/>
              <a:t> String-</a:t>
            </a:r>
            <a:r>
              <a:rPr lang="en-US" sz="1600" dirty="0" err="1"/>
              <a:t>urilor</a:t>
            </a:r>
            <a:r>
              <a:rPr lang="en-US" sz="1600" dirty="0"/>
              <a:t> e </a:t>
            </a:r>
            <a:r>
              <a:rPr lang="en-US" sz="1600" dirty="0" err="1"/>
              <a:t>facuta</a:t>
            </a:r>
            <a:r>
              <a:rPr lang="en-US" sz="1600" dirty="0"/>
              <a:t> </a:t>
            </a:r>
            <a:r>
              <a:rPr lang="en-US" sz="1600" dirty="0" err="1"/>
              <a:t>diferit</a:t>
            </a:r>
            <a:r>
              <a:rPr lang="en-US" sz="1600" dirty="0"/>
              <a:t> </a:t>
            </a:r>
            <a:r>
              <a:rPr lang="en-US" sz="1600" dirty="0" err="1"/>
              <a:t>decat</a:t>
            </a:r>
            <a:r>
              <a:rPr lang="en-US" sz="1600" dirty="0"/>
              <a:t> </a:t>
            </a:r>
            <a:r>
              <a:rPr lang="en-US" sz="1600" dirty="0" err="1"/>
              <a:t>cea</a:t>
            </a:r>
            <a:r>
              <a:rPr lang="en-US" sz="1600" dirty="0"/>
              <a:t> </a:t>
            </a:r>
            <a:r>
              <a:rPr lang="en-US" sz="1600" dirty="0" err="1"/>
              <a:t>numerica</a:t>
            </a:r>
            <a:endParaRPr lang="en-US" sz="1600" dirty="0"/>
          </a:p>
        </p:txBody>
      </p:sp>
      <p:sp>
        <p:nvSpPr>
          <p:cNvPr id="6" name="Rectangle 3">
            <a:extLst>
              <a:ext uri="{FF2B5EF4-FFF2-40B4-BE49-F238E27FC236}">
                <a16:creationId xmlns:a16="http://schemas.microsoft.com/office/drawing/2014/main" id="{F2BEBD88-D1F6-4A00-A07D-08AFFFD5DC96}"/>
              </a:ext>
            </a:extLst>
          </p:cNvPr>
          <p:cNvSpPr>
            <a:spLocks noChangeArrowheads="1"/>
          </p:cNvSpPr>
          <p:nvPr/>
        </p:nvSpPr>
        <p:spPr bwMode="auto">
          <a:xfrm>
            <a:off x="2975365" y="1531148"/>
            <a:ext cx="2629246" cy="132343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 &lt; 'A'  # False</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'aa' &lt; 'A'  # False</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'ABC' &lt; '</a:t>
            </a:r>
            <a:r>
              <a:rPr kumimoji="0" lang="en-US" altLang="en-US" sz="20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ABc</a:t>
            </a: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 True</a:t>
            </a:r>
            <a:b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20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'ABC' == 'ABC'  # True</a:t>
            </a:r>
            <a:endParaRPr kumimoji="0" lang="en-US" altLang="en-US" sz="48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11680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8622-0880-463A-B94D-1580BFEA8C68}"/>
              </a:ext>
            </a:extLst>
          </p:cNvPr>
          <p:cNvSpPr>
            <a:spLocks noGrp="1"/>
          </p:cNvSpPr>
          <p:nvPr>
            <p:ph type="title"/>
          </p:nvPr>
        </p:nvSpPr>
        <p:spPr/>
        <p:txBody>
          <a:bodyPr/>
          <a:lstStyle/>
          <a:p>
            <a:r>
              <a:rPr lang="en-US" dirty="0"/>
              <a:t>ASCII</a:t>
            </a:r>
          </a:p>
        </p:txBody>
      </p:sp>
      <p:pic>
        <p:nvPicPr>
          <p:cNvPr id="2050" name="Picture 2" descr="ASCII Table">
            <a:extLst>
              <a:ext uri="{FF2B5EF4-FFF2-40B4-BE49-F238E27FC236}">
                <a16:creationId xmlns:a16="http://schemas.microsoft.com/office/drawing/2014/main" id="{AE8AB9D0-0F55-402D-8DC3-8607E3BF6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739" y="811150"/>
            <a:ext cx="6114521" cy="4173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6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8622-0880-463A-B94D-1580BFEA8C68}"/>
              </a:ext>
            </a:extLst>
          </p:cNvPr>
          <p:cNvSpPr>
            <a:spLocks noGrp="1"/>
          </p:cNvSpPr>
          <p:nvPr>
            <p:ph type="title"/>
          </p:nvPr>
        </p:nvSpPr>
        <p:spPr/>
        <p:txBody>
          <a:bodyPr/>
          <a:lstStyle/>
          <a:p>
            <a:r>
              <a:rPr lang="en-US" dirty="0" err="1"/>
              <a:t>Compararea</a:t>
            </a:r>
            <a:r>
              <a:rPr lang="en-US" dirty="0"/>
              <a:t> in </a:t>
            </a:r>
            <a:r>
              <a:rPr lang="en-US" dirty="0" err="1"/>
              <a:t>cazul</a:t>
            </a:r>
            <a:r>
              <a:rPr lang="en-US" dirty="0"/>
              <a:t> String-</a:t>
            </a:r>
            <a:r>
              <a:rPr lang="en-US" dirty="0" err="1"/>
              <a:t>urilor</a:t>
            </a:r>
            <a:endParaRPr lang="en-US" dirty="0"/>
          </a:p>
        </p:txBody>
      </p:sp>
      <p:sp>
        <p:nvSpPr>
          <p:cNvPr id="3" name="TextBox 2">
            <a:extLst>
              <a:ext uri="{FF2B5EF4-FFF2-40B4-BE49-F238E27FC236}">
                <a16:creationId xmlns:a16="http://schemas.microsoft.com/office/drawing/2014/main" id="{55069D84-0A65-479E-968B-89B1B18BD84E}"/>
              </a:ext>
            </a:extLst>
          </p:cNvPr>
          <p:cNvSpPr txBox="1"/>
          <p:nvPr/>
        </p:nvSpPr>
        <p:spPr>
          <a:xfrm>
            <a:off x="257387" y="839893"/>
            <a:ext cx="8507306" cy="338554"/>
          </a:xfrm>
          <a:prstGeom prst="rect">
            <a:avLst/>
          </a:prstGeom>
          <a:noFill/>
        </p:spPr>
        <p:txBody>
          <a:bodyPr wrap="square" rtlCol="0">
            <a:spAutoFit/>
          </a:bodyPr>
          <a:lstStyle/>
          <a:p>
            <a:r>
              <a:rPr lang="en-US" sz="1600" dirty="0" err="1"/>
              <a:t>Compararea</a:t>
            </a:r>
            <a:r>
              <a:rPr lang="en-US" sz="1600" dirty="0"/>
              <a:t> String-</a:t>
            </a:r>
            <a:r>
              <a:rPr lang="en-US" sz="1600" dirty="0" err="1"/>
              <a:t>urilor</a:t>
            </a:r>
            <a:r>
              <a:rPr lang="en-US" sz="1600" dirty="0"/>
              <a:t> e </a:t>
            </a:r>
            <a:r>
              <a:rPr lang="en-US" sz="1600" dirty="0" err="1"/>
              <a:t>facuta</a:t>
            </a:r>
            <a:r>
              <a:rPr lang="en-US" sz="1600" dirty="0"/>
              <a:t> similar cu </a:t>
            </a:r>
            <a:r>
              <a:rPr lang="en-US" sz="1600" dirty="0" err="1"/>
              <a:t>cea</a:t>
            </a:r>
            <a:r>
              <a:rPr lang="en-US" sz="1600" dirty="0"/>
              <a:t> </a:t>
            </a:r>
            <a:r>
              <a:rPr lang="en-US" sz="1600" dirty="0" err="1"/>
              <a:t>numerica</a:t>
            </a:r>
            <a:endParaRPr lang="en-US" sz="1600" dirty="0"/>
          </a:p>
        </p:txBody>
      </p:sp>
      <p:sp>
        <p:nvSpPr>
          <p:cNvPr id="7" name="TextBox 6">
            <a:extLst>
              <a:ext uri="{FF2B5EF4-FFF2-40B4-BE49-F238E27FC236}">
                <a16:creationId xmlns:a16="http://schemas.microsoft.com/office/drawing/2014/main" id="{AAE6C365-645B-41E1-ACA3-777FE5CDE040}"/>
              </a:ext>
            </a:extLst>
          </p:cNvPr>
          <p:cNvSpPr txBox="1"/>
          <p:nvPr/>
        </p:nvSpPr>
        <p:spPr>
          <a:xfrm>
            <a:off x="379305" y="3408680"/>
            <a:ext cx="7586133" cy="1077218"/>
          </a:xfrm>
          <a:prstGeom prst="rect">
            <a:avLst/>
          </a:prstGeom>
          <a:noFill/>
        </p:spPr>
        <p:txBody>
          <a:bodyPr wrap="square" rtlCol="0">
            <a:spAutoFit/>
          </a:bodyPr>
          <a:lstStyle/>
          <a:p>
            <a:r>
              <a:rPr lang="en-US" sz="1600" dirty="0" err="1"/>
              <a:t>Stringurile</a:t>
            </a:r>
            <a:r>
              <a:rPr lang="en-US" sz="1600" dirty="0"/>
              <a:t> sunt </a:t>
            </a:r>
            <a:r>
              <a:rPr lang="en-US" sz="1600" dirty="0" err="1"/>
              <a:t>comparate</a:t>
            </a:r>
            <a:r>
              <a:rPr lang="en-US" sz="1600" dirty="0"/>
              <a:t> </a:t>
            </a:r>
            <a:r>
              <a:rPr lang="en-US" sz="1600" dirty="0" err="1"/>
              <a:t>caracter</a:t>
            </a:r>
            <a:r>
              <a:rPr lang="en-US" sz="1600" dirty="0"/>
              <a:t> </a:t>
            </a:r>
            <a:r>
              <a:rPr lang="en-US" sz="1600" dirty="0" err="1"/>
              <a:t>dupa</a:t>
            </a:r>
            <a:r>
              <a:rPr lang="en-US" sz="1600" dirty="0"/>
              <a:t> </a:t>
            </a:r>
            <a:r>
              <a:rPr lang="en-US" sz="1600" dirty="0" err="1"/>
              <a:t>caracter</a:t>
            </a:r>
            <a:r>
              <a:rPr lang="en-US" sz="1600" dirty="0"/>
              <a:t> (se </a:t>
            </a:r>
            <a:r>
              <a:rPr lang="en-US" sz="1600" dirty="0" err="1"/>
              <a:t>proceseaza</a:t>
            </a:r>
            <a:r>
              <a:rPr lang="en-US" sz="1600" dirty="0"/>
              <a:t> ca o </a:t>
            </a:r>
            <a:r>
              <a:rPr lang="en-US" sz="1600" dirty="0" err="1"/>
              <a:t>lista</a:t>
            </a:r>
            <a:r>
              <a:rPr lang="en-US" sz="1600" dirty="0"/>
              <a:t>)</a:t>
            </a:r>
          </a:p>
          <a:p>
            <a:endParaRPr lang="en-US" sz="1600" dirty="0"/>
          </a:p>
          <a:p>
            <a:r>
              <a:rPr lang="en-US" sz="1600" dirty="0"/>
              <a:t>La </a:t>
            </a:r>
            <a:r>
              <a:rPr lang="en-US" sz="1600" dirty="0" err="1"/>
              <a:t>primul</a:t>
            </a:r>
            <a:r>
              <a:rPr lang="en-US" sz="1600" dirty="0"/>
              <a:t> </a:t>
            </a:r>
            <a:r>
              <a:rPr lang="en-US" sz="1600" dirty="0" err="1"/>
              <a:t>rezlutat</a:t>
            </a:r>
            <a:r>
              <a:rPr lang="en-US" sz="1600" dirty="0"/>
              <a:t> </a:t>
            </a:r>
            <a:r>
              <a:rPr lang="en-US" sz="1600" dirty="0" err="1"/>
              <a:t>unde</a:t>
            </a:r>
            <a:r>
              <a:rPr lang="en-US" sz="1600" dirty="0"/>
              <a:t> </a:t>
            </a:r>
            <a:r>
              <a:rPr lang="en-US" sz="1600" dirty="0" err="1"/>
              <a:t>caracterul</a:t>
            </a:r>
            <a:r>
              <a:rPr lang="en-US" sz="1600" dirty="0"/>
              <a:t> din prima </a:t>
            </a:r>
            <a:r>
              <a:rPr lang="en-US" sz="1600" dirty="0" err="1"/>
              <a:t>primul</a:t>
            </a:r>
            <a:r>
              <a:rPr lang="en-US" sz="1600" dirty="0"/>
              <a:t> string nu </a:t>
            </a:r>
            <a:r>
              <a:rPr lang="en-US" sz="1600" dirty="0" err="1"/>
              <a:t>este</a:t>
            </a:r>
            <a:r>
              <a:rPr lang="en-US" sz="1600" dirty="0"/>
              <a:t> egal cu </a:t>
            </a:r>
            <a:r>
              <a:rPr lang="en-US" sz="1600" dirty="0" err="1"/>
              <a:t>cel</a:t>
            </a:r>
            <a:r>
              <a:rPr lang="en-US" sz="1600" dirty="0"/>
              <a:t> din a </a:t>
            </a:r>
            <a:r>
              <a:rPr lang="en-US" sz="1600" dirty="0" err="1"/>
              <a:t>doilea</a:t>
            </a:r>
            <a:r>
              <a:rPr lang="en-US" sz="1600" dirty="0"/>
              <a:t> string, se </a:t>
            </a:r>
            <a:r>
              <a:rPr lang="en-US" sz="1600" dirty="0" err="1"/>
              <a:t>evalueaza</a:t>
            </a:r>
            <a:r>
              <a:rPr lang="en-US" sz="1600" dirty="0"/>
              <a:t> </a:t>
            </a:r>
            <a:r>
              <a:rPr lang="en-US" sz="1600" dirty="0" err="1"/>
              <a:t>diferenta</a:t>
            </a:r>
            <a:r>
              <a:rPr lang="en-US" sz="1600" dirty="0"/>
              <a:t>.</a:t>
            </a:r>
          </a:p>
        </p:txBody>
      </p:sp>
      <p:sp>
        <p:nvSpPr>
          <p:cNvPr id="5" name="Rectangle 2">
            <a:extLst>
              <a:ext uri="{FF2B5EF4-FFF2-40B4-BE49-F238E27FC236}">
                <a16:creationId xmlns:a16="http://schemas.microsoft.com/office/drawing/2014/main" id="{092C5F4B-B61B-428A-BBEC-57226E408FA5}"/>
              </a:ext>
            </a:extLst>
          </p:cNvPr>
          <p:cNvSpPr>
            <a:spLocks noChangeArrowheads="1"/>
          </p:cNvSpPr>
          <p:nvPr/>
        </p:nvSpPr>
        <p:spPr bwMode="auto">
          <a:xfrm>
            <a:off x="1900755" y="1734820"/>
            <a:ext cx="4543231" cy="1077218"/>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 &lt; 'A'  # False | 97 &lt; 65</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'aa' &lt; 'A'  # False | 97 &lt; 65 (Second 'a' is ignored)</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'ABC' &lt; '</a:t>
            </a:r>
            <a:r>
              <a:rPr kumimoji="0" lang="en-US" altLang="en-US" sz="1600" b="0" i="0" u="none" strike="noStrike" cap="none" normalizeH="0" baseline="0" dirty="0" err="1">
                <a:ln>
                  <a:noFill/>
                </a:ln>
                <a:solidFill>
                  <a:srgbClr val="808080"/>
                </a:solidFill>
                <a:effectLst/>
                <a:latin typeface="Roboto" panose="02000000000000000000" pitchFamily="2" charset="0"/>
                <a:ea typeface="Roboto" panose="02000000000000000000" pitchFamily="2" charset="0"/>
              </a:rPr>
              <a:t>ABc</a:t>
            </a: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 True | 65, 66, 67 &lt; 65, 66, 97</a:t>
            </a:r>
            <a:b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6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'ABC' == 'ABC'  # True | 65, 66, 67 == 65, 66, 67</a:t>
            </a:r>
            <a:endParaRPr kumimoji="0" lang="en-US" altLang="en-US" sz="40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5277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3028-26B9-4A58-AE5B-545DC08A4926}"/>
              </a:ext>
            </a:extLst>
          </p:cNvPr>
          <p:cNvSpPr>
            <a:spLocks noGrp="1"/>
          </p:cNvSpPr>
          <p:nvPr>
            <p:ph type="title"/>
          </p:nvPr>
        </p:nvSpPr>
        <p:spPr/>
        <p:txBody>
          <a:bodyPr>
            <a:normAutofit/>
          </a:bodyPr>
          <a:lstStyle/>
          <a:p>
            <a:r>
              <a:rPr lang="en-US" sz="2400" dirty="0" err="1"/>
              <a:t>Exercitiu</a:t>
            </a:r>
            <a:endParaRPr lang="en-US" sz="2400" dirty="0"/>
          </a:p>
        </p:txBody>
      </p:sp>
      <p:sp>
        <p:nvSpPr>
          <p:cNvPr id="3" name="TextBox 2">
            <a:extLst>
              <a:ext uri="{FF2B5EF4-FFF2-40B4-BE49-F238E27FC236}">
                <a16:creationId xmlns:a16="http://schemas.microsoft.com/office/drawing/2014/main" id="{04C55CB4-B3FE-4CDC-B883-A125CEF797BD}"/>
              </a:ext>
            </a:extLst>
          </p:cNvPr>
          <p:cNvSpPr txBox="1"/>
          <p:nvPr/>
        </p:nvSpPr>
        <p:spPr>
          <a:xfrm>
            <a:off x="739140" y="1249680"/>
            <a:ext cx="7299960" cy="646331"/>
          </a:xfrm>
          <a:prstGeom prst="rect">
            <a:avLst/>
          </a:prstGeom>
          <a:noFill/>
        </p:spPr>
        <p:txBody>
          <a:bodyPr wrap="square" rtlCol="0">
            <a:spAutoFit/>
          </a:bodyPr>
          <a:lstStyle/>
          <a:p>
            <a:r>
              <a:rPr lang="en-US" sz="1800" dirty="0" err="1"/>
              <a:t>Creaza</a:t>
            </a:r>
            <a:r>
              <a:rPr lang="en-US" sz="1800" dirty="0"/>
              <a:t> un program care </a:t>
            </a:r>
            <a:r>
              <a:rPr lang="en-US" sz="1800" dirty="0" err="1"/>
              <a:t>va</a:t>
            </a:r>
            <a:r>
              <a:rPr lang="en-US" sz="1800" dirty="0"/>
              <a:t> </a:t>
            </a:r>
            <a:r>
              <a:rPr lang="en-US" sz="1800" dirty="0" err="1"/>
              <a:t>afisa</a:t>
            </a:r>
            <a:r>
              <a:rPr lang="en-US" sz="1800" dirty="0"/>
              <a:t> </a:t>
            </a:r>
            <a:r>
              <a:rPr lang="en-US" sz="1800" dirty="0" err="1"/>
              <a:t>daca</a:t>
            </a:r>
            <a:r>
              <a:rPr lang="en-US" sz="1800" dirty="0"/>
              <a:t> </a:t>
            </a:r>
            <a:r>
              <a:rPr lang="en-US" sz="1800" dirty="0" err="1"/>
              <a:t>doua</a:t>
            </a:r>
            <a:r>
              <a:rPr lang="en-US" sz="1800" dirty="0"/>
              <a:t> </a:t>
            </a:r>
            <a:r>
              <a:rPr lang="en-US" sz="1800" dirty="0" err="1"/>
              <a:t>stringuri</a:t>
            </a:r>
            <a:r>
              <a:rPr lang="en-US" sz="1800" dirty="0"/>
              <a:t> introduce la </a:t>
            </a:r>
            <a:r>
              <a:rPr lang="en-US" sz="1800" dirty="0" err="1"/>
              <a:t>consola</a:t>
            </a:r>
            <a:r>
              <a:rPr lang="en-US" sz="1800" dirty="0"/>
              <a:t> </a:t>
            </a:r>
            <a:r>
              <a:rPr lang="en-US" sz="1800" dirty="0" err="1"/>
              <a:t>contin</a:t>
            </a:r>
            <a:r>
              <a:rPr lang="en-US" sz="1800" dirty="0"/>
              <a:t> </a:t>
            </a:r>
            <a:r>
              <a:rPr lang="en-US" sz="1800" dirty="0" err="1"/>
              <a:t>acelas</a:t>
            </a:r>
            <a:r>
              <a:rPr lang="en-US" sz="1800" dirty="0"/>
              <a:t> text (indifferent de majuscule </a:t>
            </a:r>
            <a:r>
              <a:rPr lang="en-US" sz="1800" dirty="0" err="1"/>
              <a:t>sau</a:t>
            </a:r>
            <a:r>
              <a:rPr lang="en-US" sz="1800" dirty="0"/>
              <a:t> minuscule)</a:t>
            </a:r>
          </a:p>
        </p:txBody>
      </p:sp>
      <p:sp>
        <p:nvSpPr>
          <p:cNvPr id="4" name="TextBox 3">
            <a:extLst>
              <a:ext uri="{FF2B5EF4-FFF2-40B4-BE49-F238E27FC236}">
                <a16:creationId xmlns:a16="http://schemas.microsoft.com/office/drawing/2014/main" id="{A1B6B129-E4F6-461D-974D-5867E5E8AB0C}"/>
              </a:ext>
            </a:extLst>
          </p:cNvPr>
          <p:cNvSpPr txBox="1"/>
          <p:nvPr/>
        </p:nvSpPr>
        <p:spPr>
          <a:xfrm>
            <a:off x="739140" y="2255520"/>
            <a:ext cx="5920740" cy="1754326"/>
          </a:xfrm>
          <a:prstGeom prst="rect">
            <a:avLst/>
          </a:prstGeom>
          <a:noFill/>
        </p:spPr>
        <p:txBody>
          <a:bodyPr wrap="square" rtlCol="0">
            <a:spAutoFit/>
          </a:bodyPr>
          <a:lstStyle/>
          <a:p>
            <a:r>
              <a:rPr lang="en-US" sz="1800" dirty="0" err="1"/>
              <a:t>Exemplu</a:t>
            </a:r>
            <a:r>
              <a:rPr lang="en-US" sz="1800" dirty="0"/>
              <a:t>:</a:t>
            </a:r>
          </a:p>
          <a:p>
            <a:endParaRPr lang="en-US" sz="1800" dirty="0"/>
          </a:p>
          <a:p>
            <a:r>
              <a:rPr lang="en-US" sz="1800" dirty="0"/>
              <a:t>1: </a:t>
            </a:r>
            <a:r>
              <a:rPr lang="en-US" sz="1800" dirty="0" err="1"/>
              <a:t>Decembrie</a:t>
            </a:r>
            <a:endParaRPr lang="en-US" sz="1800" dirty="0"/>
          </a:p>
          <a:p>
            <a:r>
              <a:rPr lang="en-US" sz="1800" dirty="0"/>
              <a:t>2: </a:t>
            </a:r>
            <a:r>
              <a:rPr lang="en-US" sz="1800" dirty="0" err="1"/>
              <a:t>decembrie</a:t>
            </a:r>
            <a:endParaRPr lang="en-US" sz="1800" dirty="0"/>
          </a:p>
          <a:p>
            <a:endParaRPr lang="en-US" sz="1800" dirty="0"/>
          </a:p>
          <a:p>
            <a:r>
              <a:rPr lang="en-US" sz="1800" dirty="0" err="1"/>
              <a:t>Rezultat</a:t>
            </a:r>
            <a:r>
              <a:rPr lang="en-US" sz="1800" dirty="0"/>
              <a:t>: True</a:t>
            </a:r>
          </a:p>
        </p:txBody>
      </p:sp>
    </p:spTree>
    <p:extLst>
      <p:ext uri="{BB962C8B-B14F-4D97-AF65-F5344CB8AC3E}">
        <p14:creationId xmlns:p14="http://schemas.microsoft.com/office/powerpoint/2010/main" val="1121376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64EF-4073-4EF9-AB46-28A973744338}"/>
              </a:ext>
            </a:extLst>
          </p:cNvPr>
          <p:cNvSpPr>
            <a:spLocks noGrp="1"/>
          </p:cNvSpPr>
          <p:nvPr>
            <p:ph type="title"/>
          </p:nvPr>
        </p:nvSpPr>
        <p:spPr/>
        <p:txBody>
          <a:bodyPr>
            <a:normAutofit/>
          </a:bodyPr>
          <a:lstStyle/>
          <a:p>
            <a:r>
              <a:rPr lang="en-US" sz="2400" dirty="0"/>
              <a:t>None</a:t>
            </a:r>
          </a:p>
        </p:txBody>
      </p:sp>
      <p:sp>
        <p:nvSpPr>
          <p:cNvPr id="3" name="TextBox 2">
            <a:extLst>
              <a:ext uri="{FF2B5EF4-FFF2-40B4-BE49-F238E27FC236}">
                <a16:creationId xmlns:a16="http://schemas.microsoft.com/office/drawing/2014/main" id="{491A78FA-A4AE-45D3-B4AA-F84DDF4B804D}"/>
              </a:ext>
            </a:extLst>
          </p:cNvPr>
          <p:cNvSpPr txBox="1"/>
          <p:nvPr/>
        </p:nvSpPr>
        <p:spPr>
          <a:xfrm>
            <a:off x="236220" y="990600"/>
            <a:ext cx="8526780" cy="2031325"/>
          </a:xfrm>
          <a:prstGeom prst="rect">
            <a:avLst/>
          </a:prstGeom>
          <a:noFill/>
        </p:spPr>
        <p:txBody>
          <a:bodyPr wrap="square" rtlCol="0">
            <a:spAutoFit/>
          </a:bodyPr>
          <a:lstStyle/>
          <a:p>
            <a:r>
              <a:rPr lang="en-US" sz="1800" dirty="0"/>
              <a:t>None </a:t>
            </a:r>
            <a:r>
              <a:rPr lang="en-US" sz="1800" dirty="0" err="1"/>
              <a:t>exprima</a:t>
            </a:r>
            <a:r>
              <a:rPr lang="en-US" sz="1800" dirty="0"/>
              <a:t> </a:t>
            </a:r>
            <a:r>
              <a:rPr lang="en-US" sz="1800" dirty="0" err="1"/>
              <a:t>absenta</a:t>
            </a:r>
            <a:r>
              <a:rPr lang="en-US" sz="1800" dirty="0"/>
              <a:t> de </a:t>
            </a:r>
            <a:r>
              <a:rPr lang="en-US" sz="1800" dirty="0" err="1"/>
              <a:t>valoare</a:t>
            </a:r>
            <a:endParaRPr lang="en-US" sz="1800" dirty="0"/>
          </a:p>
          <a:p>
            <a:endParaRPr lang="en-US" sz="1800" dirty="0"/>
          </a:p>
          <a:p>
            <a:r>
              <a:rPr lang="en-US" sz="1800" dirty="0" err="1"/>
              <a:t>Singurul</a:t>
            </a:r>
            <a:r>
              <a:rPr lang="en-US" sz="1800" dirty="0"/>
              <a:t> tip de </a:t>
            </a:r>
            <a:r>
              <a:rPr lang="en-US" sz="1800" dirty="0" err="1"/>
              <a:t>operatii</a:t>
            </a:r>
            <a:r>
              <a:rPr lang="en-US" sz="1800" dirty="0"/>
              <a:t> cu none sunt</a:t>
            </a:r>
          </a:p>
          <a:p>
            <a:pPr marL="285750" indent="-285750">
              <a:buFont typeface="Arial" panose="020B0604020202020204" pitchFamily="34" charset="0"/>
              <a:buChar char="•"/>
            </a:pPr>
            <a:r>
              <a:rPr lang="en-US" sz="1800" dirty="0" err="1"/>
              <a:t>Compararea</a:t>
            </a:r>
            <a:r>
              <a:rPr lang="en-US" sz="1800" dirty="0"/>
              <a:t> </a:t>
            </a:r>
            <a:r>
              <a:rPr lang="en-US" sz="1800" dirty="0" err="1"/>
              <a:t>prin</a:t>
            </a:r>
            <a:r>
              <a:rPr lang="en-US" sz="1800" dirty="0"/>
              <a:t> </a:t>
            </a:r>
            <a:r>
              <a:rPr lang="en-US" sz="1800" b="1" dirty="0"/>
              <a:t>==</a:t>
            </a:r>
          </a:p>
          <a:p>
            <a:pPr marL="285750" indent="-285750">
              <a:buFont typeface="Arial" panose="020B0604020202020204" pitchFamily="34" charset="0"/>
              <a:buChar char="•"/>
            </a:pPr>
            <a:r>
              <a:rPr lang="en-US" sz="1800" dirty="0" err="1"/>
              <a:t>Compararea</a:t>
            </a:r>
            <a:r>
              <a:rPr lang="en-US" sz="1800" dirty="0"/>
              <a:t> </a:t>
            </a:r>
            <a:r>
              <a:rPr lang="en-US" sz="1800" dirty="0" err="1"/>
              <a:t>prin</a:t>
            </a:r>
            <a:r>
              <a:rPr lang="en-US" sz="1800" dirty="0"/>
              <a:t> </a:t>
            </a:r>
            <a:r>
              <a:rPr lang="en-US" sz="1800" b="1" dirty="0"/>
              <a:t>!=</a:t>
            </a:r>
          </a:p>
          <a:p>
            <a:pPr marL="285750" indent="-285750">
              <a:buFont typeface="Arial" panose="020B0604020202020204" pitchFamily="34" charset="0"/>
              <a:buChar char="•"/>
            </a:pPr>
            <a:r>
              <a:rPr lang="en-US" sz="1800" dirty="0" err="1"/>
              <a:t>Compararea</a:t>
            </a:r>
            <a:r>
              <a:rPr lang="en-US" sz="1800" dirty="0"/>
              <a:t> </a:t>
            </a:r>
            <a:r>
              <a:rPr lang="en-US" sz="1800" dirty="0" err="1"/>
              <a:t>prin</a:t>
            </a:r>
            <a:r>
              <a:rPr lang="en-US" sz="1800" dirty="0"/>
              <a:t> </a:t>
            </a:r>
            <a:r>
              <a:rPr lang="en-US" sz="1800" b="1" dirty="0"/>
              <a:t>is</a:t>
            </a:r>
          </a:p>
          <a:p>
            <a:pPr marL="285750" indent="-285750">
              <a:buFont typeface="Arial" panose="020B0604020202020204" pitchFamily="34" charset="0"/>
              <a:buChar char="•"/>
            </a:pPr>
            <a:r>
              <a:rPr lang="en-US" sz="1800" dirty="0" err="1"/>
              <a:t>Compararea</a:t>
            </a:r>
            <a:r>
              <a:rPr lang="en-US" sz="1800" dirty="0"/>
              <a:t> </a:t>
            </a:r>
            <a:r>
              <a:rPr lang="en-US" sz="1800" dirty="0" err="1"/>
              <a:t>prin</a:t>
            </a:r>
            <a:r>
              <a:rPr lang="en-US" sz="1800" dirty="0"/>
              <a:t> </a:t>
            </a:r>
            <a:r>
              <a:rPr lang="en-US" sz="1800" b="1" dirty="0"/>
              <a:t>is not</a:t>
            </a:r>
          </a:p>
        </p:txBody>
      </p:sp>
    </p:spTree>
    <p:extLst>
      <p:ext uri="{BB962C8B-B14F-4D97-AF65-F5344CB8AC3E}">
        <p14:creationId xmlns:p14="http://schemas.microsoft.com/office/powerpoint/2010/main" val="395441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830B-4AD9-404D-BD7E-C1F1FA88D402}"/>
              </a:ext>
            </a:extLst>
          </p:cNvPr>
          <p:cNvSpPr>
            <a:spLocks noGrp="1"/>
          </p:cNvSpPr>
          <p:nvPr>
            <p:ph type="title"/>
          </p:nvPr>
        </p:nvSpPr>
        <p:spPr/>
        <p:txBody>
          <a:bodyPr/>
          <a:lstStyle/>
          <a:p>
            <a:r>
              <a:rPr lang="en-US" dirty="0"/>
              <a:t>Questions ? </a:t>
            </a:r>
          </a:p>
        </p:txBody>
      </p:sp>
    </p:spTree>
    <p:extLst>
      <p:ext uri="{BB962C8B-B14F-4D97-AF65-F5344CB8AC3E}">
        <p14:creationId xmlns:p14="http://schemas.microsoft.com/office/powerpoint/2010/main" val="158665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Implicit vs Explicit Data Typing</a:t>
            </a:r>
            <a:endParaRPr dirty="0"/>
          </a:p>
        </p:txBody>
      </p:sp>
      <p:sp>
        <p:nvSpPr>
          <p:cNvPr id="2" name="TextBox 1">
            <a:extLst>
              <a:ext uri="{FF2B5EF4-FFF2-40B4-BE49-F238E27FC236}">
                <a16:creationId xmlns:a16="http://schemas.microsoft.com/office/drawing/2014/main" id="{8E446382-299C-4A5E-B254-742C46985421}"/>
              </a:ext>
            </a:extLst>
          </p:cNvPr>
          <p:cNvSpPr txBox="1"/>
          <p:nvPr/>
        </p:nvSpPr>
        <p:spPr>
          <a:xfrm>
            <a:off x="319313" y="761163"/>
            <a:ext cx="3624943" cy="1477328"/>
          </a:xfrm>
          <a:prstGeom prst="rect">
            <a:avLst/>
          </a:prstGeom>
          <a:noFill/>
        </p:spPr>
        <p:txBody>
          <a:bodyPr wrap="square" rtlCol="0">
            <a:spAutoFit/>
          </a:bodyPr>
          <a:lstStyle/>
          <a:p>
            <a:r>
              <a:rPr lang="en-US" sz="1800" dirty="0"/>
              <a:t>Implicit</a:t>
            </a:r>
          </a:p>
          <a:p>
            <a:pPr marL="457200" indent="-457200">
              <a:buFont typeface="Arial" panose="020B0604020202020204" pitchFamily="34" charset="0"/>
              <a:buChar char="•"/>
            </a:pPr>
            <a:r>
              <a:rPr lang="en-US" sz="1800" dirty="0" err="1"/>
              <a:t>Tipul</a:t>
            </a:r>
            <a:r>
              <a:rPr lang="en-US" sz="1800" dirty="0"/>
              <a:t> </a:t>
            </a:r>
            <a:r>
              <a:rPr lang="en-US" sz="1800" dirty="0" err="1"/>
              <a:t>este</a:t>
            </a:r>
            <a:r>
              <a:rPr lang="en-US" sz="1800" dirty="0"/>
              <a:t> </a:t>
            </a:r>
            <a:r>
              <a:rPr lang="en-US" sz="1800" dirty="0" err="1"/>
              <a:t>detectat</a:t>
            </a:r>
            <a:r>
              <a:rPr lang="en-US" sz="1800" dirty="0"/>
              <a:t> automatic de </a:t>
            </a:r>
            <a:r>
              <a:rPr lang="en-US" sz="1800" dirty="0" err="1"/>
              <a:t>catre</a:t>
            </a:r>
            <a:r>
              <a:rPr lang="en-US" sz="1800" dirty="0"/>
              <a:t> compilator/interpreter</a:t>
            </a:r>
          </a:p>
          <a:p>
            <a:pPr marL="457200" indent="-457200">
              <a:buFont typeface="Arial" panose="020B0604020202020204" pitchFamily="34" charset="0"/>
              <a:buChar char="•"/>
            </a:pPr>
            <a:r>
              <a:rPr lang="en-US" sz="1800" dirty="0"/>
              <a:t>E </a:t>
            </a:r>
            <a:r>
              <a:rPr lang="en-US" sz="1800" dirty="0" err="1"/>
              <a:t>mai</a:t>
            </a:r>
            <a:r>
              <a:rPr lang="en-US" sz="1800" dirty="0"/>
              <a:t> </a:t>
            </a:r>
            <a:r>
              <a:rPr lang="en-US" sz="1800" dirty="0" err="1"/>
              <a:t>usor</a:t>
            </a:r>
            <a:r>
              <a:rPr lang="en-US" sz="1800" dirty="0"/>
              <a:t> de </a:t>
            </a:r>
            <a:r>
              <a:rPr lang="en-US" sz="1800" dirty="0" err="1"/>
              <a:t>scris</a:t>
            </a:r>
            <a:endParaRPr lang="en-US" sz="1800" dirty="0"/>
          </a:p>
        </p:txBody>
      </p:sp>
      <p:sp>
        <p:nvSpPr>
          <p:cNvPr id="6" name="TextBox 5">
            <a:extLst>
              <a:ext uri="{FF2B5EF4-FFF2-40B4-BE49-F238E27FC236}">
                <a16:creationId xmlns:a16="http://schemas.microsoft.com/office/drawing/2014/main" id="{54EC660E-354B-4FCC-9F9F-C7A3C360B230}"/>
              </a:ext>
            </a:extLst>
          </p:cNvPr>
          <p:cNvSpPr txBox="1"/>
          <p:nvPr/>
        </p:nvSpPr>
        <p:spPr>
          <a:xfrm>
            <a:off x="4572000" y="761163"/>
            <a:ext cx="4252688" cy="1477328"/>
          </a:xfrm>
          <a:prstGeom prst="rect">
            <a:avLst/>
          </a:prstGeom>
          <a:noFill/>
        </p:spPr>
        <p:txBody>
          <a:bodyPr wrap="square" rtlCol="0">
            <a:spAutoFit/>
          </a:bodyPr>
          <a:lstStyle/>
          <a:p>
            <a:r>
              <a:rPr lang="en-US" sz="1800" dirty="0" err="1"/>
              <a:t>Excplicit</a:t>
            </a:r>
            <a:endParaRPr lang="en-US" sz="1800" dirty="0"/>
          </a:p>
          <a:p>
            <a:pPr marL="457200" indent="-457200">
              <a:buFont typeface="Arial" panose="020B0604020202020204" pitchFamily="34" charset="0"/>
              <a:buChar char="•"/>
            </a:pPr>
            <a:r>
              <a:rPr lang="en-US" sz="1800" dirty="0" err="1"/>
              <a:t>Tipul</a:t>
            </a:r>
            <a:r>
              <a:rPr lang="en-US" sz="1800" dirty="0"/>
              <a:t> </a:t>
            </a:r>
            <a:r>
              <a:rPr lang="en-US" sz="1800" dirty="0" err="1"/>
              <a:t>este</a:t>
            </a:r>
            <a:r>
              <a:rPr lang="en-US" sz="1800" dirty="0"/>
              <a:t> declarant de </a:t>
            </a:r>
            <a:r>
              <a:rPr lang="en-US" sz="1800" dirty="0" err="1"/>
              <a:t>catre</a:t>
            </a:r>
            <a:r>
              <a:rPr lang="en-US" sz="1800" dirty="0"/>
              <a:t> </a:t>
            </a:r>
            <a:r>
              <a:rPr lang="en-US" sz="1800" dirty="0" err="1"/>
              <a:t>programator</a:t>
            </a:r>
            <a:endParaRPr lang="en-US" sz="1800" dirty="0"/>
          </a:p>
          <a:p>
            <a:pPr marL="457200" indent="-457200">
              <a:buFont typeface="Arial" panose="020B0604020202020204" pitchFamily="34" charset="0"/>
              <a:buChar char="•"/>
            </a:pPr>
            <a:r>
              <a:rPr lang="en-US" sz="1800" dirty="0"/>
              <a:t>IDE-urile </a:t>
            </a:r>
            <a:r>
              <a:rPr lang="en-US" sz="1800" dirty="0" err="1"/>
              <a:t>vor</a:t>
            </a:r>
            <a:r>
              <a:rPr lang="en-US" sz="1800" dirty="0"/>
              <a:t> fi </a:t>
            </a:r>
            <a:r>
              <a:rPr lang="en-US" sz="1800" dirty="0" err="1"/>
              <a:t>mai</a:t>
            </a:r>
            <a:r>
              <a:rPr lang="en-US" sz="1800" dirty="0"/>
              <a:t> precise</a:t>
            </a:r>
          </a:p>
          <a:p>
            <a:pPr marL="457200" indent="-457200">
              <a:buFont typeface="Arial" panose="020B0604020202020204" pitchFamily="34" charset="0"/>
              <a:buChar char="•"/>
            </a:pPr>
            <a:r>
              <a:rPr lang="en-US" sz="1800" dirty="0"/>
              <a:t>E </a:t>
            </a:r>
            <a:r>
              <a:rPr lang="en-US" sz="1800" dirty="0" err="1"/>
              <a:t>mai</a:t>
            </a:r>
            <a:r>
              <a:rPr lang="en-US" sz="1800" dirty="0"/>
              <a:t> </a:t>
            </a:r>
            <a:r>
              <a:rPr lang="en-US" sz="1800" dirty="0" err="1"/>
              <a:t>convenabil</a:t>
            </a:r>
            <a:r>
              <a:rPr lang="en-US" sz="1800" dirty="0"/>
              <a:t> in </a:t>
            </a:r>
            <a:r>
              <a:rPr lang="en-US" sz="1800" dirty="0" err="1"/>
              <a:t>proiecte</a:t>
            </a:r>
            <a:r>
              <a:rPr lang="en-US" sz="1800" dirty="0"/>
              <a:t> </a:t>
            </a:r>
            <a:r>
              <a:rPr lang="en-US" sz="1800" dirty="0" err="1"/>
              <a:t>mari</a:t>
            </a:r>
            <a:endParaRPr lang="en-US" sz="1800" dirty="0"/>
          </a:p>
        </p:txBody>
      </p:sp>
      <p:sp>
        <p:nvSpPr>
          <p:cNvPr id="9" name="Rectangle 2">
            <a:extLst>
              <a:ext uri="{FF2B5EF4-FFF2-40B4-BE49-F238E27FC236}">
                <a16:creationId xmlns:a16="http://schemas.microsoft.com/office/drawing/2014/main" id="{1A78085C-DD82-4414-B06A-5093D8A6BB36}"/>
              </a:ext>
            </a:extLst>
          </p:cNvPr>
          <p:cNvSpPr>
            <a:spLocks noChangeArrowheads="1"/>
          </p:cNvSpPr>
          <p:nvPr/>
        </p:nvSpPr>
        <p:spPr bwMode="auto">
          <a:xfrm>
            <a:off x="1167943" y="2373564"/>
            <a:ext cx="1927682" cy="40011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my_number</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20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0</a:t>
            </a:r>
            <a:endParaRPr kumimoji="0" lang="en-US" altLang="en-US" sz="48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endParaRPr>
          </a:p>
        </p:txBody>
      </p:sp>
      <p:sp>
        <p:nvSpPr>
          <p:cNvPr id="10" name="Rectangle 3">
            <a:extLst>
              <a:ext uri="{FF2B5EF4-FFF2-40B4-BE49-F238E27FC236}">
                <a16:creationId xmlns:a16="http://schemas.microsoft.com/office/drawing/2014/main" id="{3760D405-3AC0-4227-8E27-94BC8E6EF8F3}"/>
              </a:ext>
            </a:extLst>
          </p:cNvPr>
          <p:cNvSpPr>
            <a:spLocks noChangeArrowheads="1"/>
          </p:cNvSpPr>
          <p:nvPr/>
        </p:nvSpPr>
        <p:spPr bwMode="auto">
          <a:xfrm>
            <a:off x="5243666" y="2373564"/>
            <a:ext cx="2581110" cy="400110"/>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3">
                    <a:lumMod val="40000"/>
                    <a:lumOff val="60000"/>
                  </a:schemeClr>
                </a:solidFill>
                <a:effectLst/>
                <a:latin typeface="Roboto" panose="02000000000000000000" pitchFamily="2" charset="0"/>
                <a:ea typeface="Roboto" panose="02000000000000000000" pitchFamily="2" charset="0"/>
              </a:rPr>
              <a:t>int</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20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myNumber</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2000" b="0" i="0" u="none" strike="noStrike" cap="none" normalizeH="0" baseline="0" dirty="0">
                <a:ln>
                  <a:noFill/>
                </a:ln>
                <a:solidFill>
                  <a:schemeClr val="tx1">
                    <a:lumMod val="60000"/>
                    <a:lumOff val="40000"/>
                  </a:schemeClr>
                </a:solidFill>
                <a:effectLst/>
                <a:latin typeface="Roboto" panose="02000000000000000000" pitchFamily="2" charset="0"/>
                <a:ea typeface="Roboto" panose="02000000000000000000" pitchFamily="2" charset="0"/>
              </a:rPr>
              <a:t>0</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a:t>
            </a:r>
            <a:endParaRPr kumimoji="0" lang="en-US" altLang="en-US" sz="4800" b="0" i="0" u="none" strike="noStrike" cap="none" normalizeH="0" baseline="0" dirty="0">
              <a:ln>
                <a:noFill/>
              </a:ln>
              <a:solidFill>
                <a:schemeClr val="bg1"/>
              </a:solidFill>
              <a:effectLst/>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B07AA650-1D8A-4227-870A-23C123F6EF97}"/>
              </a:ext>
            </a:extLst>
          </p:cNvPr>
          <p:cNvSpPr txBox="1"/>
          <p:nvPr/>
        </p:nvSpPr>
        <p:spPr>
          <a:xfrm>
            <a:off x="4572000" y="3111122"/>
            <a:ext cx="3931138" cy="1754326"/>
          </a:xfrm>
          <a:prstGeom prst="rect">
            <a:avLst/>
          </a:prstGeom>
          <a:noFill/>
        </p:spPr>
        <p:txBody>
          <a:bodyPr wrap="square" rtlCol="0">
            <a:spAutoFit/>
          </a:bodyPr>
          <a:lstStyle/>
          <a:p>
            <a:r>
              <a:rPr lang="en-US" sz="1800" dirty="0"/>
              <a:t>Static</a:t>
            </a:r>
          </a:p>
          <a:p>
            <a:pPr marL="457200" indent="-457200">
              <a:buFont typeface="Arial" panose="020B0604020202020204" pitchFamily="34" charset="0"/>
              <a:buChar char="•"/>
            </a:pPr>
            <a:r>
              <a:rPr lang="en-US" sz="1800" dirty="0" err="1"/>
              <a:t>Variabila</a:t>
            </a:r>
            <a:r>
              <a:rPr lang="en-US" sz="1800" dirty="0"/>
              <a:t> </a:t>
            </a:r>
            <a:r>
              <a:rPr lang="en-US" sz="1800" dirty="0" err="1"/>
              <a:t>declarata</a:t>
            </a:r>
            <a:r>
              <a:rPr lang="en-US" sz="1800" dirty="0"/>
              <a:t> cu un tip nu </a:t>
            </a:r>
            <a:r>
              <a:rPr lang="en-US" sz="1800" dirty="0" err="1"/>
              <a:t>poate</a:t>
            </a:r>
            <a:r>
              <a:rPr lang="en-US" sz="1800" dirty="0"/>
              <a:t> fi </a:t>
            </a:r>
            <a:r>
              <a:rPr lang="en-US" sz="1800" dirty="0" err="1"/>
              <a:t>asignata</a:t>
            </a:r>
            <a:r>
              <a:rPr lang="en-US" sz="1800" dirty="0"/>
              <a:t> o </a:t>
            </a:r>
            <a:r>
              <a:rPr lang="en-US" sz="1800" dirty="0" err="1"/>
              <a:t>valoare</a:t>
            </a:r>
            <a:r>
              <a:rPr lang="en-US" sz="1800" dirty="0"/>
              <a:t> de alt tip</a:t>
            </a:r>
          </a:p>
          <a:p>
            <a:pPr marL="457200" indent="-457200">
              <a:buFont typeface="Arial" panose="020B0604020202020204" pitchFamily="34" charset="0"/>
              <a:buChar char="•"/>
            </a:pPr>
            <a:r>
              <a:rPr lang="en-US" sz="1800" dirty="0" err="1"/>
              <a:t>Erorile</a:t>
            </a:r>
            <a:r>
              <a:rPr lang="en-US" sz="1800" dirty="0"/>
              <a:t> de </a:t>
            </a:r>
            <a:r>
              <a:rPr lang="en-US" sz="1800" dirty="0" err="1"/>
              <a:t>asignare</a:t>
            </a:r>
            <a:r>
              <a:rPr lang="en-US" sz="1800" dirty="0"/>
              <a:t> </a:t>
            </a:r>
            <a:r>
              <a:rPr lang="en-US" sz="1800" dirty="0" err="1"/>
              <a:t>vor</a:t>
            </a:r>
            <a:r>
              <a:rPr lang="en-US" sz="1800" dirty="0"/>
              <a:t> fi </a:t>
            </a:r>
            <a:r>
              <a:rPr lang="en-US" sz="1800" dirty="0" err="1"/>
              <a:t>detectate</a:t>
            </a:r>
            <a:r>
              <a:rPr lang="en-US" sz="1800" dirty="0"/>
              <a:t> la </a:t>
            </a:r>
            <a:r>
              <a:rPr lang="en-US" sz="1800" dirty="0" err="1"/>
              <a:t>compilare</a:t>
            </a:r>
            <a:endParaRPr lang="en-US" sz="1800" dirty="0"/>
          </a:p>
        </p:txBody>
      </p:sp>
      <p:sp>
        <p:nvSpPr>
          <p:cNvPr id="8" name="TextBox 7">
            <a:extLst>
              <a:ext uri="{FF2B5EF4-FFF2-40B4-BE49-F238E27FC236}">
                <a16:creationId xmlns:a16="http://schemas.microsoft.com/office/drawing/2014/main" id="{40965715-8760-4EC8-9AE3-A26C867CF7B2}"/>
              </a:ext>
            </a:extLst>
          </p:cNvPr>
          <p:cNvSpPr txBox="1"/>
          <p:nvPr/>
        </p:nvSpPr>
        <p:spPr>
          <a:xfrm>
            <a:off x="319313" y="3111122"/>
            <a:ext cx="4252688" cy="1200329"/>
          </a:xfrm>
          <a:prstGeom prst="rect">
            <a:avLst/>
          </a:prstGeom>
          <a:noFill/>
        </p:spPr>
        <p:txBody>
          <a:bodyPr wrap="square" rtlCol="0">
            <a:spAutoFit/>
          </a:bodyPr>
          <a:lstStyle/>
          <a:p>
            <a:r>
              <a:rPr lang="en-US" sz="1800" dirty="0" err="1"/>
              <a:t>Dinamic</a:t>
            </a:r>
            <a:endParaRPr lang="en-US" sz="1800" dirty="0"/>
          </a:p>
          <a:p>
            <a:pPr marL="285750" indent="-285750">
              <a:buFont typeface="Arial" panose="020B0604020202020204" pitchFamily="34" charset="0"/>
              <a:buChar char="•"/>
            </a:pPr>
            <a:r>
              <a:rPr lang="en-US" sz="1800" dirty="0" err="1"/>
              <a:t>Variabila</a:t>
            </a:r>
            <a:r>
              <a:rPr lang="en-US" sz="1800" dirty="0"/>
              <a:t> </a:t>
            </a:r>
            <a:r>
              <a:rPr lang="en-US" sz="1800" dirty="0" err="1"/>
              <a:t>poate</a:t>
            </a:r>
            <a:r>
              <a:rPr lang="en-US" sz="1800" dirty="0"/>
              <a:t> </a:t>
            </a:r>
            <a:r>
              <a:rPr lang="en-US" sz="1800" dirty="0" err="1"/>
              <a:t>sa-si</a:t>
            </a:r>
            <a:r>
              <a:rPr lang="en-US" sz="1800" dirty="0"/>
              <a:t> </a:t>
            </a:r>
            <a:r>
              <a:rPr lang="en-US" sz="1800" dirty="0" err="1"/>
              <a:t>schimbe</a:t>
            </a:r>
            <a:r>
              <a:rPr lang="en-US" sz="1800" dirty="0"/>
              <a:t> </a:t>
            </a:r>
            <a:r>
              <a:rPr lang="en-US" sz="1800" dirty="0" err="1"/>
              <a:t>tipul</a:t>
            </a:r>
            <a:endParaRPr lang="en-US" sz="1800" dirty="0"/>
          </a:p>
          <a:p>
            <a:pPr marL="285750" indent="-285750">
              <a:buFont typeface="Arial" panose="020B0604020202020204" pitchFamily="34" charset="0"/>
              <a:buChar char="•"/>
            </a:pPr>
            <a:r>
              <a:rPr lang="en-US" sz="1800" dirty="0" err="1"/>
              <a:t>Erorile</a:t>
            </a:r>
            <a:r>
              <a:rPr lang="en-US" sz="1800" dirty="0"/>
              <a:t> nu </a:t>
            </a:r>
            <a:r>
              <a:rPr lang="en-US" sz="1800" dirty="0" err="1"/>
              <a:t>vor</a:t>
            </a:r>
            <a:r>
              <a:rPr lang="en-US" sz="1800" dirty="0"/>
              <a:t> fi </a:t>
            </a:r>
            <a:r>
              <a:rPr lang="en-US" sz="1800" dirty="0" err="1"/>
              <a:t>detectate</a:t>
            </a:r>
            <a:r>
              <a:rPr lang="en-US" sz="1800" dirty="0"/>
              <a:t> (de </a:t>
            </a:r>
            <a:r>
              <a:rPr lang="en-US" sz="1800" dirty="0" err="1"/>
              <a:t>obicei</a:t>
            </a:r>
            <a:r>
              <a:rPr lang="en-US" sz="1800" dirty="0"/>
              <a:t>) pan la </a:t>
            </a:r>
            <a:r>
              <a:rPr lang="en-US" sz="1800" dirty="0" err="1"/>
              <a:t>momentul</a:t>
            </a:r>
            <a:r>
              <a:rPr lang="en-US" sz="1800" dirty="0"/>
              <a:t> </a:t>
            </a:r>
            <a:r>
              <a:rPr lang="en-US" sz="1800" dirty="0" err="1"/>
              <a:t>rularii</a:t>
            </a:r>
            <a:r>
              <a:rPr lang="en-US" sz="1800" dirty="0"/>
              <a:t> </a:t>
            </a:r>
            <a:r>
              <a:rPr lang="en-US" sz="1800" dirty="0" err="1"/>
              <a:t>codului</a:t>
            </a:r>
            <a:endParaRPr lang="en-US" sz="1800" dirty="0"/>
          </a:p>
        </p:txBody>
      </p:sp>
    </p:spTree>
    <p:extLst>
      <p:ext uri="{BB962C8B-B14F-4D97-AF65-F5344CB8AC3E}">
        <p14:creationId xmlns:p14="http://schemas.microsoft.com/office/powerpoint/2010/main" val="2712006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52DF-6262-4086-BAEB-61AACE48EBB4}"/>
              </a:ext>
            </a:extLst>
          </p:cNvPr>
          <p:cNvSpPr>
            <a:spLocks noGrp="1"/>
          </p:cNvSpPr>
          <p:nvPr>
            <p:ph type="ctrTitle"/>
          </p:nvPr>
        </p:nvSpPr>
        <p:spPr/>
        <p:txBody>
          <a:bodyPr/>
          <a:lstStyle/>
          <a:p>
            <a:r>
              <a:rPr lang="en-US" dirty="0"/>
              <a:t>Homework</a:t>
            </a:r>
          </a:p>
        </p:txBody>
      </p:sp>
      <p:sp>
        <p:nvSpPr>
          <p:cNvPr id="3" name="Subtitle 2">
            <a:extLst>
              <a:ext uri="{FF2B5EF4-FFF2-40B4-BE49-F238E27FC236}">
                <a16:creationId xmlns:a16="http://schemas.microsoft.com/office/drawing/2014/main" id="{13C2438E-3F75-4A79-A93B-C49B27909732}"/>
              </a:ext>
            </a:extLst>
          </p:cNvPr>
          <p:cNvSpPr>
            <a:spLocks noGrp="1"/>
          </p:cNvSpPr>
          <p:nvPr>
            <p:ph type="subTitle" idx="1"/>
          </p:nvPr>
        </p:nvSpPr>
        <p:spPr/>
        <p:txBody>
          <a:bodyPr>
            <a:normAutofit fontScale="92500" lnSpcReduction="10000"/>
          </a:bodyPr>
          <a:lstStyle/>
          <a:p>
            <a:r>
              <a:rPr lang="en-US" dirty="0"/>
              <a:t>Lesson 2 on </a:t>
            </a:r>
            <a:r>
              <a:rPr lang="en-US" dirty="0" err="1"/>
              <a:t>github</a:t>
            </a:r>
            <a:endParaRPr lang="en-US" dirty="0"/>
          </a:p>
        </p:txBody>
      </p:sp>
    </p:spTree>
    <p:extLst>
      <p:ext uri="{BB962C8B-B14F-4D97-AF65-F5344CB8AC3E}">
        <p14:creationId xmlns:p14="http://schemas.microsoft.com/office/powerpoint/2010/main" val="266395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4939-D47E-4164-B497-4BC9863734AE}"/>
              </a:ext>
            </a:extLst>
          </p:cNvPr>
          <p:cNvSpPr>
            <a:spLocks noGrp="1"/>
          </p:cNvSpPr>
          <p:nvPr>
            <p:ph type="title"/>
          </p:nvPr>
        </p:nvSpPr>
        <p:spPr/>
        <p:txBody>
          <a:bodyPr/>
          <a:lstStyle/>
          <a:p>
            <a:r>
              <a:rPr lang="en-US" dirty="0" err="1"/>
              <a:t>Tipurile</a:t>
            </a:r>
            <a:r>
              <a:rPr lang="en-US" dirty="0"/>
              <a:t> de date de </a:t>
            </a:r>
            <a:r>
              <a:rPr lang="en-US" dirty="0" err="1"/>
              <a:t>baza</a:t>
            </a:r>
            <a:r>
              <a:rPr lang="en-US" dirty="0"/>
              <a:t> in Python</a:t>
            </a:r>
          </a:p>
        </p:txBody>
      </p:sp>
      <p:graphicFrame>
        <p:nvGraphicFramePr>
          <p:cNvPr id="4" name="Table 4">
            <a:extLst>
              <a:ext uri="{FF2B5EF4-FFF2-40B4-BE49-F238E27FC236}">
                <a16:creationId xmlns:a16="http://schemas.microsoft.com/office/drawing/2014/main" id="{EF06FBE8-BD21-4643-8B14-5671CB2A7273}"/>
              </a:ext>
            </a:extLst>
          </p:cNvPr>
          <p:cNvGraphicFramePr>
            <a:graphicFrameLocks noGrp="1"/>
          </p:cNvGraphicFramePr>
          <p:nvPr>
            <p:extLst>
              <p:ext uri="{D42A27DB-BD31-4B8C-83A1-F6EECF244321}">
                <p14:modId xmlns:p14="http://schemas.microsoft.com/office/powerpoint/2010/main" val="2991937601"/>
              </p:ext>
            </p:extLst>
          </p:nvPr>
        </p:nvGraphicFramePr>
        <p:xfrm>
          <a:off x="1328057" y="158115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083830466"/>
                    </a:ext>
                  </a:extLst>
                </a:gridCol>
                <a:gridCol w="3048000">
                  <a:extLst>
                    <a:ext uri="{9D8B030D-6E8A-4147-A177-3AD203B41FA5}">
                      <a16:colId xmlns:a16="http://schemas.microsoft.com/office/drawing/2014/main" val="477385418"/>
                    </a:ext>
                  </a:extLst>
                </a:gridCol>
              </a:tblGrid>
              <a:tr h="370840">
                <a:tc>
                  <a:txBody>
                    <a:bodyPr/>
                    <a:lstStyle/>
                    <a:p>
                      <a:r>
                        <a:rPr lang="en-US" dirty="0" err="1"/>
                        <a:t>Nume</a:t>
                      </a:r>
                      <a:endParaRPr lang="en-US" dirty="0"/>
                    </a:p>
                  </a:txBody>
                  <a:tcPr/>
                </a:tc>
                <a:tc>
                  <a:txBody>
                    <a:bodyPr/>
                    <a:lstStyle/>
                    <a:p>
                      <a:r>
                        <a:rPr lang="en-US" dirty="0" err="1"/>
                        <a:t>Reprezinta</a:t>
                      </a:r>
                      <a:endParaRPr lang="en-US" dirty="0"/>
                    </a:p>
                  </a:txBody>
                  <a:tcPr/>
                </a:tc>
                <a:extLst>
                  <a:ext uri="{0D108BD9-81ED-4DB2-BD59-A6C34878D82A}">
                    <a16:rowId xmlns:a16="http://schemas.microsoft.com/office/drawing/2014/main" val="2957462468"/>
                  </a:ext>
                </a:extLst>
              </a:tr>
              <a:tr h="370840">
                <a:tc>
                  <a:txBody>
                    <a:bodyPr/>
                    <a:lstStyle/>
                    <a:p>
                      <a:r>
                        <a:rPr lang="en-US" dirty="0"/>
                        <a:t>String</a:t>
                      </a:r>
                    </a:p>
                  </a:txBody>
                  <a:tcPr/>
                </a:tc>
                <a:tc>
                  <a:txBody>
                    <a:bodyPr/>
                    <a:lstStyle/>
                    <a:p>
                      <a:r>
                        <a:rPr lang="en-US" dirty="0"/>
                        <a:t>Text</a:t>
                      </a:r>
                    </a:p>
                  </a:txBody>
                  <a:tcPr/>
                </a:tc>
                <a:extLst>
                  <a:ext uri="{0D108BD9-81ED-4DB2-BD59-A6C34878D82A}">
                    <a16:rowId xmlns:a16="http://schemas.microsoft.com/office/drawing/2014/main" val="3251695596"/>
                  </a:ext>
                </a:extLst>
              </a:tr>
              <a:tr h="370840">
                <a:tc>
                  <a:txBody>
                    <a:bodyPr/>
                    <a:lstStyle/>
                    <a:p>
                      <a:r>
                        <a:rPr lang="en-US" dirty="0"/>
                        <a:t>Int (Integer)</a:t>
                      </a:r>
                    </a:p>
                  </a:txBody>
                  <a:tcPr/>
                </a:tc>
                <a:tc>
                  <a:txBody>
                    <a:bodyPr/>
                    <a:lstStyle/>
                    <a:p>
                      <a:r>
                        <a:rPr lang="en-US" dirty="0" err="1"/>
                        <a:t>Numere</a:t>
                      </a:r>
                      <a:r>
                        <a:rPr lang="en-US" dirty="0"/>
                        <a:t> </a:t>
                      </a:r>
                      <a:r>
                        <a:rPr lang="en-US" dirty="0" err="1"/>
                        <a:t>intregi</a:t>
                      </a:r>
                      <a:endParaRPr lang="en-US" dirty="0"/>
                    </a:p>
                  </a:txBody>
                  <a:tcPr/>
                </a:tc>
                <a:extLst>
                  <a:ext uri="{0D108BD9-81ED-4DB2-BD59-A6C34878D82A}">
                    <a16:rowId xmlns:a16="http://schemas.microsoft.com/office/drawing/2014/main" val="239113754"/>
                  </a:ext>
                </a:extLst>
              </a:tr>
              <a:tr h="370840">
                <a:tc>
                  <a:txBody>
                    <a:bodyPr/>
                    <a:lstStyle/>
                    <a:p>
                      <a:r>
                        <a:rPr lang="en-US" dirty="0"/>
                        <a:t>Float</a:t>
                      </a:r>
                    </a:p>
                  </a:txBody>
                  <a:tcPr/>
                </a:tc>
                <a:tc>
                  <a:txBody>
                    <a:bodyPr/>
                    <a:lstStyle/>
                    <a:p>
                      <a:r>
                        <a:rPr lang="en-US" dirty="0" err="1"/>
                        <a:t>Numere</a:t>
                      </a:r>
                      <a:r>
                        <a:rPr lang="en-US" dirty="0"/>
                        <a:t> </a:t>
                      </a:r>
                      <a:r>
                        <a:rPr lang="en-US" dirty="0" err="1"/>
                        <a:t>reale</a:t>
                      </a:r>
                      <a:endParaRPr lang="en-US" dirty="0"/>
                    </a:p>
                  </a:txBody>
                  <a:tcPr/>
                </a:tc>
                <a:extLst>
                  <a:ext uri="{0D108BD9-81ED-4DB2-BD59-A6C34878D82A}">
                    <a16:rowId xmlns:a16="http://schemas.microsoft.com/office/drawing/2014/main" val="1023707456"/>
                  </a:ext>
                </a:extLst>
              </a:tr>
              <a:tr h="370840">
                <a:tc>
                  <a:txBody>
                    <a:bodyPr/>
                    <a:lstStyle/>
                    <a:p>
                      <a:r>
                        <a:rPr lang="en-US" dirty="0"/>
                        <a:t>Bool (Boolean)</a:t>
                      </a:r>
                    </a:p>
                  </a:txBody>
                  <a:tcPr/>
                </a:tc>
                <a:tc>
                  <a:txBody>
                    <a:bodyPr/>
                    <a:lstStyle/>
                    <a:p>
                      <a:r>
                        <a:rPr lang="en-US" dirty="0" err="1"/>
                        <a:t>Adevarat</a:t>
                      </a:r>
                      <a:r>
                        <a:rPr lang="en-US" dirty="0"/>
                        <a:t> / </a:t>
                      </a:r>
                      <a:r>
                        <a:rPr lang="en-US" dirty="0" err="1"/>
                        <a:t>Fals</a:t>
                      </a:r>
                      <a:endParaRPr lang="en-US" dirty="0"/>
                    </a:p>
                  </a:txBody>
                  <a:tcPr/>
                </a:tc>
                <a:extLst>
                  <a:ext uri="{0D108BD9-81ED-4DB2-BD59-A6C34878D82A}">
                    <a16:rowId xmlns:a16="http://schemas.microsoft.com/office/drawing/2014/main" val="1669568638"/>
                  </a:ext>
                </a:extLst>
              </a:tr>
            </a:tbl>
          </a:graphicData>
        </a:graphic>
      </p:graphicFrame>
    </p:spTree>
    <p:extLst>
      <p:ext uri="{BB962C8B-B14F-4D97-AF65-F5344CB8AC3E}">
        <p14:creationId xmlns:p14="http://schemas.microsoft.com/office/powerpoint/2010/main" val="392522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9EDC-BAAB-4889-ADDB-CEAEF6DDF7B3}"/>
              </a:ext>
            </a:extLst>
          </p:cNvPr>
          <p:cNvSpPr>
            <a:spLocks noGrp="1"/>
          </p:cNvSpPr>
          <p:nvPr>
            <p:ph type="title"/>
          </p:nvPr>
        </p:nvSpPr>
        <p:spPr/>
        <p:txBody>
          <a:bodyPr/>
          <a:lstStyle/>
          <a:p>
            <a:r>
              <a:rPr lang="en-US" dirty="0" err="1"/>
              <a:t>Tipuri</a:t>
            </a:r>
            <a:r>
              <a:rPr lang="en-US" dirty="0"/>
              <a:t> in python</a:t>
            </a:r>
            <a:endParaRPr lang="ro-RO" dirty="0"/>
          </a:p>
        </p:txBody>
      </p:sp>
      <p:sp>
        <p:nvSpPr>
          <p:cNvPr id="3" name="Rectangle 1">
            <a:extLst>
              <a:ext uri="{FF2B5EF4-FFF2-40B4-BE49-F238E27FC236}">
                <a16:creationId xmlns:a16="http://schemas.microsoft.com/office/drawing/2014/main" id="{8504EBCF-C7BE-459C-84F7-994B926DD61D}"/>
              </a:ext>
            </a:extLst>
          </p:cNvPr>
          <p:cNvSpPr>
            <a:spLocks noChangeArrowheads="1"/>
          </p:cNvSpPr>
          <p:nvPr/>
        </p:nvSpPr>
        <p:spPr bwMode="auto">
          <a:xfrm>
            <a:off x="218833" y="1839638"/>
            <a:ext cx="3616696" cy="2062103"/>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my_int</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a:t>
            </a:r>
            <a:b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my_float</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0.0</a:t>
            </a:r>
            <a:b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my_string</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3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'String'</a:t>
            </a:r>
            <a:br>
              <a:rPr kumimoji="0" lang="en-US" altLang="en-US" sz="3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my_bool</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3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4" name="Rectangle 2">
            <a:extLst>
              <a:ext uri="{FF2B5EF4-FFF2-40B4-BE49-F238E27FC236}">
                <a16:creationId xmlns:a16="http://schemas.microsoft.com/office/drawing/2014/main" id="{72A8303D-9E5E-41B8-85BC-1983B312B09D}"/>
              </a:ext>
            </a:extLst>
          </p:cNvPr>
          <p:cNvSpPr>
            <a:spLocks noChangeArrowheads="1"/>
          </p:cNvSpPr>
          <p:nvPr/>
        </p:nvSpPr>
        <p:spPr bwMode="auto">
          <a:xfrm>
            <a:off x="4572000" y="1839638"/>
            <a:ext cx="4304383" cy="2062103"/>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my_int</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int </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a:t>
            </a:r>
            <a:b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my_float</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float </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0.0</a:t>
            </a:r>
            <a:br>
              <a:rPr kumimoji="0" lang="en-US" altLang="en-US" sz="32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my_string</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str </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'String'</a:t>
            </a:r>
            <a:br>
              <a:rPr kumimoji="0" lang="en-US" altLang="en-US" sz="32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br>
            <a:r>
              <a:rPr kumimoji="0" lang="en-US" altLang="en-US" sz="32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my_bool</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bool </a:t>
            </a:r>
            <a:r>
              <a:rPr kumimoji="0" lang="en-US" altLang="en-US" sz="32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3200" b="0" i="0" u="none" strike="noStrike" cap="none" normalizeH="0" baseline="0" dirty="0">
                <a:ln>
                  <a:noFill/>
                </a:ln>
                <a:solidFill>
                  <a:srgbClr val="CC7832"/>
                </a:solidFill>
                <a:effectLst/>
                <a:latin typeface="Roboto" panose="02000000000000000000" pitchFamily="2" charset="0"/>
                <a:ea typeface="Roboto" panose="02000000000000000000" pitchFamily="2" charset="0"/>
              </a:rPr>
              <a:t>True</a:t>
            </a:r>
            <a:endParaRPr kumimoji="0" lang="en-US" altLang="en-US" sz="32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09B583F5-3BCC-44DD-BE1B-19E251B6EF0F}"/>
              </a:ext>
            </a:extLst>
          </p:cNvPr>
          <p:cNvSpPr txBox="1"/>
          <p:nvPr/>
        </p:nvSpPr>
        <p:spPr>
          <a:xfrm>
            <a:off x="218833" y="1344246"/>
            <a:ext cx="3554171" cy="307777"/>
          </a:xfrm>
          <a:prstGeom prst="rect">
            <a:avLst/>
          </a:prstGeom>
          <a:noFill/>
        </p:spPr>
        <p:txBody>
          <a:bodyPr wrap="square" rtlCol="0">
            <a:spAutoFit/>
          </a:bodyPr>
          <a:lstStyle/>
          <a:p>
            <a:r>
              <a:rPr lang="en-US" dirty="0"/>
              <a:t>Implicit</a:t>
            </a:r>
            <a:endParaRPr lang="ro-RO" dirty="0"/>
          </a:p>
        </p:txBody>
      </p:sp>
      <p:sp>
        <p:nvSpPr>
          <p:cNvPr id="6" name="TextBox 5">
            <a:extLst>
              <a:ext uri="{FF2B5EF4-FFF2-40B4-BE49-F238E27FC236}">
                <a16:creationId xmlns:a16="http://schemas.microsoft.com/office/drawing/2014/main" id="{3109227E-96BB-4C72-AE9B-64D2AF1DCD38}"/>
              </a:ext>
            </a:extLst>
          </p:cNvPr>
          <p:cNvSpPr txBox="1"/>
          <p:nvPr/>
        </p:nvSpPr>
        <p:spPr>
          <a:xfrm>
            <a:off x="4572000" y="1344245"/>
            <a:ext cx="3554171" cy="307777"/>
          </a:xfrm>
          <a:prstGeom prst="rect">
            <a:avLst/>
          </a:prstGeom>
          <a:noFill/>
        </p:spPr>
        <p:txBody>
          <a:bodyPr wrap="square" rtlCol="0">
            <a:spAutoFit/>
          </a:bodyPr>
          <a:lstStyle/>
          <a:p>
            <a:r>
              <a:rPr lang="en-US" dirty="0"/>
              <a:t>Explicit</a:t>
            </a:r>
            <a:endParaRPr lang="ro-RO" dirty="0"/>
          </a:p>
        </p:txBody>
      </p:sp>
    </p:spTree>
    <p:extLst>
      <p:ext uri="{BB962C8B-B14F-4D97-AF65-F5344CB8AC3E}">
        <p14:creationId xmlns:p14="http://schemas.microsoft.com/office/powerpoint/2010/main" val="427282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5B3D-5867-43FB-8298-BAAE2B8B5D3E}"/>
              </a:ext>
            </a:extLst>
          </p:cNvPr>
          <p:cNvSpPr>
            <a:spLocks noGrp="1"/>
          </p:cNvSpPr>
          <p:nvPr>
            <p:ph type="title"/>
          </p:nvPr>
        </p:nvSpPr>
        <p:spPr/>
        <p:txBody>
          <a:bodyPr/>
          <a:lstStyle/>
          <a:p>
            <a:r>
              <a:rPr lang="en-US" dirty="0"/>
              <a:t>Python don’t care</a:t>
            </a:r>
            <a:endParaRPr lang="ro-RO" dirty="0"/>
          </a:p>
        </p:txBody>
      </p:sp>
      <p:sp>
        <p:nvSpPr>
          <p:cNvPr id="3" name="Rectangle 1">
            <a:extLst>
              <a:ext uri="{FF2B5EF4-FFF2-40B4-BE49-F238E27FC236}">
                <a16:creationId xmlns:a16="http://schemas.microsoft.com/office/drawing/2014/main" id="{36B6A2EB-CB4B-4E7B-AA83-A45032893364}"/>
              </a:ext>
            </a:extLst>
          </p:cNvPr>
          <p:cNvSpPr>
            <a:spLocks noChangeArrowheads="1"/>
          </p:cNvSpPr>
          <p:nvPr/>
        </p:nvSpPr>
        <p:spPr bwMode="auto">
          <a:xfrm>
            <a:off x="770782" y="1742052"/>
            <a:ext cx="7481535" cy="646331"/>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my_int</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rgbClr val="8888C6"/>
                </a:solidFill>
                <a:effectLst/>
                <a:latin typeface="Roboto" panose="02000000000000000000" pitchFamily="2" charset="0"/>
                <a:ea typeface="Roboto" panose="02000000000000000000" pitchFamily="2" charset="0"/>
              </a:rPr>
              <a:t>int </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sz="1800" b="0" i="0" u="none" strike="noStrike" cap="none" normalizeH="0" baseline="0" dirty="0">
                <a:ln>
                  <a:noFill/>
                </a:ln>
                <a:solidFill>
                  <a:srgbClr val="6897BB"/>
                </a:solidFill>
                <a:effectLst/>
                <a:latin typeface="Roboto" panose="02000000000000000000" pitchFamily="2" charset="0"/>
                <a:ea typeface="Roboto" panose="02000000000000000000" pitchFamily="2" charset="0"/>
              </a:rPr>
              <a:t>0  </a:t>
            </a:r>
            <a:r>
              <a:rPr kumimoji="0" lang="en-US" altLang="en-US" sz="18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Now the interpreter will know that this should be an int</a:t>
            </a:r>
            <a:br>
              <a:rPr kumimoji="0" lang="en-US" altLang="en-US" sz="18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br>
            <a:r>
              <a:rPr kumimoji="0" lang="en-US" altLang="en-US" sz="1800"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my_int</a:t>
            </a:r>
            <a:r>
              <a:rPr kumimoji="0" lang="en-US" altLang="en-US" sz="1800"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 </a:t>
            </a:r>
            <a:r>
              <a:rPr kumimoji="0" lang="en-US" altLang="en-US" sz="1800" b="0" i="0" u="none" strike="noStrike" cap="none" normalizeH="0" baseline="0" dirty="0">
                <a:ln>
                  <a:noFill/>
                </a:ln>
                <a:solidFill>
                  <a:srgbClr val="6A8759"/>
                </a:solidFill>
                <a:effectLst/>
                <a:latin typeface="Roboto" panose="02000000000000000000" pitchFamily="2" charset="0"/>
                <a:ea typeface="Roboto" panose="02000000000000000000" pitchFamily="2" charset="0"/>
              </a:rPr>
              <a:t>'String'  </a:t>
            </a:r>
            <a:r>
              <a:rPr kumimoji="0" lang="en-US" altLang="en-US" sz="1800" b="0" i="0" u="none" strike="noStrike" cap="none" normalizeH="0" baseline="0" dirty="0">
                <a:ln>
                  <a:noFill/>
                </a:ln>
                <a:solidFill>
                  <a:srgbClr val="808080"/>
                </a:solidFill>
                <a:effectLst/>
                <a:latin typeface="Roboto" panose="02000000000000000000" pitchFamily="2" charset="0"/>
                <a:ea typeface="Roboto" panose="02000000000000000000" pitchFamily="2" charset="0"/>
              </a:rPr>
              <a:t># The IDE will complain, but the code will run</a:t>
            </a:r>
            <a:endParaRPr kumimoji="0" lang="en-US" altLang="en-US" sz="44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
        <p:nvSpPr>
          <p:cNvPr id="4" name="Rectangle 2">
            <a:extLst>
              <a:ext uri="{FF2B5EF4-FFF2-40B4-BE49-F238E27FC236}">
                <a16:creationId xmlns:a16="http://schemas.microsoft.com/office/drawing/2014/main" id="{4D9F60A6-DDFA-42DF-ADD4-B877808A2B21}"/>
              </a:ext>
            </a:extLst>
          </p:cNvPr>
          <p:cNvSpPr>
            <a:spLocks noChangeArrowheads="1"/>
          </p:cNvSpPr>
          <p:nvPr/>
        </p:nvSpPr>
        <p:spPr bwMode="auto">
          <a:xfrm>
            <a:off x="770781" y="2417861"/>
            <a:ext cx="7481535" cy="307777"/>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Roboto" panose="02000000000000000000" pitchFamily="2" charset="0"/>
                <a:ea typeface="Roboto" panose="02000000000000000000" pitchFamily="2" charset="0"/>
              </a:rPr>
              <a:t>my_float</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8888C6"/>
                </a:solidFill>
                <a:effectLst/>
                <a:latin typeface="Roboto" panose="02000000000000000000" pitchFamily="2" charset="0"/>
                <a:ea typeface="Roboto" panose="02000000000000000000" pitchFamily="2" charset="0"/>
              </a:rPr>
              <a:t>float </a:t>
            </a:r>
            <a:r>
              <a:rPr kumimoji="0" lang="en-US" altLang="en-US" b="0" i="0" u="none" strike="noStrike" cap="none" normalizeH="0" baseline="0" dirty="0">
                <a:ln>
                  <a:noFill/>
                </a:ln>
                <a:solidFill>
                  <a:srgbClr val="A9B7C6"/>
                </a:solidFill>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a:t>
            </a:r>
            <a:r>
              <a:rPr kumimoji="0" lang="en-US" altLang="en-US"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Haha</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 </a:t>
            </a:r>
            <a:r>
              <a:rPr kumimoji="0" lang="en-US" altLang="en-US" b="0" i="0" u="none" strike="noStrike" cap="none" normalizeH="0" baseline="0" dirty="0" err="1">
                <a:ln>
                  <a:noFill/>
                </a:ln>
                <a:solidFill>
                  <a:srgbClr val="6A8759"/>
                </a:solidFill>
                <a:effectLst/>
                <a:latin typeface="Roboto" panose="02000000000000000000" pitchFamily="2" charset="0"/>
                <a:ea typeface="Roboto" panose="02000000000000000000" pitchFamily="2" charset="0"/>
              </a:rPr>
              <a:t>Im</a:t>
            </a:r>
            <a:r>
              <a:rPr kumimoji="0" lang="en-US" altLang="en-US" b="0" i="0" u="none" strike="noStrike" cap="none" normalizeH="0" baseline="0" dirty="0">
                <a:ln>
                  <a:noFill/>
                </a:ln>
                <a:solidFill>
                  <a:srgbClr val="6A8759"/>
                </a:solidFill>
                <a:effectLst/>
                <a:latin typeface="Roboto" panose="02000000000000000000" pitchFamily="2" charset="0"/>
                <a:ea typeface="Roboto" panose="02000000000000000000" pitchFamily="2" charset="0"/>
              </a:rPr>
              <a:t> a string'</a:t>
            </a:r>
            <a:endParaRPr kumimoji="0" lang="en-US" altLang="en-US" sz="36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0253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4939-D47E-4164-B497-4BC9863734AE}"/>
              </a:ext>
            </a:extLst>
          </p:cNvPr>
          <p:cNvSpPr>
            <a:spLocks noGrp="1"/>
          </p:cNvSpPr>
          <p:nvPr>
            <p:ph type="title"/>
          </p:nvPr>
        </p:nvSpPr>
        <p:spPr/>
        <p:txBody>
          <a:bodyPr/>
          <a:lstStyle/>
          <a:p>
            <a:r>
              <a:rPr lang="en-US" dirty="0"/>
              <a:t>Strings</a:t>
            </a:r>
          </a:p>
        </p:txBody>
      </p:sp>
      <p:sp>
        <p:nvSpPr>
          <p:cNvPr id="3" name="TextBox 2">
            <a:extLst>
              <a:ext uri="{FF2B5EF4-FFF2-40B4-BE49-F238E27FC236}">
                <a16:creationId xmlns:a16="http://schemas.microsoft.com/office/drawing/2014/main" id="{C36B375D-819E-40EA-93FD-95B37CF2A798}"/>
              </a:ext>
            </a:extLst>
          </p:cNvPr>
          <p:cNvSpPr txBox="1"/>
          <p:nvPr/>
        </p:nvSpPr>
        <p:spPr>
          <a:xfrm>
            <a:off x="613229" y="1233714"/>
            <a:ext cx="6269665" cy="1631216"/>
          </a:xfrm>
          <a:prstGeom prst="rect">
            <a:avLst/>
          </a:prstGeom>
          <a:noFill/>
        </p:spPr>
        <p:txBody>
          <a:bodyPr wrap="none" rtlCol="0">
            <a:spAutoFit/>
          </a:bodyPr>
          <a:lstStyle/>
          <a:p>
            <a:pPr marL="285750" indent="-285750">
              <a:buFont typeface="Arial" panose="020B0604020202020204" pitchFamily="34" charset="0"/>
              <a:buChar char="•"/>
            </a:pPr>
            <a:r>
              <a:rPr lang="en-US" sz="2000" dirty="0" err="1"/>
              <a:t>Reprezinta</a:t>
            </a:r>
            <a:r>
              <a:rPr lang="en-US" sz="2000" dirty="0"/>
              <a:t> de </a:t>
            </a:r>
            <a:r>
              <a:rPr lang="en-US" sz="2000" dirty="0" err="1"/>
              <a:t>fapt</a:t>
            </a:r>
            <a:r>
              <a:rPr lang="en-US" sz="2000" dirty="0"/>
              <a:t> o </a:t>
            </a:r>
            <a:r>
              <a:rPr lang="en-US" sz="2000" dirty="0" err="1"/>
              <a:t>lista</a:t>
            </a:r>
            <a:r>
              <a:rPr lang="en-US" sz="2000" dirty="0"/>
              <a:t> de </a:t>
            </a:r>
            <a:r>
              <a:rPr lang="en-US" sz="2000" dirty="0" err="1"/>
              <a:t>caractere</a:t>
            </a:r>
            <a:endParaRPr lang="en-US" sz="2000" dirty="0"/>
          </a:p>
          <a:p>
            <a:pPr marL="285750" indent="-285750">
              <a:buFont typeface="Arial" panose="020B0604020202020204" pitchFamily="34" charset="0"/>
              <a:buChar char="•"/>
            </a:pPr>
            <a:r>
              <a:rPr lang="en-US" sz="2000" dirty="0" err="1"/>
              <a:t>Poate</a:t>
            </a:r>
            <a:r>
              <a:rPr lang="en-US" sz="2000" dirty="0"/>
              <a:t> continue de la 0 </a:t>
            </a:r>
            <a:r>
              <a:rPr lang="en-US" sz="2000" dirty="0" err="1"/>
              <a:t>pana</a:t>
            </a:r>
            <a:r>
              <a:rPr lang="en-US" sz="2000" dirty="0"/>
              <a:t> la </a:t>
            </a:r>
            <a:r>
              <a:rPr lang="en-US" sz="2000" dirty="0" err="1"/>
              <a:t>nelimitat</a:t>
            </a:r>
            <a:r>
              <a:rPr lang="en-US" sz="2000" dirty="0"/>
              <a:t>* </a:t>
            </a:r>
            <a:r>
              <a:rPr lang="en-US" sz="2000" dirty="0" err="1"/>
              <a:t>caractere</a:t>
            </a:r>
            <a:endParaRPr lang="en-US" sz="2000" dirty="0"/>
          </a:p>
          <a:p>
            <a:pPr marL="285750" indent="-285750">
              <a:buFont typeface="Arial" panose="020B0604020202020204" pitchFamily="34" charset="0"/>
              <a:buChar char="•"/>
            </a:pPr>
            <a:r>
              <a:rPr lang="en-US" sz="2000" dirty="0"/>
              <a:t>Se </a:t>
            </a:r>
            <a:r>
              <a:rPr lang="en-US" sz="2000" dirty="0" err="1"/>
              <a:t>initializeaza</a:t>
            </a:r>
            <a:r>
              <a:rPr lang="en-US" sz="2000" dirty="0"/>
              <a:t> </a:t>
            </a:r>
            <a:r>
              <a:rPr lang="en-US" sz="2000" dirty="0" err="1"/>
              <a:t>prin</a:t>
            </a:r>
            <a:r>
              <a:rPr lang="en-US" sz="2000" dirty="0"/>
              <a:t> </a:t>
            </a:r>
            <a:r>
              <a:rPr lang="en-US" sz="2000" b="1" dirty="0"/>
              <a:t>‘ ’ </a:t>
            </a:r>
            <a:r>
              <a:rPr lang="en-US" sz="2000" dirty="0" err="1"/>
              <a:t>sau</a:t>
            </a:r>
            <a:r>
              <a:rPr lang="en-US" sz="2000" dirty="0"/>
              <a:t> </a:t>
            </a:r>
            <a:r>
              <a:rPr lang="en-US" sz="2000" b="1" dirty="0"/>
              <a:t>“ “</a:t>
            </a:r>
          </a:p>
          <a:p>
            <a:pPr marL="285750" indent="-285750">
              <a:buFont typeface="Arial" panose="020B0604020202020204" pitchFamily="34" charset="0"/>
              <a:buChar char="•"/>
            </a:pPr>
            <a:r>
              <a:rPr lang="en-US" sz="2000" dirty="0" err="1"/>
              <a:t>Supporta</a:t>
            </a:r>
            <a:r>
              <a:rPr lang="en-US" sz="2000" dirty="0"/>
              <a:t> </a:t>
            </a:r>
            <a:r>
              <a:rPr lang="en-US" sz="2000" dirty="0" err="1"/>
              <a:t>multe</a:t>
            </a:r>
            <a:r>
              <a:rPr lang="en-US" sz="2000" dirty="0"/>
              <a:t> </a:t>
            </a:r>
            <a:r>
              <a:rPr lang="en-US" sz="2000" dirty="0" err="1"/>
              <a:t>operatiuni</a:t>
            </a:r>
            <a:endParaRPr lang="en-US" sz="2000" dirty="0"/>
          </a:p>
          <a:p>
            <a:pPr marL="285750" indent="-285750">
              <a:buFont typeface="Arial" panose="020B0604020202020204" pitchFamily="34" charset="0"/>
              <a:buChar char="•"/>
            </a:pPr>
            <a:r>
              <a:rPr lang="en-US" sz="2000" dirty="0"/>
              <a:t>Sunt </a:t>
            </a:r>
            <a:r>
              <a:rPr lang="en-US" sz="2000" dirty="0" err="1"/>
              <a:t>imutabile</a:t>
            </a:r>
            <a:endParaRPr lang="en-US" sz="2000" dirty="0"/>
          </a:p>
        </p:txBody>
      </p:sp>
    </p:spTree>
    <p:extLst>
      <p:ext uri="{BB962C8B-B14F-4D97-AF65-F5344CB8AC3E}">
        <p14:creationId xmlns:p14="http://schemas.microsoft.com/office/powerpoint/2010/main" val="356542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4976-365D-45EB-A22A-1D0D87E6A0E6}"/>
              </a:ext>
            </a:extLst>
          </p:cNvPr>
          <p:cNvSpPr>
            <a:spLocks noGrp="1"/>
          </p:cNvSpPr>
          <p:nvPr>
            <p:ph type="title"/>
          </p:nvPr>
        </p:nvSpPr>
        <p:spPr/>
        <p:txBody>
          <a:bodyPr>
            <a:normAutofit/>
          </a:bodyPr>
          <a:lstStyle/>
          <a:p>
            <a:r>
              <a:rPr lang="en-US" dirty="0" err="1"/>
              <a:t>Exercitiul</a:t>
            </a:r>
            <a:endParaRPr lang="ro-RO" dirty="0"/>
          </a:p>
        </p:txBody>
      </p:sp>
      <p:sp>
        <p:nvSpPr>
          <p:cNvPr id="3" name="TextBox 2">
            <a:extLst>
              <a:ext uri="{FF2B5EF4-FFF2-40B4-BE49-F238E27FC236}">
                <a16:creationId xmlns:a16="http://schemas.microsoft.com/office/drawing/2014/main" id="{F5551B66-E95F-46FC-A73A-2DF5D3334A3C}"/>
              </a:ext>
            </a:extLst>
          </p:cNvPr>
          <p:cNvSpPr txBox="1"/>
          <p:nvPr/>
        </p:nvSpPr>
        <p:spPr>
          <a:xfrm>
            <a:off x="554892" y="1062892"/>
            <a:ext cx="7987323" cy="954107"/>
          </a:xfrm>
          <a:prstGeom prst="rect">
            <a:avLst/>
          </a:prstGeom>
          <a:noFill/>
        </p:spPr>
        <p:txBody>
          <a:bodyPr wrap="square" rtlCol="0">
            <a:spAutoFit/>
          </a:bodyPr>
          <a:lstStyle/>
          <a:p>
            <a:r>
              <a:rPr lang="en-US" dirty="0" err="1"/>
              <a:t>Printeaza</a:t>
            </a:r>
            <a:r>
              <a:rPr lang="en-US" dirty="0"/>
              <a:t> 2 </a:t>
            </a:r>
            <a:r>
              <a:rPr lang="en-US" dirty="0" err="1"/>
              <a:t>mesaje</a:t>
            </a:r>
            <a:r>
              <a:rPr lang="en-US" dirty="0"/>
              <a:t>. </a:t>
            </a:r>
            <a:r>
              <a:rPr lang="en-US" dirty="0" err="1"/>
              <a:t>Mesagele</a:t>
            </a:r>
            <a:r>
              <a:rPr lang="en-US" dirty="0"/>
              <a:t> pot </a:t>
            </a:r>
            <a:r>
              <a:rPr lang="en-US" dirty="0" err="1"/>
              <a:t>contine</a:t>
            </a:r>
            <a:r>
              <a:rPr lang="en-US" dirty="0"/>
              <a:t> </a:t>
            </a:r>
            <a:r>
              <a:rPr lang="en-US" dirty="0" err="1"/>
              <a:t>orice</a:t>
            </a:r>
            <a:r>
              <a:rPr lang="en-US" dirty="0"/>
              <a:t>.</a:t>
            </a:r>
          </a:p>
          <a:p>
            <a:endParaRPr lang="en-US" dirty="0"/>
          </a:p>
          <a:p>
            <a:endParaRPr lang="en-US" dirty="0"/>
          </a:p>
          <a:p>
            <a:r>
              <a:rPr lang="en-US" i="1" dirty="0" err="1"/>
              <a:t>Mesajele</a:t>
            </a:r>
            <a:r>
              <a:rPr lang="en-US" i="1" dirty="0"/>
              <a:t> sunt </a:t>
            </a:r>
            <a:r>
              <a:rPr lang="en-US" i="1" dirty="0" err="1"/>
              <a:t>printate</a:t>
            </a:r>
            <a:r>
              <a:rPr lang="en-US" i="1" dirty="0"/>
              <a:t> cu </a:t>
            </a:r>
            <a:r>
              <a:rPr lang="en-US" i="1" dirty="0" err="1"/>
              <a:t>ajutorul</a:t>
            </a:r>
            <a:r>
              <a:rPr lang="en-US" i="1" dirty="0"/>
              <a:t> </a:t>
            </a:r>
            <a:r>
              <a:rPr lang="en-US" i="1" dirty="0" err="1"/>
              <a:t>functiei</a:t>
            </a:r>
            <a:r>
              <a:rPr lang="en-US" i="1" dirty="0"/>
              <a:t> print(‘</a:t>
            </a:r>
            <a:r>
              <a:rPr lang="en-US" i="1" dirty="0" err="1"/>
              <a:t>Mesaj</a:t>
            </a:r>
            <a:r>
              <a:rPr lang="en-US" i="1" dirty="0"/>
              <a:t>’)</a:t>
            </a:r>
            <a:endParaRPr lang="ro-RO" i="1" dirty="0"/>
          </a:p>
        </p:txBody>
      </p:sp>
    </p:spTree>
    <p:extLst>
      <p:ext uri="{BB962C8B-B14F-4D97-AF65-F5344CB8AC3E}">
        <p14:creationId xmlns:p14="http://schemas.microsoft.com/office/powerpoint/2010/main" val="389572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D663-AA6B-47D9-936D-7F9C54B08BD7}"/>
              </a:ext>
            </a:extLst>
          </p:cNvPr>
          <p:cNvSpPr>
            <a:spLocks noGrp="1"/>
          </p:cNvSpPr>
          <p:nvPr>
            <p:ph type="title"/>
          </p:nvPr>
        </p:nvSpPr>
        <p:spPr/>
        <p:txBody>
          <a:bodyPr/>
          <a:lstStyle/>
          <a:p>
            <a:r>
              <a:rPr lang="en-US" dirty="0" err="1"/>
              <a:t>Operatiuni</a:t>
            </a:r>
            <a:r>
              <a:rPr lang="en-US" dirty="0"/>
              <a:t> cu </a:t>
            </a:r>
            <a:r>
              <a:rPr lang="en-US" dirty="0" err="1"/>
              <a:t>stringurile</a:t>
            </a:r>
            <a:endParaRPr lang="en-US" dirty="0"/>
          </a:p>
        </p:txBody>
      </p:sp>
      <p:sp>
        <p:nvSpPr>
          <p:cNvPr id="5" name="Rectangle 1">
            <a:extLst>
              <a:ext uri="{FF2B5EF4-FFF2-40B4-BE49-F238E27FC236}">
                <a16:creationId xmlns:a16="http://schemas.microsoft.com/office/drawing/2014/main" id="{6F002E93-128F-4D97-9D40-8A0A3E36EE94}"/>
              </a:ext>
            </a:extLst>
          </p:cNvPr>
          <p:cNvSpPr>
            <a:spLocks noChangeArrowheads="1"/>
          </p:cNvSpPr>
          <p:nvPr/>
        </p:nvSpPr>
        <p:spPr bwMode="auto">
          <a:xfrm>
            <a:off x="0" y="619050"/>
            <a:ext cx="9144000" cy="4478149"/>
          </a:xfrm>
          <a:prstGeom prst="rect">
            <a:avLst/>
          </a:prstGeom>
          <a:solidFill>
            <a:srgbClr val="2B2B2B"/>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'Hello Python'</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my_lowercase_string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my_string.lower</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hello python</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my_uppercase_string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my_string.upper</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HELLO PYTHON</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my_swap_case_string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my_string.swapcase</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hELLO</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pYTHON</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endPar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len</a:t>
            </a:r>
            <a:r>
              <a:rPr lang="en-US" altLang="en-US" sz="1900" dirty="0">
                <a:solidFill>
                  <a:schemeClr val="bg1"/>
                </a:solidFill>
                <a:latin typeface="Roboto" panose="02000000000000000000" pitchFamily="2" charset="0"/>
                <a:ea typeface="Roboto" panose="02000000000000000000" pitchFamily="2" charset="0"/>
              </a:rPr>
              <a:t>(</a:t>
            </a:r>
            <a:r>
              <a:rPr lang="en-US" altLang="en-US" sz="1900" dirty="0" err="1">
                <a:solidFill>
                  <a:schemeClr val="bg1"/>
                </a:solidFill>
                <a:latin typeface="Roboto" panose="02000000000000000000" pitchFamily="2" charset="0"/>
                <a:ea typeface="Roboto" panose="02000000000000000000" pitchFamily="2" charset="0"/>
              </a:rPr>
              <a:t>my_string</a:t>
            </a:r>
            <a:r>
              <a:rPr lang="en-US" altLang="en-US" sz="1900" dirty="0">
                <a:solidFill>
                  <a:schemeClr val="bg1"/>
                </a:solidFill>
                <a:latin typeface="Roboto" panose="02000000000000000000" pitchFamily="2" charset="0"/>
                <a:ea typeface="Roboto" panose="02000000000000000000" pitchFamily="2" charset="0"/>
              </a:rPr>
              <a:t>)  # 12</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spaced_string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   I have spaces around text   '</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no_space_string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spaced_string.strip</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Remove spaces on left and right</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no_left_space_string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spaced_string.rstrip</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Remove spaces from right only</a:t>
            </a:r>
            <a:b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b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no_right_space_string</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a:t>
            </a:r>
            <a:r>
              <a:rPr kumimoji="0" lang="en-US" altLang="en-US" sz="1900" b="0" i="0" u="none" strike="noStrike" cap="none" normalizeH="0" baseline="0" dirty="0" err="1">
                <a:ln>
                  <a:noFill/>
                </a:ln>
                <a:solidFill>
                  <a:schemeClr val="bg1"/>
                </a:solidFill>
                <a:effectLst/>
                <a:latin typeface="Roboto" panose="02000000000000000000" pitchFamily="2" charset="0"/>
                <a:ea typeface="Roboto" panose="02000000000000000000" pitchFamily="2" charset="0"/>
              </a:rPr>
              <a:t>spaced_string.lstrip</a:t>
            </a:r>
            <a:r>
              <a:rPr kumimoji="0" lang="en-US" altLang="en-US" sz="1900" b="0" i="0" u="none" strike="noStrike" cap="none" normalizeH="0" baseline="0" dirty="0">
                <a:ln>
                  <a:noFill/>
                </a:ln>
                <a:solidFill>
                  <a:schemeClr val="bg1"/>
                </a:solidFill>
                <a:effectLst/>
                <a:latin typeface="Roboto" panose="02000000000000000000" pitchFamily="2" charset="0"/>
                <a:ea typeface="Roboto" panose="02000000000000000000" pitchFamily="2" charset="0"/>
              </a:rPr>
              <a:t>()  # Remove spaces from left only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900" dirty="0">
              <a:solidFill>
                <a:schemeClr val="bg1"/>
              </a:solidFill>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new_string</a:t>
            </a:r>
            <a:r>
              <a:rPr lang="en-US" altLang="en-US" sz="1900" dirty="0">
                <a:solidFill>
                  <a:schemeClr val="bg1"/>
                </a:solidFill>
                <a:latin typeface="Roboto" panose="02000000000000000000" pitchFamily="2" charset="0"/>
                <a:ea typeface="Roboto" panose="02000000000000000000" pitchFamily="2" charset="0"/>
              </a:rPr>
              <a:t> = ‘Abba’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new_string.count</a:t>
            </a:r>
            <a:r>
              <a:rPr lang="en-US" altLang="en-US" sz="1900" dirty="0">
                <a:solidFill>
                  <a:schemeClr val="bg1"/>
                </a:solidFill>
                <a:latin typeface="Roboto" panose="02000000000000000000" pitchFamily="2" charset="0"/>
                <a:ea typeface="Roboto" panose="02000000000000000000" pitchFamily="2" charset="0"/>
              </a:rPr>
              <a:t>(‘a’) #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new_string.count</a:t>
            </a:r>
            <a:r>
              <a:rPr lang="en-US" altLang="en-US" sz="1900" dirty="0">
                <a:solidFill>
                  <a:schemeClr val="bg1"/>
                </a:solidFill>
                <a:latin typeface="Roboto" panose="02000000000000000000" pitchFamily="2" charset="0"/>
                <a:ea typeface="Roboto" panose="02000000000000000000" pitchFamily="2" charset="0"/>
              </a:rPr>
              <a:t>(‘b’) #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err="1">
                <a:solidFill>
                  <a:schemeClr val="bg1"/>
                </a:solidFill>
                <a:latin typeface="Roboto" panose="02000000000000000000" pitchFamily="2" charset="0"/>
                <a:ea typeface="Roboto" panose="02000000000000000000" pitchFamily="2" charset="0"/>
              </a:rPr>
              <a:t>new_string.count</a:t>
            </a:r>
            <a:r>
              <a:rPr lang="en-US" altLang="en-US" sz="1900" dirty="0">
                <a:solidFill>
                  <a:schemeClr val="bg1"/>
                </a:solidFill>
                <a:latin typeface="Roboto" panose="02000000000000000000" pitchFamily="2" charset="0"/>
                <a:ea typeface="Roboto" panose="02000000000000000000" pitchFamily="2" charset="0"/>
              </a:rPr>
              <a:t>(‘bb’) # 1</a:t>
            </a:r>
          </a:p>
        </p:txBody>
      </p:sp>
    </p:spTree>
    <p:extLst>
      <p:ext uri="{BB962C8B-B14F-4D97-AF65-F5344CB8AC3E}">
        <p14:creationId xmlns:p14="http://schemas.microsoft.com/office/powerpoint/2010/main" val="1144164342"/>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1808</TotalTime>
  <Words>1690</Words>
  <Application>Microsoft Office PowerPoint</Application>
  <PresentationFormat>On-screen Show (16:9)</PresentationFormat>
  <Paragraphs>305</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Arial</vt:lpstr>
      <vt:lpstr>Roboto</vt:lpstr>
      <vt:lpstr>Material</vt:lpstr>
      <vt:lpstr>Data types and operations</vt:lpstr>
      <vt:lpstr>Lectia de azi</vt:lpstr>
      <vt:lpstr>Implicit vs Explicit Data Typing</vt:lpstr>
      <vt:lpstr>Tipurile de date de baza in Python</vt:lpstr>
      <vt:lpstr>Tipuri in python</vt:lpstr>
      <vt:lpstr>Python don’t care</vt:lpstr>
      <vt:lpstr>Strings</vt:lpstr>
      <vt:lpstr>Exercitiul</vt:lpstr>
      <vt:lpstr>Operatiuni cu stringurile</vt:lpstr>
      <vt:lpstr>Listele</vt:lpstr>
      <vt:lpstr>Accessarea partilor sau caracterelor in string</vt:lpstr>
      <vt:lpstr>Exercitii</vt:lpstr>
      <vt:lpstr>Numericile</vt:lpstr>
      <vt:lpstr>Operatiile aritmetice</vt:lpstr>
      <vt:lpstr>Exercitii</vt:lpstr>
      <vt:lpstr>Operatori de asignare alternativi</vt:lpstr>
      <vt:lpstr>Exemple</vt:lpstr>
      <vt:lpstr>Booleans</vt:lpstr>
      <vt:lpstr>Operatiuni de comparare</vt:lpstr>
      <vt:lpstr>Exercitiu</vt:lpstr>
      <vt:lpstr>Algebra Booleana</vt:lpstr>
      <vt:lpstr>Expressile de algebra booleana sunt evaluate ca cele matematice</vt:lpstr>
      <vt:lpstr>Exemple</vt:lpstr>
      <vt:lpstr>Compararea in cazul String-urilor</vt:lpstr>
      <vt:lpstr>ASCII</vt:lpstr>
      <vt:lpstr>Compararea in cazul String-urilor</vt:lpstr>
      <vt:lpstr>Exercitiu</vt:lpstr>
      <vt:lpstr>None</vt:lpstr>
      <vt:lpstr>Questions ? </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dc:title>
  <cp:lastModifiedBy>Antonio-Marius Tricolici</cp:lastModifiedBy>
  <cp:revision>2</cp:revision>
  <dcterms:modified xsi:type="dcterms:W3CDTF">2022-02-09T18:42:11Z</dcterms:modified>
</cp:coreProperties>
</file>