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58" r:id="rId6"/>
    <p:sldId id="267" r:id="rId7"/>
    <p:sldId id="260" r:id="rId8"/>
    <p:sldId id="272" r:id="rId9"/>
    <p:sldId id="269" r:id="rId10"/>
    <p:sldId id="270" r:id="rId11"/>
    <p:sldId id="268" r:id="rId12"/>
    <p:sldId id="265" r:id="rId13"/>
    <p:sldId id="271" r:id="rId14"/>
    <p:sldId id="266" r:id="rId15"/>
    <p:sldId id="273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1AD9544-0DF6-42F8-ADB6-AF80BF3FB45D}">
          <p14:sldIdLst>
            <p14:sldId id="259"/>
            <p14:sldId id="258"/>
            <p14:sldId id="267"/>
            <p14:sldId id="260"/>
            <p14:sldId id="272"/>
            <p14:sldId id="269"/>
            <p14:sldId id="270"/>
            <p14:sldId id="268"/>
            <p14:sldId id="265"/>
            <p14:sldId id="271"/>
            <p14:sldId id="266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51" autoAdjust="0"/>
  </p:normalViewPr>
  <p:slideViewPr>
    <p:cSldViewPr snapToGrid="0">
      <p:cViewPr varScale="1">
        <p:scale>
          <a:sx n="83" d="100"/>
          <a:sy n="83" d="100"/>
        </p:scale>
        <p:origin x="547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524-1C91-4FC0-B52B-D69D07B5D441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81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524-1C91-4FC0-B52B-D69D07B5D441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77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524-1C91-4FC0-B52B-D69D07B5D441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51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524-1C91-4FC0-B52B-D69D07B5D441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1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524-1C91-4FC0-B52B-D69D07B5D441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62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524-1C91-4FC0-B52B-D69D07B5D441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84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524-1C91-4FC0-B52B-D69D07B5D441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99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524-1C91-4FC0-B52B-D69D07B5D441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35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524-1C91-4FC0-B52B-D69D07B5D441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0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524-1C91-4FC0-B52B-D69D07B5D441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7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524-1C91-4FC0-B52B-D69D07B5D441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3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56524-1C91-4FC0-B52B-D69D07B5D441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7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github.com/Exorser/DYZ-STORE/blob/main/&#1054;&#1090;&#1079;&#1099;&#1074;.doc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orser/DYZ-STORE/blob/main/&#1054;&#1090;&#1079;&#1099;&#1074;.doc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" t="7000" r="1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7694" y="1287624"/>
            <a:ext cx="5411586" cy="1875369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accent5">
                    <a:lumMod val="75000"/>
                  </a:schemeClr>
                </a:solidFill>
              </a:rPr>
              <a:t>Маркетплейс для интернет-магазина </a:t>
            </a:r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DYZ STORE</a:t>
            </a:r>
            <a:endParaRPr lang="ru-RU" sz="4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9134" y="5411585"/>
            <a:ext cx="4289368" cy="802179"/>
          </a:xfrm>
        </p:spPr>
        <p:txBody>
          <a:bodyPr>
            <a:noAutofit/>
          </a:bodyPr>
          <a:lstStyle/>
          <a:p>
            <a:pPr algn="l"/>
            <a:r>
              <a:rPr lang="ru-RU" sz="1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 студенты группы УЭЦ-241 Кочергин А.А., </a:t>
            </a:r>
            <a:r>
              <a:rPr lang="ru-RU" sz="18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Купаев</a:t>
            </a:r>
            <a:r>
              <a:rPr lang="ru-RU" sz="1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К.С., </a:t>
            </a:r>
            <a:r>
              <a:rPr lang="ru-RU" sz="18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Парасковей</a:t>
            </a:r>
            <a:r>
              <a:rPr lang="ru-RU" sz="1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В.А., Зиненко </a:t>
            </a:r>
            <a:r>
              <a:rPr lang="ru-RU" sz="1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И.Д., </a:t>
            </a:r>
            <a:r>
              <a:rPr lang="ru-RU" sz="18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Кадочкин</a:t>
            </a:r>
            <a:r>
              <a:rPr lang="ru-RU" sz="1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А.А</a:t>
            </a:r>
            <a:endParaRPr lang="ru-RU" sz="18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Принял: Илья Хает</a:t>
            </a:r>
          </a:p>
        </p:txBody>
      </p:sp>
    </p:spTree>
    <p:extLst>
      <p:ext uri="{BB962C8B-B14F-4D97-AF65-F5344CB8AC3E}">
        <p14:creationId xmlns:p14="http://schemas.microsoft.com/office/powerpoint/2010/main" val="1890636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BC074-DEDB-C038-7BF6-CDBCC67D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Репозиторий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84766A-A877-BA47-0D9B-04AF03FD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857" y="1825625"/>
            <a:ext cx="5001208" cy="4351338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https://github.com/Exorser/DYZ-STORE</a:t>
            </a:r>
            <a:endParaRPr lang="ru-RU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A6E6348-3290-662E-E574-D472FD6FD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55" y="1961275"/>
            <a:ext cx="5150498" cy="390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321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Команда: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5183188" y="1943100"/>
            <a:ext cx="4488350" cy="3147646"/>
          </a:xfrm>
        </p:spPr>
        <p:txBody>
          <a:bodyPr>
            <a:normAutofit/>
          </a:bodyPr>
          <a:lstStyle/>
          <a:p>
            <a:pPr lvl="3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QR-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код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942176" cy="38115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ru-RU" sz="2800" dirty="0" err="1">
                <a:solidFill>
                  <a:schemeClr val="accent1"/>
                </a:solidFill>
              </a:rPr>
              <a:t>Кадочкин</a:t>
            </a:r>
            <a:r>
              <a:rPr lang="ru-RU" sz="2800" dirty="0">
                <a:solidFill>
                  <a:schemeClr val="accent1"/>
                </a:solidFill>
              </a:rPr>
              <a:t> Андрей </a:t>
            </a:r>
            <a:r>
              <a:rPr lang="ru-RU" sz="2800" dirty="0"/>
              <a:t>– Аналитик</a:t>
            </a:r>
            <a:endParaRPr lang="ru-RU" sz="28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chemeClr val="accent1"/>
                </a:solidFill>
              </a:rPr>
              <a:t>Кочергин Андрей </a:t>
            </a:r>
            <a:r>
              <a:rPr lang="ru-RU" sz="2800" dirty="0"/>
              <a:t>– Разработчик</a:t>
            </a:r>
            <a:r>
              <a:rPr lang="en-US" sz="2800" dirty="0"/>
              <a:t> </a:t>
            </a:r>
            <a:endParaRPr lang="ru-RU" sz="2800" dirty="0"/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chemeClr val="accent1"/>
                </a:solidFill>
              </a:rPr>
              <a:t>Зиненко Иван </a:t>
            </a:r>
            <a:r>
              <a:rPr lang="ru-RU" sz="2800" dirty="0"/>
              <a:t>- Аналитик</a:t>
            </a:r>
          </a:p>
          <a:p>
            <a:pPr>
              <a:lnSpc>
                <a:spcPct val="150000"/>
              </a:lnSpc>
            </a:pPr>
            <a:r>
              <a:rPr lang="ru-RU" sz="2800" dirty="0" err="1">
                <a:solidFill>
                  <a:schemeClr val="accent1"/>
                </a:solidFill>
              </a:rPr>
              <a:t>Купаев</a:t>
            </a:r>
            <a:r>
              <a:rPr lang="ru-RU" sz="2800" dirty="0">
                <a:solidFill>
                  <a:schemeClr val="accent1"/>
                </a:solidFill>
              </a:rPr>
              <a:t> Кирилл </a:t>
            </a:r>
            <a:r>
              <a:rPr lang="ru-RU" sz="2800" dirty="0"/>
              <a:t>– Разработчик</a:t>
            </a:r>
          </a:p>
          <a:p>
            <a:pPr>
              <a:lnSpc>
                <a:spcPct val="150000"/>
              </a:lnSpc>
            </a:pPr>
            <a:r>
              <a:rPr lang="ru-RU" sz="2800" dirty="0" err="1">
                <a:solidFill>
                  <a:schemeClr val="accent1"/>
                </a:solidFill>
              </a:rPr>
              <a:t>Парасковей</a:t>
            </a:r>
            <a:r>
              <a:rPr lang="ru-RU" sz="2800" dirty="0">
                <a:solidFill>
                  <a:schemeClr val="accent1"/>
                </a:solidFill>
              </a:rPr>
              <a:t> Вадим </a:t>
            </a:r>
            <a:r>
              <a:rPr lang="ru-RU" sz="2800" dirty="0"/>
              <a:t>– Руководитель проекта</a:t>
            </a:r>
          </a:p>
          <a:p>
            <a:pPr>
              <a:lnSpc>
                <a:spcPct val="150000"/>
              </a:lnSpc>
            </a:pP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5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83335" y="2595418"/>
            <a:ext cx="6172200" cy="15609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27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Заказчик. Проблема.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Проблема: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Неудобство, трудность, а в отдельных случаях и невозможность оформления заказа определённых товаров на </a:t>
            </a:r>
            <a:r>
              <a:rPr lang="ru-RU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маркетплейсах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в интернет-магазинах России и зарубежья.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Заказчик: интернет-магазин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DYZ STORE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Агрегатор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товаров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Упрощённые оплата и заказ в независимости от специфики конкретного поставщика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Рекламные возможности интернет-магазина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Визуализация и характеристика товаров </a:t>
            </a:r>
          </a:p>
          <a:p>
            <a:pPr marL="0" indent="0">
              <a:buNone/>
            </a:pPr>
            <a:endParaRPr lang="en-US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751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ADC1F9-51B0-4876-2C59-BBE981B2C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61" y="559836"/>
            <a:ext cx="3932237" cy="704462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accent5">
                    <a:lumMod val="75000"/>
                  </a:schemeClr>
                </a:solidFill>
              </a:rPr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FBF737-6283-6152-C538-12955ECE4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595536"/>
            <a:ext cx="9302620" cy="4297264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Упростить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оформления индивидуальных заказов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никальный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Обеспечить оперативное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реагирование технической поддержки на сообщения покупателей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 возможным заказ товаров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оптом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Упростить оплату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товаров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4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Анализ аналогов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Один из ярких примеров конкурентов – маркетплейс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Вайлдберрис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При работе с данным маркетплейсом продавцам и покупателям стоит обратить внимание на некоторые недостатки компании: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Случаи потери товара.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Такие инциденты не несут системного характера, но, тем не менее, случаи бесследной потери одного или нескольких единиц товара зафиксированы.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Сбои в работе платформы.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функции сайта могут не работать неделями, при этом через поддержку решить такие проблемы сложно.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с возвратами.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Забрать возвраты с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Wildberries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- большая проблема. Возвращенный товар могут не отдавать по полгода, аргументируя это неготовностью товара к возврату.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Слабая поддержка.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Такие проблемы, как баги или возврат товара, служба поддержки решает «спустя рукава». Данная проблема, возможно, связана с неполным штатом сотрудников.</a:t>
            </a:r>
          </a:p>
        </p:txBody>
      </p:sp>
    </p:spTree>
    <p:extLst>
      <p:ext uri="{BB962C8B-B14F-4D97-AF65-F5344CB8AC3E}">
        <p14:creationId xmlns:p14="http://schemas.microsoft.com/office/powerpoint/2010/main" val="37092549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D6E11-0C42-1D5E-BE3C-08D95906E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1" y="258619"/>
            <a:ext cx="7828383" cy="1432070"/>
          </a:xfrm>
        </p:spPr>
        <p:txBody>
          <a:bodyPr/>
          <a:lstStyle/>
          <a:p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Информация об эксплуатации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6" y="2299851"/>
            <a:ext cx="5837113" cy="336876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227" y="2299851"/>
            <a:ext cx="5995935" cy="336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014F7-B73B-DD89-AE35-94CE28865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Результаты приемки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43" y="1317493"/>
            <a:ext cx="4122366" cy="5075515"/>
          </a:xfrm>
        </p:spPr>
      </p:pic>
      <p:sp>
        <p:nvSpPr>
          <p:cNvPr id="7" name="TextBox 6"/>
          <p:cNvSpPr txBox="1"/>
          <p:nvPr/>
        </p:nvSpPr>
        <p:spPr>
          <a:xfrm>
            <a:off x="6520874" y="2189018"/>
            <a:ext cx="3768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https://github.com/Exorser/DYZ-STORE/blob/main/</a:t>
            </a:r>
            <a:r>
              <a:rPr lang="ru-RU" dirty="0">
                <a:hlinkClick r:id="rId3"/>
              </a:rPr>
              <a:t>Отзыв.</a:t>
            </a:r>
            <a:r>
              <a:rPr lang="en-US" dirty="0" err="1">
                <a:hlinkClick r:id="rId3"/>
              </a:rPr>
              <a:t>docx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696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DD59D-6CD0-46E2-22B9-64A88C58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Этапы выполнения проекта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214745"/>
              </p:ext>
            </p:extLst>
          </p:nvPr>
        </p:nvGraphicFramePr>
        <p:xfrm>
          <a:off x="600075" y="1542467"/>
          <a:ext cx="10753726" cy="481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943">
                  <a:extLst>
                    <a:ext uri="{9D8B030D-6E8A-4147-A177-3AD203B41FA5}">
                      <a16:colId xmlns:a16="http://schemas.microsoft.com/office/drawing/2014/main" val="3061249056"/>
                    </a:ext>
                  </a:extLst>
                </a:gridCol>
                <a:gridCol w="8148783">
                  <a:extLst>
                    <a:ext uri="{9D8B030D-6E8A-4147-A177-3AD203B41FA5}">
                      <a16:colId xmlns:a16="http://schemas.microsoft.com/office/drawing/2014/main" val="2246011260"/>
                    </a:ext>
                  </a:extLst>
                </a:gridCol>
              </a:tblGrid>
              <a:tr h="8561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Событие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397828"/>
                  </a:ext>
                </a:extLst>
              </a:tr>
              <a:tr h="49450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10.02.2023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Подписание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соглашения о сотрудничестве с заказчиком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351958"/>
                  </a:ext>
                </a:extLst>
              </a:tr>
              <a:tr h="49450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22.02.2023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Начало разработки проекта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12203"/>
                  </a:ext>
                </a:extLst>
              </a:tr>
              <a:tr h="49450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15.03.2023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готового плана проекта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799051"/>
                  </a:ext>
                </a:extLst>
              </a:tr>
              <a:tr h="49450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27.03.2023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Начало разработки сайта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18691"/>
                  </a:ext>
                </a:extLst>
              </a:tr>
              <a:tr h="49450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10.04.2023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Завершена работа над презентацией проекта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507210"/>
                  </a:ext>
                </a:extLst>
              </a:tr>
              <a:tr h="49450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1.05.2023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Закончена разработка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сайта</a:t>
                      </a:r>
                      <a:endParaRPr lang="ru-RU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346967"/>
                  </a:ext>
                </a:extLst>
              </a:tr>
              <a:tr h="49450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22.05.2023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Написан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отзыв заказчиком о работе сайта</a:t>
                      </a:r>
                      <a:endParaRPr lang="ru-RU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31698"/>
                  </a:ext>
                </a:extLst>
              </a:tr>
              <a:tr h="49450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1.06.2023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Защита проекта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881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40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7F565-21EE-F38F-BB4E-97317422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Затраченные ресурсы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2DD592-D66A-F6D4-B016-156FE3243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2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и решения проблемы были затрачены усилия и время нашей команды.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041746-5956-86B5-4912-D8423AD90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4" y="3429000"/>
            <a:ext cx="4958735" cy="25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A8B5813-F238-7A5C-4129-E2BD48564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17845"/>
            <a:ext cx="4724400" cy="315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521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Пользователи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9250" y="2668555"/>
            <a:ext cx="4572000" cy="35084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Все люди которые интересовались оригинальными брендовыми вещами различных категорий и разнообразной оригинальной техникой. Но в данной сложившейся ситуации они не могут позволить себе приобрести все эти товары на территории РФ.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D23891-00EF-D5A8-7697-8BE6C50B5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938" y="1690688"/>
            <a:ext cx="4859694" cy="490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98645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70C04533AEE44643B1E0365B5EBF1F8F" ma:contentTypeVersion="0" ma:contentTypeDescription="Создание документа." ma:contentTypeScope="" ma:versionID="dd34c0a34fefc6d15f21e76b03cb4ee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5b3fbc7b90e30c3e6e9a5c02c6ede4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4BE807-4C2A-4C63-945B-C8B15C14B5C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33812D5-AC6B-4D30-9B4A-D9955E1A22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533279B-EE18-49D0-B044-F2B16033FF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</TotalTime>
  <Words>387</Words>
  <Application>Microsoft Office PowerPoint</Application>
  <PresentationFormat>Широкоэкранный</PresentationFormat>
  <Paragraphs>62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Маркетплейс для интернет-магазина DYZ STORE</vt:lpstr>
      <vt:lpstr>Заказчик. Проблема.</vt:lpstr>
      <vt:lpstr>Задачи проекта</vt:lpstr>
      <vt:lpstr>Анализ аналогов</vt:lpstr>
      <vt:lpstr>Информация об эксплуатации</vt:lpstr>
      <vt:lpstr>Результаты приемки</vt:lpstr>
      <vt:lpstr>Этапы выполнения проекта</vt:lpstr>
      <vt:lpstr>Затраченные ресурсы</vt:lpstr>
      <vt:lpstr>Пользователи</vt:lpstr>
      <vt:lpstr>Репозиторий проекта</vt:lpstr>
      <vt:lpstr>Команда: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Print</dc:creator>
  <cp:lastModifiedBy>Вадим</cp:lastModifiedBy>
  <cp:revision>39</cp:revision>
  <dcterms:created xsi:type="dcterms:W3CDTF">2021-11-29T10:22:08Z</dcterms:created>
  <dcterms:modified xsi:type="dcterms:W3CDTF">2023-05-18T22:49:05Z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0x01010070C04533AEE44643B1E0365B5EBF1F8F</vt:lpwstr>
  </property>
</Properties>
</file>