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4" r:id="rId6"/>
    <p:sldId id="262" r:id="rId7"/>
    <p:sldId id="265" r:id="rId8"/>
    <p:sldId id="270" r:id="rId9"/>
    <p:sldId id="269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4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20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orser/DYZ-STORE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ru-RU" sz="2400" dirty="0" smtClean="0">
                <a:solidFill>
                  <a:schemeClr val="accent1"/>
                </a:solidFill>
                <a:latin typeface="+mn-lt"/>
              </a:rPr>
            </a:br>
            <a:r>
              <a:rPr lang="ru-RU" sz="2400" dirty="0" smtClean="0">
                <a:solidFill>
                  <a:schemeClr val="accent1"/>
                </a:solidFill>
                <a:latin typeface="+mn-lt"/>
              </a:rPr>
              <a:t>Имитационная </a:t>
            </a:r>
            <a:r>
              <a:rPr lang="ru-RU" sz="2400" dirty="0" smtClean="0">
                <a:solidFill>
                  <a:schemeClr val="accent1"/>
                </a:solidFill>
                <a:latin typeface="+mn-lt"/>
              </a:rPr>
              <a:t>модель поставок товаров для интернет-магазина </a:t>
            </a: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DYZ STORE</a:t>
            </a:r>
            <a:endParaRPr lang="ru-RU" sz="24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Студенты </a:t>
            </a: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УЭЦ-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24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Кочергин Андрей, Купаев Кирилл, Парасковей Вадим, Зиненко Иван</a:t>
            </a:r>
            <a:endParaRPr lang="ru-RU" sz="14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Руководитель </a:t>
            </a: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проекта</a:t>
            </a: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Ивлиева Ксения Васильевна</a:t>
            </a:r>
            <a:endParaRPr lang="ru-RU" sz="14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Затраченные ресурсы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достижения поставленной цели и решения проблемы были затрачены усилия и время нашей команды. 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5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4098" name="Picture 2" descr="https://mtdata.ru/u16/photo8EDF/20457945626-0/origin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5" y="2769022"/>
            <a:ext cx="4457065" cy="29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https://guide-investor.com/wp-content/uploads/2016/08/resulta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https://guide-investor.com/wp-content/uploads/2016/08/resultat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2667421"/>
            <a:ext cx="3021417" cy="30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Сроки выполнения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Поставленные задачи реализовались с 01.09.2022 по 20.12.2022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5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Репозиторий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проекта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2050" name="Picture 2" descr="https://www.seonews.ru/upload/iblock/a5b/a5bca6110d2c6c8f8e0ab44675750a7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5945"/>
            <a:ext cx="63990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7440" y="1960880"/>
            <a:ext cx="399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https://github.com/Exorser/DYZ-STORE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7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1"/>
                </a:solidFill>
                <a:latin typeface="+mn-lt"/>
              </a:rPr>
              <a:t>Спасибо за </a:t>
            </a:r>
            <a:r>
              <a:rPr lang="ru-RU" sz="3200" dirty="0" smtClean="0">
                <a:solidFill>
                  <a:schemeClr val="accent1"/>
                </a:solidFill>
                <a:latin typeface="+mn-lt"/>
              </a:rPr>
              <a:t>внимание </a:t>
            </a:r>
            <a:endParaRPr lang="ru-RU" sz="32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Разработчики проекта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. УЭЦ-111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225" y="1690688"/>
            <a:ext cx="6688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Кочергин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Андрей </a:t>
            </a:r>
            <a:r>
              <a:rPr lang="ru-RU" sz="2400" dirty="0" smtClean="0"/>
              <a:t>- аналитик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Зиненко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Иван </a:t>
            </a:r>
            <a:r>
              <a:rPr lang="ru-RU" sz="2400" dirty="0" smtClean="0"/>
              <a:t>- аналитик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accent4">
                    <a:lumMod val="50000"/>
                  </a:schemeClr>
                </a:solidFill>
              </a:rPr>
              <a:t>Купаев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Кирилл </a:t>
            </a:r>
            <a:r>
              <a:rPr lang="ru-RU" sz="2400" dirty="0" smtClean="0"/>
              <a:t>– </a:t>
            </a:r>
            <a:r>
              <a:rPr lang="en-US" sz="2400" dirty="0" smtClean="0"/>
              <a:t>IT</a:t>
            </a:r>
            <a:r>
              <a:rPr lang="" sz="2400" dirty="0" smtClean="0"/>
              <a:t>-</a:t>
            </a:r>
            <a:r>
              <a:rPr lang="ru-RU" sz="2400" dirty="0" smtClean="0"/>
              <a:t>специалист</a:t>
            </a:r>
            <a:r>
              <a:rPr lang="en-US" sz="2400" dirty="0" smtClean="0"/>
              <a:t> 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accent4">
                    <a:lumMod val="50000"/>
                  </a:schemeClr>
                </a:solidFill>
              </a:rPr>
              <a:t>Парасковей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Вадим </a:t>
            </a:r>
            <a:r>
              <a:rPr lang="ru-RU" sz="2400" dirty="0" smtClean="0"/>
              <a:t>– </a:t>
            </a:r>
            <a:r>
              <a:rPr lang="en-US" sz="2400" dirty="0" smtClean="0"/>
              <a:t>project-manager</a:t>
            </a:r>
            <a:endParaRPr lang="ru-RU" sz="2400" dirty="0"/>
          </a:p>
          <a:p>
            <a:endParaRPr lang="ru-RU" dirty="0"/>
          </a:p>
        </p:txBody>
      </p:sp>
      <p:pic>
        <p:nvPicPr>
          <p:cNvPr id="5122" name="Picture 2" descr="https://vzlet.org/sites/vzlet.org/files/2019-08/1bc29e70b2048010d7e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1" y="1966710"/>
            <a:ext cx="5520665" cy="367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54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Проблема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</a:rPr>
              <a:t>Студенты: Кочергин А., Купаев К., Парасковей В., Зиненко И. УЭЦ-111</a:t>
            </a:r>
            <a:endParaRPr lang="ru-RU" sz="1000" dirty="0">
              <a:solidFill>
                <a:schemeClr val="bg1"/>
              </a:solidFill>
            </a:endParaRP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6791" y="2069394"/>
            <a:ext cx="8401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</a:rPr>
              <a:t>Проблема: </a:t>
            </a:r>
            <a:r>
              <a:rPr lang="ru-RU" sz="2400" dirty="0"/>
              <a:t>Компания-заказчик, при перспективе развития, нуждается также в развитии транспортно-логистической составляющей бизнеса. Нынешний способ транспортировки требует </a:t>
            </a:r>
            <a:r>
              <a:rPr lang="ru-RU" sz="2400" dirty="0" smtClean="0"/>
              <a:t>модернизации и систематизации. Проект направлен на удовлетворение этих требований.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Мировой опыт в решении такого рода проблем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92162-C757-F84C-A554-52D8D991FFAA}"/>
              </a:ext>
            </a:extLst>
          </p:cNvPr>
          <p:cNvSpPr txBox="1"/>
          <p:nvPr/>
        </p:nvSpPr>
        <p:spPr>
          <a:xfrm>
            <a:off x="8691830" y="641748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Студенты: Кочергин А., Купаев К., Парасковей В., Зиненко И</a:t>
            </a:r>
            <a:r>
              <a:rPr lang="ru-RU" sz="1000" dirty="0" smtClean="0">
                <a:solidFill>
                  <a:schemeClr val="bg1"/>
                </a:solidFill>
              </a:rPr>
              <a:t>. УЭЦ-111</a:t>
            </a:r>
            <a:endParaRPr lang="ru-RU" sz="1000" dirty="0">
              <a:solidFill>
                <a:schemeClr val="bg1"/>
              </a:solidFill>
            </a:endParaRP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6B3F9E-941A-2C40-B28C-08CD7E65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0D1030-09BB-F746-AA33-F6E592BADF6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ED0E49E9-D8B6-874E-83C3-10C2F5497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1994C9-A78C-BE49-BD5D-D3B9EBBC0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4364" y="3331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Одним из ярких примеров можно выделить </a:t>
            </a:r>
            <a:r>
              <a:rPr lang="en-US" sz="2600" dirty="0"/>
              <a:t>DHL</a:t>
            </a:r>
            <a:r>
              <a:rPr lang="ru-RU" sz="2600" dirty="0"/>
              <a:t>, который распространяет свои действия как на территории </a:t>
            </a:r>
          </a:p>
          <a:p>
            <a:pPr marL="0" indent="0">
              <a:buNone/>
            </a:pPr>
            <a:r>
              <a:rPr lang="ru-RU" sz="2600" dirty="0"/>
              <a:t>России, так и за рубежом. Они доставляют посылки практически в любую точку мира и уделяют особое внимание своему сервису. </a:t>
            </a:r>
            <a:br>
              <a:rPr lang="ru-RU" sz="2600" dirty="0"/>
            </a:br>
            <a:r>
              <a:rPr lang="ru-RU" sz="2600" dirty="0"/>
              <a:t>Заказчику недостаточно этого аналога для решения проблемы, поскольку данная компания не способна своевременно доставить товар в указанный срок. 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а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налогов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s://avatars.mds.yandex.net/i?id=66d6fb855e7904f99a36b27822843695_l-5009080-images-thumbs&amp;n=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340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ADAC81-F810-9448-914B-2426BDDC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6411121"/>
            <a:ext cx="1893079" cy="4468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045D84-4409-3449-9E77-24F7C989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9" name="Объект 14">
            <a:extLst>
              <a:ext uri="{FF2B5EF4-FFF2-40B4-BE49-F238E27FC236}">
                <a16:creationId xmlns:a16="http://schemas.microsoft.com/office/drawing/2014/main" id="{FAF467B6-DF48-834C-83AD-341BB1105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5575A-C423-D346-B72B-12D05B46286C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3C265-B782-A642-9FA6-806CC6FDF74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944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реализованного решения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1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344" y="1973943"/>
            <a:ext cx="1040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Увеличение прибыли интернет-магазина, снижение затрат на доставку продукции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Уменьшение времени доставки </a:t>
            </a:r>
            <a:r>
              <a:rPr lang="ru-RU" sz="2400" dirty="0" smtClean="0"/>
              <a:t>товаров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Эффективная интеграция с </a:t>
            </a:r>
            <a:r>
              <a:rPr lang="ru-RU" sz="2400" dirty="0" smtClean="0"/>
              <a:t>бизнес-процессов </a:t>
            </a:r>
            <a:r>
              <a:rPr lang="ru-RU" sz="2400" dirty="0"/>
              <a:t>компании-заказчика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Компания воспользуется данной имитационной моделью логистических процессов для улучшения бизнес-процессов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8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Пользователи: Компания - заказчик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Результаты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приемки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5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И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нформация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об эксплуатации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6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82984" y="6362677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462</Words>
  <Application>Microsoft Office PowerPoint</Application>
  <PresentationFormat>Широкоэкранный</PresentationFormat>
  <Paragraphs>68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Times New Roman</vt:lpstr>
      <vt:lpstr>Тема Office</vt:lpstr>
      <vt:lpstr> Имитационная модель поставок товаров для интернет-магазина DYZ STORE</vt:lpstr>
      <vt:lpstr>Разработчики проекта</vt:lpstr>
      <vt:lpstr>Проблема</vt:lpstr>
      <vt:lpstr>Мировой опыт в решении такого рода проблем</vt:lpstr>
      <vt:lpstr>Анализ аналогов</vt:lpstr>
      <vt:lpstr>Описание реализованного решения</vt:lpstr>
      <vt:lpstr>Пользователи: Компания - заказчик</vt:lpstr>
      <vt:lpstr>Результаты приемки</vt:lpstr>
      <vt:lpstr>Информация об эксплуатации</vt:lpstr>
      <vt:lpstr>Затраченные ресурсы</vt:lpstr>
      <vt:lpstr>Сроки выполнения</vt:lpstr>
      <vt:lpstr>Репозиторий проекта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«Абитуриент ИУЦТ»</dc:title>
  <dc:creator>Андрей Кочергин</dc:creator>
  <cp:lastModifiedBy>user</cp:lastModifiedBy>
  <cp:revision>48</cp:revision>
  <dcterms:modified xsi:type="dcterms:W3CDTF">2022-11-30T17:05:16Z</dcterms:modified>
</cp:coreProperties>
</file>