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56CD-5823-C8CF-0F02-F289D5AE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14A57-8740-A099-E986-F49A9CDE4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3F6B-8EA1-F8A9-04E5-FF3AEA0F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E4FD-4DD2-D1B0-5237-FF3C8A80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CE4D5-13CE-9BBA-5295-55DDD77D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102E-D940-2A94-B8D9-55D92713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484A4-0C1B-39C7-7895-5D6BB1C7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632C-6B68-29BA-AC65-71100A17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B794-D45F-5465-F437-77FFE389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365A2-C8AC-7E3E-4DED-7FB4A487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EED4B-F9A6-C1A4-AB15-CEA9EE90E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93BE8-2671-918E-4771-32A22A08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FCF4-D0DF-F0AC-8817-67FBD7DB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A0B2-374C-9BFC-CBF0-11F9A5B8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90D4-8B65-74F7-EAE3-902CA3B7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080-0540-1BAF-3038-CACC6B54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F113-73FD-E7A8-29C5-3C4ADAD3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9BEF-EFF6-FA0C-D2F5-28E7D37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CE76-A1E5-6EEE-A5B7-EBD84CC4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7222-AF4C-3E72-835A-3E6B90DC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ECBA-645C-8316-A383-250B13FE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97BE-CA4A-7B38-DB3D-5062DB8B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FE2C-4091-DF56-7E6B-1125354B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4E102-0CAB-F01D-A559-5AE19E03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8454-1C07-9F3D-94D8-EAFB7063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8028-2C74-BCA1-9181-3633EA06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1BDA-70A2-6AAA-F6E3-EE39B9A70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94BAA-E717-222A-C4BC-960C052F1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237DF-4477-6F44-23F8-A8F9383C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3C048-624A-E4B2-E17D-1AAC78F8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2008-7331-0020-3822-D55A0C88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3B4F-AB7E-1DC6-D7B5-0A78880D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3DEF-ADDD-D702-61FB-264864C5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8AE99-5F18-0548-A2AB-F63C4AE9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CB91C-B270-9823-6F52-04FA0BA57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B1C6E-26D8-E2A1-B712-72631FA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79C75-A272-923E-7C9E-43E84760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8EB18-6B3D-E34F-C9CF-FE881DFA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7B6BC-AF4B-B50C-4486-74CE82B5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99AC-1B1F-52F8-5091-2F702699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3E8F9-1C2E-BBE8-C895-63691459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75A4C-CCA6-DEEE-65B1-FA415092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6E022-9F32-7559-FA85-2D2168BC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67D22-1F8D-0D3B-21E2-0669078A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8CA5-A86B-5D17-6889-EC07622C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0857F-C762-F560-3167-AA35650E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2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DFD4-F2AA-A183-BB0E-C8FC161E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08B4-7D0C-E3A8-FF62-605DFC94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A6929-37B5-86A1-C97C-54D9D714C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CA408-E6EB-99F4-2C76-1964C5A2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B898-123D-2954-0905-487C7FD8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B7BC-2EED-45F2-391A-DC52C67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FF7E-5964-D877-23FA-262137C4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3D7E8-BCDD-A58F-F8E5-0FD39B3D9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A2BC1-D366-95D2-FD05-8A4E8B1C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26FB7-B7B3-DB63-B4EC-901880B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4B87-9C74-FCBD-7F14-0C72610B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C3BB2-6068-6BCA-D348-74238EAE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E01DC-D306-9066-3A83-7BF99C3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B5FAD-5BEE-4EC9-168D-7134467B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02FA-89FB-C900-96D2-026A3EA7F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55FF-7435-4F75-987C-8650E45CB76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A503-5A4D-959E-CDEF-204D0720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2C1A-8D0C-BFB0-0197-E2FE98F3C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972E-AB4E-4EC6-A0CA-F6CB79D6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7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EA41D0-4F91-3EBE-8746-1AEEBA69604F}"/>
              </a:ext>
            </a:extLst>
          </p:cNvPr>
          <p:cNvSpPr/>
          <p:nvPr/>
        </p:nvSpPr>
        <p:spPr>
          <a:xfrm>
            <a:off x="606668" y="545123"/>
            <a:ext cx="3393831" cy="33938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Animal Management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7CCF1-A241-0D02-FDE0-5532E31A2EA6}"/>
              </a:ext>
            </a:extLst>
          </p:cNvPr>
          <p:cNvSpPr/>
          <p:nvPr/>
        </p:nvSpPr>
        <p:spPr>
          <a:xfrm>
            <a:off x="2463602" y="1345692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Animal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D3942-6CC3-45CD-8F74-4109A4D14156}"/>
              </a:ext>
            </a:extLst>
          </p:cNvPr>
          <p:cNvSpPr/>
          <p:nvPr/>
        </p:nvSpPr>
        <p:spPr>
          <a:xfrm>
            <a:off x="926705" y="2199132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Animal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0D8F2-DB0F-B29C-6C2B-D2DCDBB51601}"/>
              </a:ext>
            </a:extLst>
          </p:cNvPr>
          <p:cNvSpPr/>
          <p:nvPr/>
        </p:nvSpPr>
        <p:spPr>
          <a:xfrm>
            <a:off x="8191503" y="301283"/>
            <a:ext cx="3393831" cy="33938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Habitat Management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619311-5784-6C32-DF1A-8A1647E39DE0}"/>
              </a:ext>
            </a:extLst>
          </p:cNvPr>
          <p:cNvSpPr/>
          <p:nvPr/>
        </p:nvSpPr>
        <p:spPr>
          <a:xfrm>
            <a:off x="10048437" y="1101852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Habitat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4AA013-1E81-68D0-936D-A7A21A1D2CE2}"/>
              </a:ext>
            </a:extLst>
          </p:cNvPr>
          <p:cNvSpPr/>
          <p:nvPr/>
        </p:nvSpPr>
        <p:spPr>
          <a:xfrm>
            <a:off x="8511540" y="1955292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Habitat Manager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CC4128-EA44-BADA-E47E-2680A22DC466}"/>
              </a:ext>
            </a:extLst>
          </p:cNvPr>
          <p:cNvSpPr/>
          <p:nvPr/>
        </p:nvSpPr>
        <p:spPr>
          <a:xfrm>
            <a:off x="4399084" y="2953043"/>
            <a:ext cx="3393831" cy="33938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Migration Tracking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CBD82-1FC4-9449-02B8-48475E176184}"/>
              </a:ext>
            </a:extLst>
          </p:cNvPr>
          <p:cNvSpPr/>
          <p:nvPr/>
        </p:nvSpPr>
        <p:spPr>
          <a:xfrm>
            <a:off x="6256015" y="3657092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F27B1F-9458-803F-A4D7-60ABCE3341C7}"/>
              </a:ext>
            </a:extLst>
          </p:cNvPr>
          <p:cNvSpPr/>
          <p:nvPr/>
        </p:nvSpPr>
        <p:spPr>
          <a:xfrm>
            <a:off x="4486416" y="3377692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Migration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832899-70A8-040B-20D2-17346ED1BD77}"/>
              </a:ext>
            </a:extLst>
          </p:cNvPr>
          <p:cNvSpPr/>
          <p:nvPr/>
        </p:nvSpPr>
        <p:spPr>
          <a:xfrm>
            <a:off x="4719115" y="4862283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Migration Path</a:t>
            </a:r>
          </a:p>
        </p:txBody>
      </p:sp>
    </p:spTree>
    <p:extLst>
      <p:ext uri="{BB962C8B-B14F-4D97-AF65-F5344CB8AC3E}">
        <p14:creationId xmlns:p14="http://schemas.microsoft.com/office/powerpoint/2010/main" val="129667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3DFA06-03B0-0A43-EFD2-4AE6AA99BA21}"/>
              </a:ext>
            </a:extLst>
          </p:cNvPr>
          <p:cNvSpPr/>
          <p:nvPr/>
        </p:nvSpPr>
        <p:spPr>
          <a:xfrm>
            <a:off x="7074880" y="1637714"/>
            <a:ext cx="3393831" cy="33938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Habitat Management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CC09C3-8748-BC96-FF7F-000D7A30B9C8}"/>
              </a:ext>
            </a:extLst>
          </p:cNvPr>
          <p:cNvSpPr/>
          <p:nvPr/>
        </p:nvSpPr>
        <p:spPr>
          <a:xfrm>
            <a:off x="8931814" y="2438283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Habitat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0DACB-4A0E-0C8C-4DD5-65A9CB6E6FF9}"/>
              </a:ext>
            </a:extLst>
          </p:cNvPr>
          <p:cNvSpPr/>
          <p:nvPr/>
        </p:nvSpPr>
        <p:spPr>
          <a:xfrm>
            <a:off x="7394917" y="3291723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Habitat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8B6C1-EFE0-D8EC-B9D3-DE08C0B0F1A3}"/>
              </a:ext>
            </a:extLst>
          </p:cNvPr>
          <p:cNvSpPr/>
          <p:nvPr/>
        </p:nvSpPr>
        <p:spPr>
          <a:xfrm>
            <a:off x="1161174" y="1637714"/>
            <a:ext cx="3393831" cy="33938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Animal Management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7189DB-4426-A338-EDC8-3156CA6C9312}"/>
              </a:ext>
            </a:extLst>
          </p:cNvPr>
          <p:cNvSpPr/>
          <p:nvPr/>
        </p:nvSpPr>
        <p:spPr>
          <a:xfrm>
            <a:off x="3018108" y="2438283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F959F-4ED3-FBCA-D84A-EAFF9A62B577}"/>
              </a:ext>
            </a:extLst>
          </p:cNvPr>
          <p:cNvSpPr/>
          <p:nvPr/>
        </p:nvSpPr>
        <p:spPr>
          <a:xfrm>
            <a:off x="1481211" y="3291723"/>
            <a:ext cx="1371014" cy="1371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Animal Manager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93EE6-A54C-C711-84E2-901D15A9403C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4555005" y="3334630"/>
            <a:ext cx="25198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25705A-30F7-8E43-5EB7-583C4034949E}"/>
              </a:ext>
            </a:extLst>
          </p:cNvPr>
          <p:cNvSpPr txBox="1"/>
          <p:nvPr/>
        </p:nvSpPr>
        <p:spPr>
          <a:xfrm>
            <a:off x="4641754" y="2422141"/>
            <a:ext cx="43319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  <a:highlight>
                  <a:srgbClr val="000000"/>
                </a:highlight>
              </a:rPr>
              <a:t>get_animals_in_habitat</a:t>
            </a:r>
            <a:endParaRPr lang="en-US" sz="15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sz="2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500" dirty="0" err="1">
                <a:solidFill>
                  <a:schemeClr val="bg1"/>
                </a:solidFill>
                <a:highlight>
                  <a:srgbClr val="000000"/>
                </a:highlight>
              </a:rPr>
              <a:t>assign_animals_to_habitat</a:t>
            </a:r>
            <a:endParaRPr lang="en-US" sz="15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sz="2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500" dirty="0" err="1">
                <a:solidFill>
                  <a:schemeClr val="bg1"/>
                </a:solidFill>
                <a:highlight>
                  <a:srgbClr val="000000"/>
                </a:highlight>
              </a:rPr>
              <a:t>get_animals_in_habitat</a:t>
            </a:r>
            <a:endParaRPr lang="en-US" sz="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164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Jude Lopez</dc:creator>
  <cp:lastModifiedBy>Jude Lopez</cp:lastModifiedBy>
  <cp:revision>6</cp:revision>
  <dcterms:created xsi:type="dcterms:W3CDTF">2024-10-08T05:50:44Z</dcterms:created>
  <dcterms:modified xsi:type="dcterms:W3CDTF">2024-10-08T06:32:59Z</dcterms:modified>
</cp:coreProperties>
</file>