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41F03E-4EA3-413C-885D-3F539C76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4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Century Gothic</vt:lpstr>
      <vt:lpstr>Wingdings 3</vt:lpstr>
      <vt:lpstr>离子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王越卿</dc:creator>
  <cp:lastModifiedBy>王越卿</cp:lastModifiedBy>
  <cp:revision>1</cp:revision>
  <dcterms:created xsi:type="dcterms:W3CDTF">2018-02-07T13:30:53Z</dcterms:created>
  <dcterms:modified xsi:type="dcterms:W3CDTF">2018-02-07T13:32:17Z</dcterms:modified>
</cp:coreProperties>
</file>