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2" r:id="rId5"/>
    <p:sldId id="266" r:id="rId6"/>
    <p:sldId id="286" r:id="rId7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1A"/>
    <a:srgbClr val="010103"/>
    <a:srgbClr val="A83410"/>
    <a:srgbClr val="E1E0E2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36" autoAdjust="0"/>
  </p:normalViewPr>
  <p:slideViewPr>
    <p:cSldViewPr showGuides="1">
      <p:cViewPr varScale="1">
        <p:scale>
          <a:sx n="68" d="100"/>
          <a:sy n="68" d="100"/>
        </p:scale>
        <p:origin x="894" y="66"/>
      </p:cViewPr>
      <p:guideLst>
        <p:guide orient="horz" pos="1800"/>
        <p:guide pos="1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1000" indent="0" algn="ctr">
              <a:buNone/>
            </a:lvl2pPr>
            <a:lvl3pPr marL="762000" indent="0" algn="ctr">
              <a:buNone/>
            </a:lvl3pPr>
            <a:lvl4pPr marL="1143000" indent="0" algn="ctr">
              <a:buNone/>
            </a:lvl4pPr>
            <a:lvl5pPr marL="1524000" indent="0" algn="ctr">
              <a:buNone/>
            </a:lvl5pPr>
            <a:lvl6pPr marL="1905000" indent="0" algn="ctr">
              <a:buNone/>
            </a:lvl6pPr>
            <a:lvl7pPr marL="2286000" indent="0" algn="ctr">
              <a:buNone/>
            </a:lvl7pPr>
            <a:lvl8pPr marL="2667000" indent="0" algn="ctr">
              <a:buNone/>
            </a:lvl8pPr>
            <a:lvl9pPr marL="30480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60" indent="0" algn="l">
              <a:buNone/>
              <a:defRPr sz="1665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5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5"/>
            </a:lvl1pPr>
            <a:lvl2pPr>
              <a:buNone/>
              <a:defRPr sz="1000"/>
            </a:lvl2pPr>
            <a:lvl3pPr>
              <a:buNone/>
              <a:defRPr sz="835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835"/>
            </a:lvl3pPr>
            <a:lvl4pPr>
              <a:defRPr sz="1665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5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5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5"/>
            </a:lvl1pPr>
            <a:lvl2pPr>
              <a:defRPr sz="1000"/>
            </a:lvl2pPr>
            <a:lvl3pPr>
              <a:defRPr sz="835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5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34290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3622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905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60" indent="-15240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287780" indent="-15240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1470660" indent="-15240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5240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1805940" indent="-15240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1973580" indent="-15240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16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46142" y="409801"/>
            <a:ext cx="2087880" cy="860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000" b="1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加壳器</a:t>
            </a:r>
            <a:endParaRPr lang="zh-CN" altLang="en-US" sz="5000" b="1"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6375" y="4585970"/>
            <a:ext cx="1960880" cy="763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文本框 6"/>
          <p:cNvSpPr txBox="1"/>
          <p:nvPr/>
        </p:nvSpPr>
        <p:spPr>
          <a:xfrm>
            <a:off x="4278630" y="4294505"/>
            <a:ext cx="240347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15PB 2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 壳 – 王越卿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0530" y="2258060"/>
            <a:ext cx="34982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加。。。</a:t>
            </a:r>
            <a:endParaRPr lang="zh-CN" altLang="en-US" sz="72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16586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965944" y="305403"/>
            <a:ext cx="4519930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没做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73713" y="121809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24" y="38638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0" name="文本框 9"/>
          <p:cNvSpPr txBox="1"/>
          <p:nvPr/>
        </p:nvSpPr>
        <p:spPr>
          <a:xfrm>
            <a:off x="1425575" y="2012315"/>
            <a:ext cx="37255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- TLS </a:t>
            </a:r>
            <a:r>
              <a:rPr lang="zh-CN" altLang="en-US" sz="3600"/>
              <a:t>处理</a:t>
            </a:r>
            <a:endParaRPr lang="zh-CN" altLang="en-US" sz="3600"/>
          </a:p>
          <a:p>
            <a:r>
              <a:rPr lang="en-US" altLang="zh-CN" sz="3600"/>
              <a:t>- </a:t>
            </a:r>
            <a:r>
              <a:rPr lang="zh-CN" altLang="en-US" sz="3600"/>
              <a:t>全部加密</a:t>
            </a:r>
            <a:r>
              <a:rPr lang="zh-CN" altLang="en-US" sz="3600"/>
              <a:t>压缩</a:t>
            </a:r>
            <a:endParaRPr lang="zh-CN" altLang="en-US" sz="3600"/>
          </a:p>
          <a:p>
            <a:r>
              <a:rPr lang="en-US" altLang="zh-CN" sz="3600"/>
              <a:t>- </a:t>
            </a:r>
            <a:r>
              <a:rPr lang="zh-CN" altLang="en-US" sz="3600"/>
              <a:t>花指令</a:t>
            </a:r>
            <a:endParaRPr lang="zh-CN" altLang="en-US" sz="3600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573" y="210742"/>
            <a:ext cx="769493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心得与总结与分享经验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8115" y="1153160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一个渣渣混淆：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Q0MQHS}62L$@H8C2DN)~(U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995" y="1233805"/>
            <a:ext cx="4820920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328" y="203757"/>
            <a:ext cx="769493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心得与总结与分享经验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145" y="1139190"/>
            <a:ext cx="272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一个渣渣混淆的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AMA0%RA)V]BVCILJA5TH}K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1662430"/>
            <a:ext cx="7093585" cy="38868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98</Words>
  <Application>WPS 演示</Application>
  <PresentationFormat>自定义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Wingdings 2</vt:lpstr>
      <vt:lpstr>Wingdings</vt:lpstr>
      <vt:lpstr>Wingdings 3</vt:lpstr>
      <vt:lpstr>微软雅黑</vt:lpstr>
      <vt:lpstr>Book Antiqua</vt:lpstr>
      <vt:lpstr>Arial Unicode MS</vt:lpstr>
      <vt:lpstr>黑体</vt:lpstr>
      <vt:lpstr>Lucida Sans</vt:lpstr>
      <vt:lpstr>Lucida Sans Unicode</vt:lpstr>
      <vt:lpstr>Calibri</vt:lpstr>
      <vt:lpstr>顶峰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TCAlone</cp:lastModifiedBy>
  <cp:revision>149</cp:revision>
  <dcterms:created xsi:type="dcterms:W3CDTF">2014-03-18T12:44:00Z</dcterms:created>
  <dcterms:modified xsi:type="dcterms:W3CDTF">2018-03-31T01:29:35Z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