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7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0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1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2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97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6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9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3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8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ECF4E8-7150-46BD-B54A-5EE78CE88445}" type="datetimeFigureOut">
              <a:rPr lang="zh-CN" altLang="en-US" smtClean="0"/>
              <a:t>2018/3/2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C1DF9D-BC1C-4566-A6FF-2DA124960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95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ABC8-858B-458F-87F0-AAB64416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6" y="513609"/>
            <a:ext cx="7611292" cy="836023"/>
          </a:xfrm>
        </p:spPr>
        <p:txBody>
          <a:bodyPr/>
          <a:lstStyle/>
          <a:p>
            <a:pPr algn="ctr"/>
            <a:r>
              <a:rPr lang="zh-CN" altLang="en-US" dirty="0"/>
              <a:t>调试器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B49B5-2368-4F0F-B1E5-9E7D93EE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3851" y="4838999"/>
            <a:ext cx="2773090" cy="63669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———</a:t>
            </a:r>
            <a:r>
              <a:rPr lang="zh-CN" altLang="en-US" sz="3200" dirty="0">
                <a:solidFill>
                  <a:schemeClr val="tx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王越卿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B7CB8-BE05-4C61-9F05-D22AAA412B44}"/>
              </a:ext>
            </a:extLst>
          </p:cNvPr>
          <p:cNvSpPr txBox="1"/>
          <p:nvPr/>
        </p:nvSpPr>
        <p:spPr>
          <a:xfrm>
            <a:off x="1153886" y="2295397"/>
            <a:ext cx="7889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项目写得很渣，所以做个</a:t>
            </a:r>
            <a:r>
              <a:rPr lang="en-US" altLang="zh-CN" sz="4400" dirty="0"/>
              <a:t> PPT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28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DCBB36-322B-4C9E-902E-0B8896E5A607}"/>
              </a:ext>
            </a:extLst>
          </p:cNvPr>
          <p:cNvSpPr txBox="1">
            <a:spLocks/>
          </p:cNvSpPr>
          <p:nvPr/>
        </p:nvSpPr>
        <p:spPr>
          <a:xfrm>
            <a:off x="986353" y="221378"/>
            <a:ext cx="3192905" cy="690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做了的东西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8CD582-5B34-4954-B15D-DE54A6A9CA5F}"/>
              </a:ext>
            </a:extLst>
          </p:cNvPr>
          <p:cNvSpPr txBox="1"/>
          <p:nvPr/>
        </p:nvSpPr>
        <p:spPr>
          <a:xfrm>
            <a:off x="986353" y="1102823"/>
            <a:ext cx="10118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建立调试机制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软件断点 （永久性断点设成除了移除就走不下去的）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硬件断点 （执行、读写、写入）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内存访问断点 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寄存器信息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堆栈信息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模块信息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条件断点 （按次数、按寄存器值）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289DBE-2DC1-4D91-B095-17DEB56F3F52}"/>
              </a:ext>
            </a:extLst>
          </p:cNvPr>
          <p:cNvSpPr txBox="1"/>
          <p:nvPr/>
        </p:nvSpPr>
        <p:spPr>
          <a:xfrm>
            <a:off x="986353" y="4532911"/>
            <a:ext cx="10118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导出表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导入表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2400" dirty="0"/>
              <a:t>DUMP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解析符号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18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F0FA7-2468-48FD-A99E-6F0D291FB3F0}"/>
              </a:ext>
            </a:extLst>
          </p:cNvPr>
          <p:cNvSpPr txBox="1">
            <a:spLocks/>
          </p:cNvSpPr>
          <p:nvPr/>
        </p:nvSpPr>
        <p:spPr>
          <a:xfrm>
            <a:off x="986353" y="307726"/>
            <a:ext cx="3192905" cy="690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待做的东西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6C5E0F-EFFC-4C53-BFA9-1C75D3717E67}"/>
              </a:ext>
            </a:extLst>
          </p:cNvPr>
          <p:cNvSpPr txBox="1"/>
          <p:nvPr/>
        </p:nvSpPr>
        <p:spPr>
          <a:xfrm>
            <a:off x="986353" y="1619151"/>
            <a:ext cx="10118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2400" dirty="0"/>
              <a:t>API </a:t>
            </a:r>
            <a:r>
              <a:rPr lang="zh-CN" altLang="en-US" sz="2400" dirty="0"/>
              <a:t>断点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条件断点在断点表中列出来，条件断点作为永久性断点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步过 </a:t>
            </a:r>
            <a:r>
              <a:rPr lang="en-US" altLang="zh-CN" sz="2400" dirty="0"/>
              <a:t>(</a:t>
            </a:r>
            <a:r>
              <a:rPr lang="zh-CN" altLang="en-US" sz="2400" dirty="0"/>
              <a:t>思路</a:t>
            </a:r>
            <a:r>
              <a:rPr lang="en-US" altLang="zh-CN" sz="2400" dirty="0"/>
              <a:t>:</a:t>
            </a:r>
            <a:r>
              <a:rPr lang="zh-CN" altLang="en-US" sz="2400" dirty="0"/>
              <a:t>比较 </a:t>
            </a:r>
            <a:r>
              <a:rPr lang="en-US" altLang="zh-CN" sz="2400" dirty="0"/>
              <a:t>opcode </a:t>
            </a:r>
            <a:r>
              <a:rPr lang="zh-CN" altLang="en-US" sz="2400" dirty="0"/>
              <a:t>遇到 </a:t>
            </a:r>
            <a:r>
              <a:rPr lang="en-US" altLang="zh-CN" sz="2400" dirty="0"/>
              <a:t>call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 </a:t>
            </a:r>
            <a:r>
              <a:rPr lang="zh-CN" altLang="en-US" sz="2400" dirty="0"/>
              <a:t>就在下一条指令位置下个单步， 然后 </a:t>
            </a:r>
            <a:r>
              <a:rPr lang="en-US" altLang="zh-CN" sz="2400" dirty="0"/>
              <a:t>go)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从当前指令执行第一个</a:t>
            </a:r>
            <a:r>
              <a:rPr lang="en-US" altLang="zh-CN" sz="2400" dirty="0"/>
              <a:t> Ret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显示堆栈的同时把堆栈地址显示出来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反反调试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>
                <a:highlight>
                  <a:srgbClr val="FF0000"/>
                </a:highlight>
              </a:rPr>
              <a:t>调试器保护</a:t>
            </a:r>
          </a:p>
        </p:txBody>
      </p:sp>
    </p:spTree>
    <p:extLst>
      <p:ext uri="{BB962C8B-B14F-4D97-AF65-F5344CB8AC3E}">
        <p14:creationId xmlns:p14="http://schemas.microsoft.com/office/powerpoint/2010/main" val="31275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546346-87D8-4137-ACF8-E2686C14D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4911" y="478400"/>
            <a:ext cx="1229193" cy="4572000"/>
          </a:xfrm>
        </p:spPr>
        <p:txBody>
          <a:bodyPr/>
          <a:lstStyle/>
          <a:p>
            <a:r>
              <a:rPr lang="zh-CN" altLang="en-US" dirty="0"/>
              <a:t>进程隐藏的各种方式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B38F7-F9AF-4B7B-8488-C299E762C0EF}"/>
              </a:ext>
            </a:extLst>
          </p:cNvPr>
          <p:cNvSpPr txBox="1"/>
          <p:nvPr/>
        </p:nvSpPr>
        <p:spPr>
          <a:xfrm>
            <a:off x="1364104" y="28949"/>
            <a:ext cx="1067808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 基于 </a:t>
            </a:r>
            <a:r>
              <a:rPr lang="en-US" altLang="zh-CN" sz="2000" dirty="0">
                <a:latin typeface="+mn-ea"/>
              </a:rPr>
              <a:t>DLL </a:t>
            </a:r>
            <a:r>
              <a:rPr lang="zh-CN" altLang="en-US" sz="2000" dirty="0">
                <a:latin typeface="+mn-ea"/>
              </a:rPr>
              <a:t>的进程隐藏</a:t>
            </a:r>
            <a:r>
              <a:rPr lang="en-US" altLang="zh-CN" sz="2400" dirty="0">
                <a:latin typeface="+mn-ea"/>
              </a:rPr>
              <a:t>: </a:t>
            </a:r>
          </a:p>
          <a:p>
            <a:pPr lvl="1"/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把要隐藏的进程搞成</a:t>
            </a:r>
            <a:r>
              <a:rPr lang="en-US" altLang="zh-CN" sz="1600" dirty="0" err="1">
                <a:latin typeface="+mn-ea"/>
              </a:rPr>
              <a:t>dll</a:t>
            </a:r>
            <a:r>
              <a:rPr lang="zh-CN" altLang="en-US" sz="1600" dirty="0">
                <a:latin typeface="+mn-ea"/>
              </a:rPr>
              <a:t>注入到别的进程，因为</a:t>
            </a:r>
            <a:r>
              <a:rPr lang="en-US" altLang="zh-CN" sz="1600" dirty="0" err="1">
                <a:latin typeface="+mn-ea"/>
              </a:rPr>
              <a:t>dll</a:t>
            </a:r>
            <a:r>
              <a:rPr lang="zh-CN" altLang="en-US" sz="1600" dirty="0">
                <a:latin typeface="+mn-ea"/>
              </a:rPr>
              <a:t>文件没有程序逻</a:t>
            </a:r>
            <a:r>
              <a:rPr lang="en-US" altLang="zh-CN" sz="16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辑，不能独立运行，只能由进程加载并调用所以进程列表里边是看不到</a:t>
            </a:r>
            <a:r>
              <a:rPr lang="en-US" altLang="zh-CN" sz="1600" dirty="0" err="1">
                <a:latin typeface="+mn-ea"/>
              </a:rPr>
              <a:t>dll</a:t>
            </a:r>
            <a:r>
              <a:rPr lang="zh-CN" altLang="en-US" sz="1600" dirty="0">
                <a:latin typeface="+mn-ea"/>
              </a:rPr>
              <a:t>，达到隐藏目的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24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基于远程线程注入代码的进程隐藏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en-US" altLang="zh-CN" sz="2400" dirty="0">
                <a:latin typeface="+mn-ea"/>
              </a:rPr>
              <a:t>	</a:t>
            </a:r>
            <a:r>
              <a:rPr lang="zh-CN" altLang="en-US" sz="1600" dirty="0">
                <a:latin typeface="+mn-ea"/>
              </a:rPr>
              <a:t>就是傀儡进程的做法，就是把自己的</a:t>
            </a:r>
            <a:r>
              <a:rPr lang="en-US" altLang="zh-CN" sz="1600" dirty="0">
                <a:latin typeface="+mn-ea"/>
              </a:rPr>
              <a:t>exe</a:t>
            </a:r>
            <a:r>
              <a:rPr lang="zh-CN" altLang="en-US" sz="1600" dirty="0">
                <a:latin typeface="+mn-ea"/>
              </a:rPr>
              <a:t>文件读到内存中，然后拷贝份内存到要注入的进程中，这种方式不是随便一个进程的可以注入进去，得是自己可控的进程，所以一般的做法是创建要注入进去的进程同时把它挂起，然后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VirtualProtectEx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修改内存属性再把自己这个内存中的</a:t>
            </a:r>
            <a:r>
              <a:rPr lang="en-US" altLang="zh-CN" sz="1600" dirty="0">
                <a:latin typeface="+mn-ea"/>
              </a:rPr>
              <a:t>exe</a:t>
            </a:r>
            <a:r>
              <a:rPr lang="zh-CN" altLang="en-US" sz="1600" dirty="0">
                <a:latin typeface="+mn-ea"/>
              </a:rPr>
              <a:t>拷到要注入的进程的地址空间里边，然后设置线程上下文，恢复被挂起的进程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+mn-ea"/>
                <a:ea typeface="微软雅黑" panose="020B0503020204020204" pitchFamily="34" charset="-122"/>
              </a:rPr>
              <a:t>RootKit</a:t>
            </a:r>
            <a:r>
              <a:rPr lang="en-US" altLang="zh-CN" sz="2000" dirty="0">
                <a:latin typeface="+mn-ea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+mn-ea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latin typeface="+mn-ea"/>
                <a:ea typeface="微软雅黑" panose="020B0503020204020204" pitchFamily="34" charset="-122"/>
              </a:rPr>
              <a:t>: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内核层 </a:t>
            </a:r>
            <a:r>
              <a:rPr lang="en-US" altLang="zh-CN" sz="1600" dirty="0">
                <a:latin typeface="+mn-ea"/>
              </a:rPr>
              <a:t>Rootkit</a:t>
            </a:r>
            <a:r>
              <a:rPr lang="zh-CN" altLang="en-US" sz="1600" dirty="0">
                <a:latin typeface="+mn-ea"/>
              </a:rPr>
              <a:t>：利用驱动程序来进入</a:t>
            </a:r>
            <a:r>
              <a:rPr lang="en-US" altLang="zh-CN" sz="1600" dirty="0">
                <a:latin typeface="+mn-ea"/>
              </a:rPr>
              <a:t>windows</a:t>
            </a:r>
            <a:r>
              <a:rPr lang="zh-CN" altLang="en-US" sz="1600" dirty="0">
                <a:latin typeface="+mn-ea"/>
              </a:rPr>
              <a:t>系统内核篡改相关数据结构或对象实现进程隐藏</a:t>
            </a:r>
            <a:endParaRPr lang="en-US" altLang="zh-CN" sz="1600" dirty="0">
              <a:latin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1. SSDT Hook</a:t>
            </a:r>
            <a:r>
              <a:rPr lang="zh-CN" altLang="en-US" dirty="0">
                <a:latin typeface="+mn-ea"/>
              </a:rPr>
              <a:t>： </a:t>
            </a:r>
            <a:endParaRPr lang="en-US" altLang="zh-CN" dirty="0">
              <a:latin typeface="+mn-ea"/>
            </a:endParaRPr>
          </a:p>
          <a:p>
            <a:pPr lvl="3"/>
            <a:r>
              <a:rPr lang="en-US" altLang="zh-CN" sz="1400" dirty="0">
                <a:latin typeface="+mn-ea"/>
              </a:rPr>
              <a:t>windows </a:t>
            </a:r>
            <a:r>
              <a:rPr lang="zh-CN" altLang="en-US" sz="1400" dirty="0">
                <a:latin typeface="+mn-ea"/>
              </a:rPr>
              <a:t>有一个叫作系统服务描述符表的东西把 </a:t>
            </a:r>
            <a:r>
              <a:rPr lang="en-US" altLang="zh-CN" sz="1400" dirty="0">
                <a:latin typeface="+mn-ea"/>
              </a:rPr>
              <a:t>Ring3 </a:t>
            </a:r>
            <a:r>
              <a:rPr lang="zh-CN" altLang="en-US" sz="1400" dirty="0">
                <a:latin typeface="+mn-ea"/>
              </a:rPr>
              <a:t>的 </a:t>
            </a:r>
            <a:r>
              <a:rPr lang="en-US" altLang="zh-CN" sz="1400" dirty="0">
                <a:latin typeface="+mn-ea"/>
              </a:rPr>
              <a:t>win32API</a:t>
            </a:r>
            <a:r>
              <a:rPr lang="zh-CN" altLang="en-US" sz="1400" dirty="0">
                <a:latin typeface="+mn-ea"/>
              </a:rPr>
              <a:t>和 </a:t>
            </a:r>
            <a:r>
              <a:rPr lang="en-US" altLang="zh-CN" sz="1400" dirty="0">
                <a:latin typeface="+mn-ea"/>
              </a:rPr>
              <a:t>Ring0 </a:t>
            </a:r>
            <a:r>
              <a:rPr lang="zh-CN" altLang="en-US" sz="1400" dirty="0">
                <a:latin typeface="+mn-ea"/>
              </a:rPr>
              <a:t>的内核</a:t>
            </a:r>
            <a:r>
              <a:rPr lang="en-US" altLang="zh-CN" sz="1400" dirty="0">
                <a:latin typeface="+mn-ea"/>
              </a:rPr>
              <a:t>API</a:t>
            </a:r>
            <a:r>
              <a:rPr lang="zh-CN" altLang="en-US" sz="1400" dirty="0">
                <a:latin typeface="+mn-ea"/>
              </a:rPr>
              <a:t>联系起来，这里边存了各种内核</a:t>
            </a:r>
            <a:r>
              <a:rPr lang="en-US" altLang="zh-CN" sz="1400" dirty="0">
                <a:latin typeface="+mn-ea"/>
              </a:rPr>
              <a:t>API</a:t>
            </a:r>
            <a:r>
              <a:rPr lang="zh-CN" altLang="en-US" sz="1400" dirty="0">
                <a:latin typeface="+mn-ea"/>
              </a:rPr>
              <a:t>的地址</a:t>
            </a:r>
            <a:r>
              <a:rPr lang="en-US" altLang="zh-CN" sz="1400" dirty="0">
                <a:latin typeface="+mn-ea"/>
              </a:rPr>
              <a:t>,</a:t>
            </a:r>
            <a:r>
              <a:rPr lang="zh-CN" altLang="en-US" sz="1400" dirty="0">
                <a:latin typeface="+mn-ea"/>
              </a:rPr>
              <a:t>修改这个表的元素到自己的函数就可以实现</a:t>
            </a:r>
            <a:r>
              <a:rPr lang="en-US" altLang="zh-CN" sz="1400" dirty="0">
                <a:latin typeface="+mn-ea"/>
              </a:rPr>
              <a:t>hook</a:t>
            </a:r>
            <a:r>
              <a:rPr lang="zh-CN" altLang="en-US" sz="1400" dirty="0">
                <a:latin typeface="+mn-ea"/>
              </a:rPr>
              <a:t>了</a:t>
            </a:r>
            <a:endParaRPr lang="en-US" altLang="zh-CN" sz="1400" dirty="0">
              <a:latin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2. DKOM</a:t>
            </a:r>
            <a:r>
              <a:rPr lang="zh-CN" altLang="en-US" sz="1600" dirty="0">
                <a:latin typeface="+mn-ea"/>
              </a:rPr>
              <a:t>（直接内核对象操作）</a:t>
            </a:r>
            <a:r>
              <a:rPr lang="en-US" altLang="zh-CN" sz="1600" dirty="0">
                <a:latin typeface="+mn-ea"/>
              </a:rPr>
              <a:t>:</a:t>
            </a:r>
          </a:p>
          <a:p>
            <a:pPr lvl="3"/>
            <a:r>
              <a:rPr lang="zh-CN" altLang="en-US" sz="1400" dirty="0"/>
              <a:t>在</a:t>
            </a:r>
            <a:r>
              <a:rPr lang="en-US" altLang="zh-CN" sz="1400" dirty="0"/>
              <a:t>Windows</a:t>
            </a:r>
            <a:r>
              <a:rPr lang="zh-CN" altLang="en-US" sz="1400" dirty="0"/>
              <a:t>操作系统中，系统会为每一个活动进程创建一个进程对象</a:t>
            </a:r>
            <a:r>
              <a:rPr lang="en-US" altLang="zh-CN" sz="1400" dirty="0"/>
              <a:t>EPROCESS</a:t>
            </a:r>
            <a:r>
              <a:rPr lang="zh-CN" altLang="en-US" sz="1400" dirty="0"/>
              <a:t>，为进程中的每一个线程创建一个线程对象 </a:t>
            </a:r>
            <a:r>
              <a:rPr lang="en-US" altLang="zh-CN" sz="1400" dirty="0"/>
              <a:t>ETHREAD</a:t>
            </a:r>
            <a:r>
              <a:rPr lang="zh-CN" altLang="en-US" sz="1400" dirty="0"/>
              <a:t>。</a:t>
            </a:r>
            <a:br>
              <a:rPr lang="zh-CN" altLang="en-US" sz="1400" dirty="0"/>
            </a:br>
            <a:r>
              <a:rPr lang="zh-CN" altLang="en-US" sz="1400" dirty="0"/>
              <a:t>在 </a:t>
            </a:r>
            <a:r>
              <a:rPr lang="en-US" altLang="zh-CN" sz="1400" dirty="0"/>
              <a:t>EPROCESS </a:t>
            </a:r>
            <a:r>
              <a:rPr lang="zh-CN" altLang="en-US" sz="1400" dirty="0"/>
              <a:t>进程结构中有个双向链表 </a:t>
            </a:r>
            <a:r>
              <a:rPr lang="en-US" altLang="zh-CN" sz="1400" dirty="0"/>
              <a:t>LIST_ENTRY</a:t>
            </a:r>
            <a:r>
              <a:rPr lang="zh-CN" altLang="en-US" sz="1400" dirty="0"/>
              <a:t>，</a:t>
            </a:r>
            <a:r>
              <a:rPr lang="en-US" altLang="zh-CN" sz="1400" dirty="0"/>
              <a:t>LIST_ENTRY</a:t>
            </a:r>
            <a:r>
              <a:rPr lang="zh-CN" altLang="en-US" sz="1400" dirty="0"/>
              <a:t>结构中有</a:t>
            </a:r>
            <a:r>
              <a:rPr lang="en-US" altLang="zh-CN" sz="1400" dirty="0"/>
              <a:t>FLINK </a:t>
            </a:r>
            <a:r>
              <a:rPr lang="zh-CN" altLang="en-US" sz="1400" dirty="0"/>
              <a:t>和</a:t>
            </a:r>
            <a:r>
              <a:rPr lang="en-US" altLang="zh-CN" sz="1400" dirty="0"/>
              <a:t>BLINK </a:t>
            </a:r>
            <a:r>
              <a:rPr lang="zh-CN" altLang="en-US" sz="1400" dirty="0"/>
              <a:t>两个成员指针，分别指向当前进程的前驱进程和后继进程。 </a:t>
            </a:r>
            <a:br>
              <a:rPr lang="zh-CN" altLang="en-US" sz="1400" dirty="0"/>
            </a:br>
            <a:r>
              <a:rPr lang="zh-CN" altLang="en-US" sz="1400" dirty="0"/>
              <a:t>如果要隐藏当前进程，只需把当前进程的前驱进程的</a:t>
            </a:r>
            <a:r>
              <a:rPr lang="en-US" altLang="zh-CN" sz="1400" dirty="0"/>
              <a:t>BLINK </a:t>
            </a:r>
            <a:r>
              <a:rPr lang="zh-CN" altLang="en-US" sz="1400" dirty="0"/>
              <a:t>修改为当前进程的</a:t>
            </a:r>
            <a:r>
              <a:rPr lang="en-US" altLang="zh-CN" sz="1400" dirty="0"/>
              <a:t>BLINK</a:t>
            </a:r>
            <a:r>
              <a:rPr lang="zh-CN" altLang="en-US" sz="1400" dirty="0"/>
              <a:t>，再把当前进程的后继进程的</a:t>
            </a:r>
            <a:r>
              <a:rPr lang="en-US" altLang="zh-CN" sz="1400" dirty="0"/>
              <a:t>FLINK</a:t>
            </a:r>
            <a:r>
              <a:rPr lang="zh-CN" altLang="en-US" sz="1400" dirty="0"/>
              <a:t>修改为当前进程的</a:t>
            </a:r>
            <a:r>
              <a:rPr lang="en-US" altLang="zh-CN" sz="1400" dirty="0"/>
              <a:t>FLINK</a:t>
            </a:r>
            <a:r>
              <a:rPr lang="zh-CN" altLang="en-US" sz="1400" dirty="0"/>
              <a:t>。 </a:t>
            </a:r>
            <a:endParaRPr lang="en-US" altLang="zh-CN" sz="1400" dirty="0"/>
          </a:p>
          <a:p>
            <a:pPr lvl="3"/>
            <a:endParaRPr lang="en-US" altLang="zh-CN" sz="1400" dirty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用户层 </a:t>
            </a:r>
            <a:r>
              <a:rPr lang="en-US" altLang="zh-CN" dirty="0">
                <a:latin typeface="+mn-ea"/>
              </a:rPr>
              <a:t>Rootkit: </a:t>
            </a:r>
            <a:r>
              <a:rPr lang="zh-CN" altLang="en-US" dirty="0">
                <a:latin typeface="+mn-ea"/>
              </a:rPr>
              <a:t>用户态下，应用程序会调用 </a:t>
            </a:r>
            <a:r>
              <a:rPr lang="en-US" altLang="zh-CN" dirty="0">
                <a:latin typeface="+mn-ea"/>
              </a:rPr>
              <a:t>win32 </a:t>
            </a:r>
            <a:r>
              <a:rPr lang="zh-CN" altLang="en-US" dirty="0">
                <a:latin typeface="+mn-ea"/>
              </a:rPr>
              <a:t>子系统动态库</a:t>
            </a:r>
            <a:endParaRPr lang="en-US" altLang="zh-CN" dirty="0">
              <a:latin typeface="+mn-ea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 hook API </a:t>
            </a:r>
            <a:r>
              <a:rPr lang="zh-CN" altLang="en-US" dirty="0">
                <a:latin typeface="+mn-ea"/>
              </a:rPr>
              <a:t>建立系统钩子，插入自己的代码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029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55EAB8-20E4-44FF-A86F-C4AB7E1FA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94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1">
            <a:extLst>
              <a:ext uri="{FF2B5EF4-FFF2-40B4-BE49-F238E27FC236}">
                <a16:creationId xmlns:a16="http://schemas.microsoft.com/office/drawing/2014/main" id="{C805DEB5-48C5-499F-8702-44843DB8A2A1}"/>
              </a:ext>
            </a:extLst>
          </p:cNvPr>
          <p:cNvSpPr txBox="1">
            <a:spLocks/>
          </p:cNvSpPr>
          <p:nvPr/>
        </p:nvSpPr>
        <p:spPr>
          <a:xfrm>
            <a:off x="698255" y="215778"/>
            <a:ext cx="3192905" cy="690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写项目的过程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D8B31-FA55-4A37-AB64-B1F42D0E8DAD}"/>
              </a:ext>
            </a:extLst>
          </p:cNvPr>
          <p:cNvSpPr txBox="1"/>
          <p:nvPr/>
        </p:nvSpPr>
        <p:spPr>
          <a:xfrm>
            <a:off x="698255" y="962993"/>
            <a:ext cx="1011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最开始就想的把整个调试器写成一个 </a:t>
            </a:r>
            <a:r>
              <a:rPr lang="en-US" altLang="zh-CN" sz="2400" dirty="0"/>
              <a:t>DLL </a:t>
            </a:r>
            <a:r>
              <a:rPr lang="zh-CN" altLang="en-US" sz="2400" dirty="0"/>
              <a:t>工程来做保护的，然后：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B5BF4-A341-4B42-94D0-1350DCC0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37" y="1424658"/>
            <a:ext cx="10419048" cy="6008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94D4CA5-F507-4BDD-9A77-02CE7989A4EB}"/>
              </a:ext>
            </a:extLst>
          </p:cNvPr>
          <p:cNvSpPr txBox="1"/>
          <p:nvPr/>
        </p:nvSpPr>
        <p:spPr>
          <a:xfrm>
            <a:off x="698255" y="2026139"/>
            <a:ext cx="98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 </a:t>
            </a:r>
            <a:r>
              <a:rPr lang="en-US" altLang="zh-CN" dirty="0" err="1"/>
              <a:t>BeaEngine</a:t>
            </a:r>
            <a:r>
              <a:rPr lang="en-US" altLang="zh-CN" dirty="0"/>
              <a:t> </a:t>
            </a:r>
            <a:r>
              <a:rPr lang="zh-CN" altLang="en-US" dirty="0"/>
              <a:t>的反汇编函数 </a:t>
            </a:r>
            <a:r>
              <a:rPr lang="en-US" altLang="zh-CN" dirty="0"/>
              <a:t>_</a:t>
            </a:r>
            <a:r>
              <a:rPr lang="en-US" altLang="zh-CN" dirty="0" err="1"/>
              <a:t>Disasm</a:t>
            </a:r>
            <a:r>
              <a:rPr lang="en-US" altLang="zh-CN" dirty="0"/>
              <a:t> </a:t>
            </a:r>
            <a:r>
              <a:rPr lang="zh-CN" altLang="en-US" dirty="0"/>
              <a:t>找不到， 尝试了许久，</a:t>
            </a:r>
            <a:r>
              <a:rPr lang="zh-CN" altLang="en-US" b="1" dirty="0"/>
              <a:t>未果</a:t>
            </a:r>
            <a:endParaRPr lang="en-US" altLang="zh-CN" b="1" dirty="0"/>
          </a:p>
          <a:p>
            <a:r>
              <a:rPr lang="zh-CN" altLang="en-US" dirty="0"/>
              <a:t>然后放假了天天走亲戚，电脑都没摸过，回来看自己写的一脸懵逼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3C1DC-B430-4ACC-8D51-35CE244B644E}"/>
              </a:ext>
            </a:extLst>
          </p:cNvPr>
          <p:cNvSpPr txBox="1"/>
          <p:nvPr/>
        </p:nvSpPr>
        <p:spPr>
          <a:xfrm>
            <a:off x="698255" y="2677836"/>
            <a:ext cx="10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问了下老师，我选择放弃，然后正常写又到调试器保护这里，尝试使用傀儡进程的方式</a:t>
            </a:r>
            <a:r>
              <a:rPr lang="en-US" altLang="zh-CN" sz="2400" dirty="0"/>
              <a:t>: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0695B2-FDB2-4B79-B29D-25C4F7A4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7" y="3684555"/>
            <a:ext cx="6128430" cy="20635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252AC3-4CD2-4442-8D65-CB7245A5B95C}"/>
              </a:ext>
            </a:extLst>
          </p:cNvPr>
          <p:cNvSpPr txBox="1"/>
          <p:nvPr/>
        </p:nvSpPr>
        <p:spPr>
          <a:xfrm>
            <a:off x="698255" y="5804487"/>
            <a:ext cx="989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恢复傀儡进程以达到执行我的调试器的时候失败了，可能设置线程上下文有问题或者写内存有问题或者权限的问题，或者是因为没有重定位导致基址冲突，到此， </a:t>
            </a:r>
            <a:r>
              <a:rPr lang="zh-CN" altLang="en-US" b="1" dirty="0"/>
              <a:t>未果</a:t>
            </a:r>
          </a:p>
        </p:txBody>
      </p:sp>
    </p:spTree>
    <p:extLst>
      <p:ext uri="{BB962C8B-B14F-4D97-AF65-F5344CB8AC3E}">
        <p14:creationId xmlns:p14="http://schemas.microsoft.com/office/powerpoint/2010/main" val="146104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1">
            <a:extLst>
              <a:ext uri="{FF2B5EF4-FFF2-40B4-BE49-F238E27FC236}">
                <a16:creationId xmlns:a16="http://schemas.microsoft.com/office/drawing/2014/main" id="{1E391BC3-A6A1-43A8-BDA1-0FB8A99E04FA}"/>
              </a:ext>
            </a:extLst>
          </p:cNvPr>
          <p:cNvSpPr txBox="1">
            <a:spLocks/>
          </p:cNvSpPr>
          <p:nvPr/>
        </p:nvSpPr>
        <p:spPr>
          <a:xfrm>
            <a:off x="698255" y="215778"/>
            <a:ext cx="3192905" cy="690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得出结论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95ADC6-9137-4342-8672-B86753CF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59" y="906612"/>
            <a:ext cx="4667470" cy="4667470"/>
          </a:xfrm>
          <a:prstGeom prst="rect">
            <a:avLst/>
          </a:prstGeom>
        </p:spPr>
      </p:pic>
      <p:sp>
        <p:nvSpPr>
          <p:cNvPr id="7" name="竖排标题 1">
            <a:extLst>
              <a:ext uri="{FF2B5EF4-FFF2-40B4-BE49-F238E27FC236}">
                <a16:creationId xmlns:a16="http://schemas.microsoft.com/office/drawing/2014/main" id="{7B6627D5-C55D-4B46-9F49-36E9634B3988}"/>
              </a:ext>
            </a:extLst>
          </p:cNvPr>
          <p:cNvSpPr txBox="1">
            <a:spLocks/>
          </p:cNvSpPr>
          <p:nvPr/>
        </p:nvSpPr>
        <p:spPr>
          <a:xfrm>
            <a:off x="698255" y="2707040"/>
            <a:ext cx="4437416" cy="6908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/>
              <a:t>我是真的菜 </a:t>
            </a:r>
            <a:r>
              <a:rPr lang="zh-CN" altLang="en-US" sz="4400" dirty="0">
                <a:solidFill>
                  <a:srgbClr val="FF0000"/>
                </a:solidFill>
              </a:rPr>
              <a:t>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3781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291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华文新魏</vt:lpstr>
      <vt:lpstr>幼圆</vt:lpstr>
      <vt:lpstr>微软雅黑</vt:lpstr>
      <vt:lpstr>Arial</vt:lpstr>
      <vt:lpstr>Century Gothic</vt:lpstr>
      <vt:lpstr>Wingdings</vt:lpstr>
      <vt:lpstr>Wingdings 3</vt:lpstr>
      <vt:lpstr>切片</vt:lpstr>
      <vt:lpstr>调试器</vt:lpstr>
      <vt:lpstr>PowerPoint 演示文稿</vt:lpstr>
      <vt:lpstr>PowerPoint 演示文稿</vt:lpstr>
      <vt:lpstr>进程隐藏的各种方式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调试器</dc:title>
  <dc:creator>王越卿</dc:creator>
  <cp:lastModifiedBy>王越卿</cp:lastModifiedBy>
  <cp:revision>14</cp:revision>
  <dcterms:created xsi:type="dcterms:W3CDTF">2018-03-02T02:08:24Z</dcterms:created>
  <dcterms:modified xsi:type="dcterms:W3CDTF">2018-03-02T04:52:29Z</dcterms:modified>
</cp:coreProperties>
</file>