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77" r:id="rId3"/>
    <p:sldId id="264" r:id="rId4"/>
    <p:sldId id="267" r:id="rId5"/>
    <p:sldId id="263" r:id="rId6"/>
    <p:sldId id="265" r:id="rId7"/>
    <p:sldId id="268" r:id="rId8"/>
    <p:sldId id="258" r:id="rId9"/>
    <p:sldId id="270" r:id="rId10"/>
    <p:sldId id="261" r:id="rId11"/>
    <p:sldId id="271" r:id="rId12"/>
    <p:sldId id="272" r:id="rId13"/>
    <p:sldId id="274" r:id="rId14"/>
    <p:sldId id="279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05DED3-1900-4AA6-B6CF-D78D3DFB2399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6A64945-8ACA-43C0-8EC5-4138BFEB2A5F}">
      <dgm:prSet/>
      <dgm:spPr/>
      <dgm:t>
        <a:bodyPr/>
        <a:lstStyle/>
        <a:p>
          <a:r>
            <a:rPr lang="en-US"/>
            <a:t>Windows 10</a:t>
          </a:r>
        </a:p>
      </dgm:t>
    </dgm:pt>
    <dgm:pt modelId="{2C9D0D6F-851A-4EA0-B144-2EACF6E3C23C}" type="parTrans" cxnId="{6E51B3D2-48B0-4BFA-A0DA-D7F9C14CCFC9}">
      <dgm:prSet/>
      <dgm:spPr/>
      <dgm:t>
        <a:bodyPr/>
        <a:lstStyle/>
        <a:p>
          <a:endParaRPr lang="en-US"/>
        </a:p>
      </dgm:t>
    </dgm:pt>
    <dgm:pt modelId="{DD54F8A5-E836-441F-9CFE-0724DB6086AC}" type="sibTrans" cxnId="{6E51B3D2-48B0-4BFA-A0DA-D7F9C14CCFC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BC5446C-4375-4EE6-8718-A832FDA48FF8}">
      <dgm:prSet/>
      <dgm:spPr/>
      <dgm:t>
        <a:bodyPr/>
        <a:lstStyle/>
        <a:p>
          <a:r>
            <a:rPr lang="en-US"/>
            <a:t>Malware run in user mode (admin available)</a:t>
          </a:r>
        </a:p>
      </dgm:t>
    </dgm:pt>
    <dgm:pt modelId="{085114A0-74F0-4395-B40E-1A8BAB217EE0}" type="parTrans" cxnId="{13CC9135-3DF3-4B3D-A2EE-B27F9F1B696C}">
      <dgm:prSet/>
      <dgm:spPr/>
      <dgm:t>
        <a:bodyPr/>
        <a:lstStyle/>
        <a:p>
          <a:endParaRPr lang="en-US"/>
        </a:p>
      </dgm:t>
    </dgm:pt>
    <dgm:pt modelId="{914A2D57-2A06-408D-AC8D-0EFC79CDDF70}" type="sibTrans" cxnId="{13CC9135-3DF3-4B3D-A2EE-B27F9F1B696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8AC25B1-F841-4C77-B61D-A2404742A851}">
      <dgm:prSet/>
      <dgm:spPr/>
      <dgm:t>
        <a:bodyPr/>
        <a:lstStyle/>
        <a:p>
          <a:r>
            <a:rPr lang="en-US"/>
            <a:t>Malware main interest is in user important data files: doc, docx, xls, xlsx, ppt, pptx, pdf, txt.</a:t>
          </a:r>
        </a:p>
      </dgm:t>
    </dgm:pt>
    <dgm:pt modelId="{EBB9E4EC-0D64-4A0F-9CA3-1218DCEA961D}" type="parTrans" cxnId="{F437E795-AE7D-4BA8-9514-563A01B230FB}">
      <dgm:prSet/>
      <dgm:spPr/>
      <dgm:t>
        <a:bodyPr/>
        <a:lstStyle/>
        <a:p>
          <a:endParaRPr lang="en-US"/>
        </a:p>
      </dgm:t>
    </dgm:pt>
    <dgm:pt modelId="{AF087104-4F5B-4D16-A69D-88009B5EF6DB}" type="sibTrans" cxnId="{F437E795-AE7D-4BA8-9514-563A01B230F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D514F18-8950-4A62-9FF2-751805EA3928}">
      <dgm:prSet/>
      <dgm:spPr/>
      <dgm:t>
        <a:bodyPr/>
        <a:lstStyle/>
        <a:p>
          <a:r>
            <a:rPr lang="en-US"/>
            <a:t>Malware probably will not be sign OR at least not by MS.  </a:t>
          </a:r>
        </a:p>
      </dgm:t>
    </dgm:pt>
    <dgm:pt modelId="{577C328B-DA87-4A3E-B4FA-74FB581B9C7C}" type="parTrans" cxnId="{857E0E3F-6F13-4234-9D28-C56B78A0D771}">
      <dgm:prSet/>
      <dgm:spPr/>
      <dgm:t>
        <a:bodyPr/>
        <a:lstStyle/>
        <a:p>
          <a:endParaRPr lang="en-US"/>
        </a:p>
      </dgm:t>
    </dgm:pt>
    <dgm:pt modelId="{D5544B81-26EA-4337-9C41-5304ECBB3E98}" type="sibTrans" cxnId="{857E0E3F-6F13-4234-9D28-C56B78A0D77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FD662B9-6A6D-4A6D-84CF-737326F89182}" type="pres">
      <dgm:prSet presAssocID="{5605DED3-1900-4AA6-B6CF-D78D3DFB2399}" presName="Name0" presStyleCnt="0">
        <dgm:presLayoutVars>
          <dgm:animLvl val="lvl"/>
          <dgm:resizeHandles val="exact"/>
        </dgm:presLayoutVars>
      </dgm:prSet>
      <dgm:spPr/>
    </dgm:pt>
    <dgm:pt modelId="{506F3ECD-996D-4463-B2A1-72AD168DACF9}" type="pres">
      <dgm:prSet presAssocID="{D6A64945-8ACA-43C0-8EC5-4138BFEB2A5F}" presName="compositeNode" presStyleCnt="0">
        <dgm:presLayoutVars>
          <dgm:bulletEnabled val="1"/>
        </dgm:presLayoutVars>
      </dgm:prSet>
      <dgm:spPr/>
    </dgm:pt>
    <dgm:pt modelId="{142D56D0-5125-4AB9-8168-F29F5E64741F}" type="pres">
      <dgm:prSet presAssocID="{D6A64945-8ACA-43C0-8EC5-4138BFEB2A5F}" presName="bgRect" presStyleLbl="bgAccFollowNode1" presStyleIdx="0" presStyleCnt="4"/>
      <dgm:spPr/>
    </dgm:pt>
    <dgm:pt modelId="{D161539F-247F-447C-B7CC-1FF4E6CF2D29}" type="pres">
      <dgm:prSet presAssocID="{DD54F8A5-E836-441F-9CFE-0724DB6086A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C4D7D60-AA05-480D-87C5-95826930C200}" type="pres">
      <dgm:prSet presAssocID="{D6A64945-8ACA-43C0-8EC5-4138BFEB2A5F}" presName="bottomLine" presStyleLbl="alignNode1" presStyleIdx="1" presStyleCnt="8">
        <dgm:presLayoutVars/>
      </dgm:prSet>
      <dgm:spPr/>
    </dgm:pt>
    <dgm:pt modelId="{7EC73E7C-D877-4E86-848D-4B3CE7F27F04}" type="pres">
      <dgm:prSet presAssocID="{D6A64945-8ACA-43C0-8EC5-4138BFEB2A5F}" presName="nodeText" presStyleLbl="bgAccFollowNode1" presStyleIdx="0" presStyleCnt="4">
        <dgm:presLayoutVars>
          <dgm:bulletEnabled val="1"/>
        </dgm:presLayoutVars>
      </dgm:prSet>
      <dgm:spPr/>
    </dgm:pt>
    <dgm:pt modelId="{67A86933-557E-4484-95F1-B7313893DBFF}" type="pres">
      <dgm:prSet presAssocID="{DD54F8A5-E836-441F-9CFE-0724DB6086AC}" presName="sibTrans" presStyleCnt="0"/>
      <dgm:spPr/>
    </dgm:pt>
    <dgm:pt modelId="{CB31225F-75B3-4CAD-817F-3BEDB1BA8659}" type="pres">
      <dgm:prSet presAssocID="{CBC5446C-4375-4EE6-8718-A832FDA48FF8}" presName="compositeNode" presStyleCnt="0">
        <dgm:presLayoutVars>
          <dgm:bulletEnabled val="1"/>
        </dgm:presLayoutVars>
      </dgm:prSet>
      <dgm:spPr/>
    </dgm:pt>
    <dgm:pt modelId="{9FF93DBC-A6C0-4418-82F8-A2D5B8281BB1}" type="pres">
      <dgm:prSet presAssocID="{CBC5446C-4375-4EE6-8718-A832FDA48FF8}" presName="bgRect" presStyleLbl="bgAccFollowNode1" presStyleIdx="1" presStyleCnt="4"/>
      <dgm:spPr/>
    </dgm:pt>
    <dgm:pt modelId="{4C05CB0D-D6EA-4CEC-ADE4-D52A6F26D6EE}" type="pres">
      <dgm:prSet presAssocID="{914A2D57-2A06-408D-AC8D-0EFC79CDDF7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F4FD27C-C8E3-4FB2-A878-226BBD00DD54}" type="pres">
      <dgm:prSet presAssocID="{CBC5446C-4375-4EE6-8718-A832FDA48FF8}" presName="bottomLine" presStyleLbl="alignNode1" presStyleIdx="3" presStyleCnt="8">
        <dgm:presLayoutVars/>
      </dgm:prSet>
      <dgm:spPr/>
    </dgm:pt>
    <dgm:pt modelId="{E067AA83-7330-4244-95F9-28423483F832}" type="pres">
      <dgm:prSet presAssocID="{CBC5446C-4375-4EE6-8718-A832FDA48FF8}" presName="nodeText" presStyleLbl="bgAccFollowNode1" presStyleIdx="1" presStyleCnt="4">
        <dgm:presLayoutVars>
          <dgm:bulletEnabled val="1"/>
        </dgm:presLayoutVars>
      </dgm:prSet>
      <dgm:spPr/>
    </dgm:pt>
    <dgm:pt modelId="{D3F35EB7-F048-4384-A547-1F5020F770E8}" type="pres">
      <dgm:prSet presAssocID="{914A2D57-2A06-408D-AC8D-0EFC79CDDF70}" presName="sibTrans" presStyleCnt="0"/>
      <dgm:spPr/>
    </dgm:pt>
    <dgm:pt modelId="{6AC6CD1B-82E6-4B48-B26D-D409B53B0162}" type="pres">
      <dgm:prSet presAssocID="{78AC25B1-F841-4C77-B61D-A2404742A851}" presName="compositeNode" presStyleCnt="0">
        <dgm:presLayoutVars>
          <dgm:bulletEnabled val="1"/>
        </dgm:presLayoutVars>
      </dgm:prSet>
      <dgm:spPr/>
    </dgm:pt>
    <dgm:pt modelId="{FCD9F326-79F3-4626-8B2B-44963B641DDF}" type="pres">
      <dgm:prSet presAssocID="{78AC25B1-F841-4C77-B61D-A2404742A851}" presName="bgRect" presStyleLbl="bgAccFollowNode1" presStyleIdx="2" presStyleCnt="4"/>
      <dgm:spPr/>
    </dgm:pt>
    <dgm:pt modelId="{BA1ADABE-643A-4159-BC36-DB3E2972A990}" type="pres">
      <dgm:prSet presAssocID="{AF087104-4F5B-4D16-A69D-88009B5EF6DB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2F53FD6-4A80-4FAB-BA03-FC4C63E03568}" type="pres">
      <dgm:prSet presAssocID="{78AC25B1-F841-4C77-B61D-A2404742A851}" presName="bottomLine" presStyleLbl="alignNode1" presStyleIdx="5" presStyleCnt="8">
        <dgm:presLayoutVars/>
      </dgm:prSet>
      <dgm:spPr/>
    </dgm:pt>
    <dgm:pt modelId="{5E78C52F-0AEE-4699-9A5C-BB7BF44E8547}" type="pres">
      <dgm:prSet presAssocID="{78AC25B1-F841-4C77-B61D-A2404742A851}" presName="nodeText" presStyleLbl="bgAccFollowNode1" presStyleIdx="2" presStyleCnt="4">
        <dgm:presLayoutVars>
          <dgm:bulletEnabled val="1"/>
        </dgm:presLayoutVars>
      </dgm:prSet>
      <dgm:spPr/>
    </dgm:pt>
    <dgm:pt modelId="{25B04623-0CAA-419A-AB8E-9237B22077C9}" type="pres">
      <dgm:prSet presAssocID="{AF087104-4F5B-4D16-A69D-88009B5EF6DB}" presName="sibTrans" presStyleCnt="0"/>
      <dgm:spPr/>
    </dgm:pt>
    <dgm:pt modelId="{5FFB360C-BBFB-4466-9BD4-1F36C33DFED6}" type="pres">
      <dgm:prSet presAssocID="{ED514F18-8950-4A62-9FF2-751805EA3928}" presName="compositeNode" presStyleCnt="0">
        <dgm:presLayoutVars>
          <dgm:bulletEnabled val="1"/>
        </dgm:presLayoutVars>
      </dgm:prSet>
      <dgm:spPr/>
    </dgm:pt>
    <dgm:pt modelId="{0C833CA5-C2C8-4779-8F9B-2FF2CB5FBE7B}" type="pres">
      <dgm:prSet presAssocID="{ED514F18-8950-4A62-9FF2-751805EA3928}" presName="bgRect" presStyleLbl="bgAccFollowNode1" presStyleIdx="3" presStyleCnt="4"/>
      <dgm:spPr/>
    </dgm:pt>
    <dgm:pt modelId="{66EF9283-90B1-48FC-AAC7-A1759B0D42BA}" type="pres">
      <dgm:prSet presAssocID="{D5544B81-26EA-4337-9C41-5304ECBB3E98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D28FBC1-ADBC-40DD-B8F3-5012566652C8}" type="pres">
      <dgm:prSet presAssocID="{ED514F18-8950-4A62-9FF2-751805EA3928}" presName="bottomLine" presStyleLbl="alignNode1" presStyleIdx="7" presStyleCnt="8">
        <dgm:presLayoutVars/>
      </dgm:prSet>
      <dgm:spPr/>
    </dgm:pt>
    <dgm:pt modelId="{05B1C807-204C-426C-9201-80BC3D43F646}" type="pres">
      <dgm:prSet presAssocID="{ED514F18-8950-4A62-9FF2-751805EA392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01B3620-D40E-415E-9A12-331735C21A76}" type="presOf" srcId="{78AC25B1-F841-4C77-B61D-A2404742A851}" destId="{FCD9F326-79F3-4626-8B2B-44963B641DDF}" srcOrd="0" destOrd="0" presId="urn:microsoft.com/office/officeart/2016/7/layout/BasicLinearProcessNumbered"/>
    <dgm:cxn modelId="{B57B0B30-3D21-413A-A8BD-C737AF9F8E79}" type="presOf" srcId="{AF087104-4F5B-4D16-A69D-88009B5EF6DB}" destId="{BA1ADABE-643A-4159-BC36-DB3E2972A990}" srcOrd="0" destOrd="0" presId="urn:microsoft.com/office/officeart/2016/7/layout/BasicLinearProcessNumbered"/>
    <dgm:cxn modelId="{FD8DD232-591E-4E57-AF98-70366ABFD844}" type="presOf" srcId="{ED514F18-8950-4A62-9FF2-751805EA3928}" destId="{05B1C807-204C-426C-9201-80BC3D43F646}" srcOrd="1" destOrd="0" presId="urn:microsoft.com/office/officeart/2016/7/layout/BasicLinearProcessNumbered"/>
    <dgm:cxn modelId="{13CC9135-3DF3-4B3D-A2EE-B27F9F1B696C}" srcId="{5605DED3-1900-4AA6-B6CF-D78D3DFB2399}" destId="{CBC5446C-4375-4EE6-8718-A832FDA48FF8}" srcOrd="1" destOrd="0" parTransId="{085114A0-74F0-4395-B40E-1A8BAB217EE0}" sibTransId="{914A2D57-2A06-408D-AC8D-0EFC79CDDF70}"/>
    <dgm:cxn modelId="{857E0E3F-6F13-4234-9D28-C56B78A0D771}" srcId="{5605DED3-1900-4AA6-B6CF-D78D3DFB2399}" destId="{ED514F18-8950-4A62-9FF2-751805EA3928}" srcOrd="3" destOrd="0" parTransId="{577C328B-DA87-4A3E-B4FA-74FB581B9C7C}" sibTransId="{D5544B81-26EA-4337-9C41-5304ECBB3E98}"/>
    <dgm:cxn modelId="{2B32143F-40BA-4216-9A39-C86028176236}" type="presOf" srcId="{5605DED3-1900-4AA6-B6CF-D78D3DFB2399}" destId="{7FD662B9-6A6D-4A6D-84CF-737326F89182}" srcOrd="0" destOrd="0" presId="urn:microsoft.com/office/officeart/2016/7/layout/BasicLinearProcessNumbered"/>
    <dgm:cxn modelId="{A650E246-8923-4A41-92E4-BE0AB5FCD2AA}" type="presOf" srcId="{CBC5446C-4375-4EE6-8718-A832FDA48FF8}" destId="{9FF93DBC-A6C0-4418-82F8-A2D5B8281BB1}" srcOrd="0" destOrd="0" presId="urn:microsoft.com/office/officeart/2016/7/layout/BasicLinearProcessNumbered"/>
    <dgm:cxn modelId="{89B73756-FF63-404D-A226-5AC9943F46FA}" type="presOf" srcId="{CBC5446C-4375-4EE6-8718-A832FDA48FF8}" destId="{E067AA83-7330-4244-95F9-28423483F832}" srcOrd="1" destOrd="0" presId="urn:microsoft.com/office/officeart/2016/7/layout/BasicLinearProcessNumbered"/>
    <dgm:cxn modelId="{AE413A76-0F28-4AA6-B30B-7FB41C88F980}" type="presOf" srcId="{D6A64945-8ACA-43C0-8EC5-4138BFEB2A5F}" destId="{142D56D0-5125-4AB9-8168-F29F5E64741F}" srcOrd="0" destOrd="0" presId="urn:microsoft.com/office/officeart/2016/7/layout/BasicLinearProcessNumbered"/>
    <dgm:cxn modelId="{B302028A-DC3B-448E-9CA8-2F1CDFE9703B}" type="presOf" srcId="{D6A64945-8ACA-43C0-8EC5-4138BFEB2A5F}" destId="{7EC73E7C-D877-4E86-848D-4B3CE7F27F04}" srcOrd="1" destOrd="0" presId="urn:microsoft.com/office/officeart/2016/7/layout/BasicLinearProcessNumbered"/>
    <dgm:cxn modelId="{F437E795-AE7D-4BA8-9514-563A01B230FB}" srcId="{5605DED3-1900-4AA6-B6CF-D78D3DFB2399}" destId="{78AC25B1-F841-4C77-B61D-A2404742A851}" srcOrd="2" destOrd="0" parTransId="{EBB9E4EC-0D64-4A0F-9CA3-1218DCEA961D}" sibTransId="{AF087104-4F5B-4D16-A69D-88009B5EF6DB}"/>
    <dgm:cxn modelId="{D40339C7-8A0A-4BEB-98A3-1DD135F7D828}" type="presOf" srcId="{DD54F8A5-E836-441F-9CFE-0724DB6086AC}" destId="{D161539F-247F-447C-B7CC-1FF4E6CF2D29}" srcOrd="0" destOrd="0" presId="urn:microsoft.com/office/officeart/2016/7/layout/BasicLinearProcessNumbered"/>
    <dgm:cxn modelId="{F2DC9ECC-88B7-43CC-AFA9-A54D6AE0F3F4}" type="presOf" srcId="{914A2D57-2A06-408D-AC8D-0EFC79CDDF70}" destId="{4C05CB0D-D6EA-4CEC-ADE4-D52A6F26D6EE}" srcOrd="0" destOrd="0" presId="urn:microsoft.com/office/officeart/2016/7/layout/BasicLinearProcessNumbered"/>
    <dgm:cxn modelId="{6E51B3D2-48B0-4BFA-A0DA-D7F9C14CCFC9}" srcId="{5605DED3-1900-4AA6-B6CF-D78D3DFB2399}" destId="{D6A64945-8ACA-43C0-8EC5-4138BFEB2A5F}" srcOrd="0" destOrd="0" parTransId="{2C9D0D6F-851A-4EA0-B144-2EACF6E3C23C}" sibTransId="{DD54F8A5-E836-441F-9CFE-0724DB6086AC}"/>
    <dgm:cxn modelId="{EFC747D8-37BF-4CA5-A994-CEE916B71150}" type="presOf" srcId="{D5544B81-26EA-4337-9C41-5304ECBB3E98}" destId="{66EF9283-90B1-48FC-AAC7-A1759B0D42BA}" srcOrd="0" destOrd="0" presId="urn:microsoft.com/office/officeart/2016/7/layout/BasicLinearProcessNumbered"/>
    <dgm:cxn modelId="{CC4044D9-E3D8-44A8-9473-15F3F71FFAC8}" type="presOf" srcId="{ED514F18-8950-4A62-9FF2-751805EA3928}" destId="{0C833CA5-C2C8-4779-8F9B-2FF2CB5FBE7B}" srcOrd="0" destOrd="0" presId="urn:microsoft.com/office/officeart/2016/7/layout/BasicLinearProcessNumbered"/>
    <dgm:cxn modelId="{CE8AEBF0-E1F6-4DF9-8C00-DDD341BB6BD3}" type="presOf" srcId="{78AC25B1-F841-4C77-B61D-A2404742A851}" destId="{5E78C52F-0AEE-4699-9A5C-BB7BF44E8547}" srcOrd="1" destOrd="0" presId="urn:microsoft.com/office/officeart/2016/7/layout/BasicLinearProcessNumbered"/>
    <dgm:cxn modelId="{C9D3B651-404F-4146-861D-36AE23CF0EDF}" type="presParOf" srcId="{7FD662B9-6A6D-4A6D-84CF-737326F89182}" destId="{506F3ECD-996D-4463-B2A1-72AD168DACF9}" srcOrd="0" destOrd="0" presId="urn:microsoft.com/office/officeart/2016/7/layout/BasicLinearProcessNumbered"/>
    <dgm:cxn modelId="{700CE248-66D3-49E1-9705-8F8FE43394DA}" type="presParOf" srcId="{506F3ECD-996D-4463-B2A1-72AD168DACF9}" destId="{142D56D0-5125-4AB9-8168-F29F5E64741F}" srcOrd="0" destOrd="0" presId="urn:microsoft.com/office/officeart/2016/7/layout/BasicLinearProcessNumbered"/>
    <dgm:cxn modelId="{B6CF99CE-F2E7-4CD5-A067-CF75141BA2B1}" type="presParOf" srcId="{506F3ECD-996D-4463-B2A1-72AD168DACF9}" destId="{D161539F-247F-447C-B7CC-1FF4E6CF2D29}" srcOrd="1" destOrd="0" presId="urn:microsoft.com/office/officeart/2016/7/layout/BasicLinearProcessNumbered"/>
    <dgm:cxn modelId="{DE1B6D1F-41AA-4416-9A9B-1B8282288CF1}" type="presParOf" srcId="{506F3ECD-996D-4463-B2A1-72AD168DACF9}" destId="{FC4D7D60-AA05-480D-87C5-95826930C200}" srcOrd="2" destOrd="0" presId="urn:microsoft.com/office/officeart/2016/7/layout/BasicLinearProcessNumbered"/>
    <dgm:cxn modelId="{CB3BBF4A-9125-427C-9724-F62D281C978A}" type="presParOf" srcId="{506F3ECD-996D-4463-B2A1-72AD168DACF9}" destId="{7EC73E7C-D877-4E86-848D-4B3CE7F27F04}" srcOrd="3" destOrd="0" presId="urn:microsoft.com/office/officeart/2016/7/layout/BasicLinearProcessNumbered"/>
    <dgm:cxn modelId="{39E1B4A0-9957-4449-8B6E-A848CE73CD7C}" type="presParOf" srcId="{7FD662B9-6A6D-4A6D-84CF-737326F89182}" destId="{67A86933-557E-4484-95F1-B7313893DBFF}" srcOrd="1" destOrd="0" presId="urn:microsoft.com/office/officeart/2016/7/layout/BasicLinearProcessNumbered"/>
    <dgm:cxn modelId="{8EB303C8-2079-4D40-9748-AC8F8FC993C3}" type="presParOf" srcId="{7FD662B9-6A6D-4A6D-84CF-737326F89182}" destId="{CB31225F-75B3-4CAD-817F-3BEDB1BA8659}" srcOrd="2" destOrd="0" presId="urn:microsoft.com/office/officeart/2016/7/layout/BasicLinearProcessNumbered"/>
    <dgm:cxn modelId="{2C9B0474-FF41-44E8-8671-ABB15110B56F}" type="presParOf" srcId="{CB31225F-75B3-4CAD-817F-3BEDB1BA8659}" destId="{9FF93DBC-A6C0-4418-82F8-A2D5B8281BB1}" srcOrd="0" destOrd="0" presId="urn:microsoft.com/office/officeart/2016/7/layout/BasicLinearProcessNumbered"/>
    <dgm:cxn modelId="{F501BCE5-1913-4A84-A90C-BA205953B4B3}" type="presParOf" srcId="{CB31225F-75B3-4CAD-817F-3BEDB1BA8659}" destId="{4C05CB0D-D6EA-4CEC-ADE4-D52A6F26D6EE}" srcOrd="1" destOrd="0" presId="urn:microsoft.com/office/officeart/2016/7/layout/BasicLinearProcessNumbered"/>
    <dgm:cxn modelId="{37B05687-7B9D-4F39-A791-CE8F1819714F}" type="presParOf" srcId="{CB31225F-75B3-4CAD-817F-3BEDB1BA8659}" destId="{0F4FD27C-C8E3-4FB2-A878-226BBD00DD54}" srcOrd="2" destOrd="0" presId="urn:microsoft.com/office/officeart/2016/7/layout/BasicLinearProcessNumbered"/>
    <dgm:cxn modelId="{F5C1B461-A3E3-41F4-B53E-4FD9356AD5CB}" type="presParOf" srcId="{CB31225F-75B3-4CAD-817F-3BEDB1BA8659}" destId="{E067AA83-7330-4244-95F9-28423483F832}" srcOrd="3" destOrd="0" presId="urn:microsoft.com/office/officeart/2016/7/layout/BasicLinearProcessNumbered"/>
    <dgm:cxn modelId="{73DE473E-B7CE-4E82-A968-D2449C24B0FD}" type="presParOf" srcId="{7FD662B9-6A6D-4A6D-84CF-737326F89182}" destId="{D3F35EB7-F048-4384-A547-1F5020F770E8}" srcOrd="3" destOrd="0" presId="urn:microsoft.com/office/officeart/2016/7/layout/BasicLinearProcessNumbered"/>
    <dgm:cxn modelId="{74D787E8-2B75-48D3-BACC-6BECB1214B04}" type="presParOf" srcId="{7FD662B9-6A6D-4A6D-84CF-737326F89182}" destId="{6AC6CD1B-82E6-4B48-B26D-D409B53B0162}" srcOrd="4" destOrd="0" presId="urn:microsoft.com/office/officeart/2016/7/layout/BasicLinearProcessNumbered"/>
    <dgm:cxn modelId="{9EEDDB57-659D-4BB7-8A20-52E44CE54011}" type="presParOf" srcId="{6AC6CD1B-82E6-4B48-B26D-D409B53B0162}" destId="{FCD9F326-79F3-4626-8B2B-44963B641DDF}" srcOrd="0" destOrd="0" presId="urn:microsoft.com/office/officeart/2016/7/layout/BasicLinearProcessNumbered"/>
    <dgm:cxn modelId="{FCA4D7B0-991B-43A5-AA6F-8F3E30A18F94}" type="presParOf" srcId="{6AC6CD1B-82E6-4B48-B26D-D409B53B0162}" destId="{BA1ADABE-643A-4159-BC36-DB3E2972A990}" srcOrd="1" destOrd="0" presId="urn:microsoft.com/office/officeart/2016/7/layout/BasicLinearProcessNumbered"/>
    <dgm:cxn modelId="{46EE3697-6DC8-49C9-838A-53073F53F1C5}" type="presParOf" srcId="{6AC6CD1B-82E6-4B48-B26D-D409B53B0162}" destId="{22F53FD6-4A80-4FAB-BA03-FC4C63E03568}" srcOrd="2" destOrd="0" presId="urn:microsoft.com/office/officeart/2016/7/layout/BasicLinearProcessNumbered"/>
    <dgm:cxn modelId="{6B4CEEC5-4E3A-4EF0-9BDA-EF8BA397BF2C}" type="presParOf" srcId="{6AC6CD1B-82E6-4B48-B26D-D409B53B0162}" destId="{5E78C52F-0AEE-4699-9A5C-BB7BF44E8547}" srcOrd="3" destOrd="0" presId="urn:microsoft.com/office/officeart/2016/7/layout/BasicLinearProcessNumbered"/>
    <dgm:cxn modelId="{ACE4C1D0-B82E-4D33-AC5C-A267C8957C73}" type="presParOf" srcId="{7FD662B9-6A6D-4A6D-84CF-737326F89182}" destId="{25B04623-0CAA-419A-AB8E-9237B22077C9}" srcOrd="5" destOrd="0" presId="urn:microsoft.com/office/officeart/2016/7/layout/BasicLinearProcessNumbered"/>
    <dgm:cxn modelId="{A9149CD5-FB0F-4312-9F71-2ACB09ADE84D}" type="presParOf" srcId="{7FD662B9-6A6D-4A6D-84CF-737326F89182}" destId="{5FFB360C-BBFB-4466-9BD4-1F36C33DFED6}" srcOrd="6" destOrd="0" presId="urn:microsoft.com/office/officeart/2016/7/layout/BasicLinearProcessNumbered"/>
    <dgm:cxn modelId="{3D56228D-FB4C-48BE-A1CA-9080291EFD55}" type="presParOf" srcId="{5FFB360C-BBFB-4466-9BD4-1F36C33DFED6}" destId="{0C833CA5-C2C8-4779-8F9B-2FF2CB5FBE7B}" srcOrd="0" destOrd="0" presId="urn:microsoft.com/office/officeart/2016/7/layout/BasicLinearProcessNumbered"/>
    <dgm:cxn modelId="{3C5D8B1A-5F28-480D-9BE5-A53191D1E43B}" type="presParOf" srcId="{5FFB360C-BBFB-4466-9BD4-1F36C33DFED6}" destId="{66EF9283-90B1-48FC-AAC7-A1759B0D42BA}" srcOrd="1" destOrd="0" presId="urn:microsoft.com/office/officeart/2016/7/layout/BasicLinearProcessNumbered"/>
    <dgm:cxn modelId="{16977259-78B4-4179-9F78-8402F064E225}" type="presParOf" srcId="{5FFB360C-BBFB-4466-9BD4-1F36C33DFED6}" destId="{FD28FBC1-ADBC-40DD-B8F3-5012566652C8}" srcOrd="2" destOrd="0" presId="urn:microsoft.com/office/officeart/2016/7/layout/BasicLinearProcessNumbered"/>
    <dgm:cxn modelId="{F558753E-D684-4C70-9DE4-E1E07B0EB51D}" type="presParOf" srcId="{5FFB360C-BBFB-4466-9BD4-1F36C33DFED6}" destId="{05B1C807-204C-426C-9201-80BC3D43F64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ACD37A-AFC8-48DF-885E-5916BB68C03D}" type="doc">
      <dgm:prSet loTypeId="urn:microsoft.com/office/officeart/2005/8/layout/hChevron3" loCatId="process" qsTypeId="urn:microsoft.com/office/officeart/2005/8/quickstyle/simple5" qsCatId="simple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B1D62F83-B383-4817-941A-B24DAD5316F8}">
      <dgm:prSet/>
      <dgm:spPr/>
      <dgm:t>
        <a:bodyPr/>
        <a:lstStyle/>
        <a:p>
          <a:r>
            <a:rPr lang="en-US" b="1"/>
            <a:t>mini-filter-driver </a:t>
          </a:r>
          <a:endParaRPr lang="en-US"/>
        </a:p>
      </dgm:t>
    </dgm:pt>
    <dgm:pt modelId="{04709FAD-0180-45DC-8162-A9077AE67BDF}" type="parTrans" cxnId="{6B78BC65-7C1B-4DA4-9E5D-382DD77783AC}">
      <dgm:prSet/>
      <dgm:spPr/>
      <dgm:t>
        <a:bodyPr/>
        <a:lstStyle/>
        <a:p>
          <a:endParaRPr lang="en-US"/>
        </a:p>
      </dgm:t>
    </dgm:pt>
    <dgm:pt modelId="{59C91C4C-007F-482F-953A-C994E0CBF7B1}" type="sibTrans" cxnId="{6B78BC65-7C1B-4DA4-9E5D-382DD77783AC}">
      <dgm:prSet/>
      <dgm:spPr/>
      <dgm:t>
        <a:bodyPr/>
        <a:lstStyle/>
        <a:p>
          <a:endParaRPr lang="en-US"/>
        </a:p>
      </dgm:t>
    </dgm:pt>
    <dgm:pt modelId="{769E801B-B72F-49AE-A3A3-B4C9CD6517D7}">
      <dgm:prSet/>
      <dgm:spPr/>
      <dgm:t>
        <a:bodyPr/>
        <a:lstStyle/>
        <a:p>
          <a:r>
            <a:rPr lang="en-US"/>
            <a:t>monitor all I/O operations in the system</a:t>
          </a:r>
        </a:p>
      </dgm:t>
    </dgm:pt>
    <dgm:pt modelId="{9E76F65B-4BBF-48F6-81DA-0196A06F20A9}" type="parTrans" cxnId="{E42444E3-FDED-4050-8674-CD4B83BD583B}">
      <dgm:prSet/>
      <dgm:spPr/>
      <dgm:t>
        <a:bodyPr/>
        <a:lstStyle/>
        <a:p>
          <a:endParaRPr lang="en-US"/>
        </a:p>
      </dgm:t>
    </dgm:pt>
    <dgm:pt modelId="{1B630501-F193-4FF4-A7D9-257DAFAB1A5C}" type="sibTrans" cxnId="{E42444E3-FDED-4050-8674-CD4B83BD583B}">
      <dgm:prSet/>
      <dgm:spPr/>
      <dgm:t>
        <a:bodyPr/>
        <a:lstStyle/>
        <a:p>
          <a:endParaRPr lang="en-US"/>
        </a:p>
      </dgm:t>
    </dgm:pt>
    <dgm:pt modelId="{5FB045B4-28B1-4507-804C-E3C40E44199E}">
      <dgm:prSet/>
      <dgm:spPr/>
      <dgm:t>
        <a:bodyPr/>
        <a:lstStyle/>
        <a:p>
          <a:r>
            <a:rPr lang="en-US" dirty="0"/>
            <a:t>filter the relevant ones </a:t>
          </a:r>
        </a:p>
      </dgm:t>
    </dgm:pt>
    <dgm:pt modelId="{E9B68CD2-59BF-4851-A428-B8E9B1779C90}" type="parTrans" cxnId="{62D32D3A-3298-4BBA-878F-D1B1EAB176D6}">
      <dgm:prSet/>
      <dgm:spPr/>
      <dgm:t>
        <a:bodyPr/>
        <a:lstStyle/>
        <a:p>
          <a:endParaRPr lang="en-US"/>
        </a:p>
      </dgm:t>
    </dgm:pt>
    <dgm:pt modelId="{1A498360-881C-4AC3-9A60-ABA9FAD8DAF1}" type="sibTrans" cxnId="{62D32D3A-3298-4BBA-878F-D1B1EAB176D6}">
      <dgm:prSet/>
      <dgm:spPr/>
      <dgm:t>
        <a:bodyPr/>
        <a:lstStyle/>
        <a:p>
          <a:endParaRPr lang="en-US"/>
        </a:p>
      </dgm:t>
    </dgm:pt>
    <dgm:pt modelId="{36A014EA-EA89-405C-9E2F-EE9FC18039F1}">
      <dgm:prSet/>
      <dgm:spPr/>
      <dgm:t>
        <a:bodyPr/>
        <a:lstStyle/>
        <a:p>
          <a:r>
            <a:rPr lang="en-US"/>
            <a:t>measures entropy</a:t>
          </a:r>
        </a:p>
      </dgm:t>
    </dgm:pt>
    <dgm:pt modelId="{9B7C0D6C-9513-4377-8488-9977C4546B27}" type="parTrans" cxnId="{2A05DEC4-025F-419C-9B2D-B4F92C8A1B45}">
      <dgm:prSet/>
      <dgm:spPr/>
      <dgm:t>
        <a:bodyPr/>
        <a:lstStyle/>
        <a:p>
          <a:endParaRPr lang="en-US"/>
        </a:p>
      </dgm:t>
    </dgm:pt>
    <dgm:pt modelId="{C0FDF764-F1C3-4F1B-BD36-C529D1CA7824}" type="sibTrans" cxnId="{2A05DEC4-025F-419C-9B2D-B4F92C8A1B45}">
      <dgm:prSet/>
      <dgm:spPr/>
      <dgm:t>
        <a:bodyPr/>
        <a:lstStyle/>
        <a:p>
          <a:endParaRPr lang="en-US"/>
        </a:p>
      </dgm:t>
    </dgm:pt>
    <dgm:pt modelId="{8AFA8190-799C-4D75-9841-4F70D57A63A1}">
      <dgm:prSet/>
      <dgm:spPr/>
      <dgm:t>
        <a:bodyPr/>
        <a:lstStyle/>
        <a:p>
          <a:r>
            <a:rPr lang="en-US"/>
            <a:t>send message to naGuard Analyzer</a:t>
          </a:r>
        </a:p>
      </dgm:t>
    </dgm:pt>
    <dgm:pt modelId="{C78F4948-E224-4DF9-811C-955262E28252}" type="parTrans" cxnId="{B77FEEAC-CACB-4E5C-8C0D-888BCAC1AA1F}">
      <dgm:prSet/>
      <dgm:spPr/>
      <dgm:t>
        <a:bodyPr/>
        <a:lstStyle/>
        <a:p>
          <a:endParaRPr lang="en-US"/>
        </a:p>
      </dgm:t>
    </dgm:pt>
    <dgm:pt modelId="{74511201-B5D1-4903-8F14-D9076D18C906}" type="sibTrans" cxnId="{B77FEEAC-CACB-4E5C-8C0D-888BCAC1AA1F}">
      <dgm:prSet/>
      <dgm:spPr/>
      <dgm:t>
        <a:bodyPr/>
        <a:lstStyle/>
        <a:p>
          <a:endParaRPr lang="en-US"/>
        </a:p>
      </dgm:t>
    </dgm:pt>
    <dgm:pt modelId="{E6A5F628-7ECC-475F-9A74-9838DE867ECE}" type="pres">
      <dgm:prSet presAssocID="{25ACD37A-AFC8-48DF-885E-5916BB68C03D}" presName="Name0" presStyleCnt="0">
        <dgm:presLayoutVars>
          <dgm:dir/>
          <dgm:resizeHandles val="exact"/>
        </dgm:presLayoutVars>
      </dgm:prSet>
      <dgm:spPr/>
    </dgm:pt>
    <dgm:pt modelId="{00BD392B-C039-49BD-BCBA-0A6787AB4FB9}" type="pres">
      <dgm:prSet presAssocID="{B1D62F83-B383-4817-941A-B24DAD5316F8}" presName="parTxOnly" presStyleLbl="node1" presStyleIdx="0" presStyleCnt="5">
        <dgm:presLayoutVars>
          <dgm:bulletEnabled val="1"/>
        </dgm:presLayoutVars>
      </dgm:prSet>
      <dgm:spPr/>
    </dgm:pt>
    <dgm:pt modelId="{BF10D07B-8D24-4251-9C0A-005EA21F641D}" type="pres">
      <dgm:prSet presAssocID="{59C91C4C-007F-482F-953A-C994E0CBF7B1}" presName="parSpace" presStyleCnt="0"/>
      <dgm:spPr/>
    </dgm:pt>
    <dgm:pt modelId="{CB029BCF-AF1C-4F4B-8C79-0886E7FB2B6A}" type="pres">
      <dgm:prSet presAssocID="{769E801B-B72F-49AE-A3A3-B4C9CD6517D7}" presName="parTxOnly" presStyleLbl="node1" presStyleIdx="1" presStyleCnt="5">
        <dgm:presLayoutVars>
          <dgm:bulletEnabled val="1"/>
        </dgm:presLayoutVars>
      </dgm:prSet>
      <dgm:spPr/>
    </dgm:pt>
    <dgm:pt modelId="{44E0C6F4-23CB-4FC6-ACA6-3110CF863D12}" type="pres">
      <dgm:prSet presAssocID="{1B630501-F193-4FF4-A7D9-257DAFAB1A5C}" presName="parSpace" presStyleCnt="0"/>
      <dgm:spPr/>
    </dgm:pt>
    <dgm:pt modelId="{877ABC8D-074D-4D33-A301-8BF56D05CA51}" type="pres">
      <dgm:prSet presAssocID="{5FB045B4-28B1-4507-804C-E3C40E44199E}" presName="parTxOnly" presStyleLbl="node1" presStyleIdx="2" presStyleCnt="5">
        <dgm:presLayoutVars>
          <dgm:bulletEnabled val="1"/>
        </dgm:presLayoutVars>
      </dgm:prSet>
      <dgm:spPr/>
    </dgm:pt>
    <dgm:pt modelId="{DEA00773-81BF-4F7D-B684-96463DF9427A}" type="pres">
      <dgm:prSet presAssocID="{1A498360-881C-4AC3-9A60-ABA9FAD8DAF1}" presName="parSpace" presStyleCnt="0"/>
      <dgm:spPr/>
    </dgm:pt>
    <dgm:pt modelId="{43EBD83C-5283-453F-9A9C-A52AB0D9304F}" type="pres">
      <dgm:prSet presAssocID="{36A014EA-EA89-405C-9E2F-EE9FC18039F1}" presName="parTxOnly" presStyleLbl="node1" presStyleIdx="3" presStyleCnt="5">
        <dgm:presLayoutVars>
          <dgm:bulletEnabled val="1"/>
        </dgm:presLayoutVars>
      </dgm:prSet>
      <dgm:spPr/>
    </dgm:pt>
    <dgm:pt modelId="{84042068-E537-42E6-801F-42154CDDD060}" type="pres">
      <dgm:prSet presAssocID="{C0FDF764-F1C3-4F1B-BD36-C529D1CA7824}" presName="parSpace" presStyleCnt="0"/>
      <dgm:spPr/>
    </dgm:pt>
    <dgm:pt modelId="{E1818BC8-00B9-4327-953F-CA095E8F89BF}" type="pres">
      <dgm:prSet presAssocID="{8AFA8190-799C-4D75-9841-4F70D57A63A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36BB5E16-F39F-4C79-93B6-1862ACD1C4F1}" type="presOf" srcId="{B1D62F83-B383-4817-941A-B24DAD5316F8}" destId="{00BD392B-C039-49BD-BCBA-0A6787AB4FB9}" srcOrd="0" destOrd="0" presId="urn:microsoft.com/office/officeart/2005/8/layout/hChevron3"/>
    <dgm:cxn modelId="{012AE724-8F14-4D6B-9CB9-79435BB0F6C9}" type="presOf" srcId="{5FB045B4-28B1-4507-804C-E3C40E44199E}" destId="{877ABC8D-074D-4D33-A301-8BF56D05CA51}" srcOrd="0" destOrd="0" presId="urn:microsoft.com/office/officeart/2005/8/layout/hChevron3"/>
    <dgm:cxn modelId="{86E78A2A-09FB-4410-9EEB-73A080C8191E}" type="presOf" srcId="{25ACD37A-AFC8-48DF-885E-5916BB68C03D}" destId="{E6A5F628-7ECC-475F-9A74-9838DE867ECE}" srcOrd="0" destOrd="0" presId="urn:microsoft.com/office/officeart/2005/8/layout/hChevron3"/>
    <dgm:cxn modelId="{62D32D3A-3298-4BBA-878F-D1B1EAB176D6}" srcId="{25ACD37A-AFC8-48DF-885E-5916BB68C03D}" destId="{5FB045B4-28B1-4507-804C-E3C40E44199E}" srcOrd="2" destOrd="0" parTransId="{E9B68CD2-59BF-4851-A428-B8E9B1779C90}" sibTransId="{1A498360-881C-4AC3-9A60-ABA9FAD8DAF1}"/>
    <dgm:cxn modelId="{6B78BC65-7C1B-4DA4-9E5D-382DD77783AC}" srcId="{25ACD37A-AFC8-48DF-885E-5916BB68C03D}" destId="{B1D62F83-B383-4817-941A-B24DAD5316F8}" srcOrd="0" destOrd="0" parTransId="{04709FAD-0180-45DC-8162-A9077AE67BDF}" sibTransId="{59C91C4C-007F-482F-953A-C994E0CBF7B1}"/>
    <dgm:cxn modelId="{3B1A6869-926F-4E87-88C6-FE0060A25534}" type="presOf" srcId="{8AFA8190-799C-4D75-9841-4F70D57A63A1}" destId="{E1818BC8-00B9-4327-953F-CA095E8F89BF}" srcOrd="0" destOrd="0" presId="urn:microsoft.com/office/officeart/2005/8/layout/hChevron3"/>
    <dgm:cxn modelId="{826EE7AC-1DB4-4BDF-A354-18F9DAB5E1C2}" type="presOf" srcId="{36A014EA-EA89-405C-9E2F-EE9FC18039F1}" destId="{43EBD83C-5283-453F-9A9C-A52AB0D9304F}" srcOrd="0" destOrd="0" presId="urn:microsoft.com/office/officeart/2005/8/layout/hChevron3"/>
    <dgm:cxn modelId="{B77FEEAC-CACB-4E5C-8C0D-888BCAC1AA1F}" srcId="{25ACD37A-AFC8-48DF-885E-5916BB68C03D}" destId="{8AFA8190-799C-4D75-9841-4F70D57A63A1}" srcOrd="4" destOrd="0" parTransId="{C78F4948-E224-4DF9-811C-955262E28252}" sibTransId="{74511201-B5D1-4903-8F14-D9076D18C906}"/>
    <dgm:cxn modelId="{3F64F7B9-E9C1-451B-8D56-E772EF18DC9B}" type="presOf" srcId="{769E801B-B72F-49AE-A3A3-B4C9CD6517D7}" destId="{CB029BCF-AF1C-4F4B-8C79-0886E7FB2B6A}" srcOrd="0" destOrd="0" presId="urn:microsoft.com/office/officeart/2005/8/layout/hChevron3"/>
    <dgm:cxn modelId="{2A05DEC4-025F-419C-9B2D-B4F92C8A1B45}" srcId="{25ACD37A-AFC8-48DF-885E-5916BB68C03D}" destId="{36A014EA-EA89-405C-9E2F-EE9FC18039F1}" srcOrd="3" destOrd="0" parTransId="{9B7C0D6C-9513-4377-8488-9977C4546B27}" sibTransId="{C0FDF764-F1C3-4F1B-BD36-C529D1CA7824}"/>
    <dgm:cxn modelId="{E42444E3-FDED-4050-8674-CD4B83BD583B}" srcId="{25ACD37A-AFC8-48DF-885E-5916BB68C03D}" destId="{769E801B-B72F-49AE-A3A3-B4C9CD6517D7}" srcOrd="1" destOrd="0" parTransId="{9E76F65B-4BBF-48F6-81DA-0196A06F20A9}" sibTransId="{1B630501-F193-4FF4-A7D9-257DAFAB1A5C}"/>
    <dgm:cxn modelId="{D1B3EFC2-6E04-4075-B8CD-168D3DBE94F6}" type="presParOf" srcId="{E6A5F628-7ECC-475F-9A74-9838DE867ECE}" destId="{00BD392B-C039-49BD-BCBA-0A6787AB4FB9}" srcOrd="0" destOrd="0" presId="urn:microsoft.com/office/officeart/2005/8/layout/hChevron3"/>
    <dgm:cxn modelId="{32353E4F-8471-4018-AA16-0A3AF3D40705}" type="presParOf" srcId="{E6A5F628-7ECC-475F-9A74-9838DE867ECE}" destId="{BF10D07B-8D24-4251-9C0A-005EA21F641D}" srcOrd="1" destOrd="0" presId="urn:microsoft.com/office/officeart/2005/8/layout/hChevron3"/>
    <dgm:cxn modelId="{C7D78A56-450F-4963-A72B-4EB38553C384}" type="presParOf" srcId="{E6A5F628-7ECC-475F-9A74-9838DE867ECE}" destId="{CB029BCF-AF1C-4F4B-8C79-0886E7FB2B6A}" srcOrd="2" destOrd="0" presId="urn:microsoft.com/office/officeart/2005/8/layout/hChevron3"/>
    <dgm:cxn modelId="{65DD3990-CDAE-40D7-A6B2-74F3742E9252}" type="presParOf" srcId="{E6A5F628-7ECC-475F-9A74-9838DE867ECE}" destId="{44E0C6F4-23CB-4FC6-ACA6-3110CF863D12}" srcOrd="3" destOrd="0" presId="urn:microsoft.com/office/officeart/2005/8/layout/hChevron3"/>
    <dgm:cxn modelId="{57B3E715-478B-4D66-BAB6-038736988293}" type="presParOf" srcId="{E6A5F628-7ECC-475F-9A74-9838DE867ECE}" destId="{877ABC8D-074D-4D33-A301-8BF56D05CA51}" srcOrd="4" destOrd="0" presId="urn:microsoft.com/office/officeart/2005/8/layout/hChevron3"/>
    <dgm:cxn modelId="{8950C2C2-F813-407B-9F14-68FAB249A70C}" type="presParOf" srcId="{E6A5F628-7ECC-475F-9A74-9838DE867ECE}" destId="{DEA00773-81BF-4F7D-B684-96463DF9427A}" srcOrd="5" destOrd="0" presId="urn:microsoft.com/office/officeart/2005/8/layout/hChevron3"/>
    <dgm:cxn modelId="{C6890628-9404-48CB-99D3-D8DA08BDFE39}" type="presParOf" srcId="{E6A5F628-7ECC-475F-9A74-9838DE867ECE}" destId="{43EBD83C-5283-453F-9A9C-A52AB0D9304F}" srcOrd="6" destOrd="0" presId="urn:microsoft.com/office/officeart/2005/8/layout/hChevron3"/>
    <dgm:cxn modelId="{60654104-7666-4DC1-A8C6-C08639522BF3}" type="presParOf" srcId="{E6A5F628-7ECC-475F-9A74-9838DE867ECE}" destId="{84042068-E537-42E6-801F-42154CDDD060}" srcOrd="7" destOrd="0" presId="urn:microsoft.com/office/officeart/2005/8/layout/hChevron3"/>
    <dgm:cxn modelId="{2C048DBD-D5A3-4F1A-94E2-BB2D56F27EB1}" type="presParOf" srcId="{E6A5F628-7ECC-475F-9A74-9838DE867ECE}" destId="{E1818BC8-00B9-4327-953F-CA095E8F89B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A5AF27-F35E-4DBD-BD80-13ECA00EDB6D}" type="doc">
      <dgm:prSet loTypeId="urn:microsoft.com/office/officeart/2005/8/layout/process5" loCatId="process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F3FE5B68-7627-4573-94D3-EB5E1DD849CA}">
      <dgm:prSet custT="1"/>
      <dgm:spPr/>
      <dgm:t>
        <a:bodyPr/>
        <a:lstStyle/>
        <a:p>
          <a:r>
            <a:rPr lang="en-US" sz="2400" dirty="0" err="1"/>
            <a:t>unordered_map</a:t>
          </a:r>
          <a:br>
            <a:rPr lang="en-US" sz="2400" dirty="0"/>
          </a:br>
          <a:r>
            <a:rPr lang="en-US" sz="2400" dirty="0"/>
            <a:t>&lt;HANDLE, </a:t>
          </a:r>
          <a:r>
            <a:rPr lang="en-US" sz="2400" dirty="0" err="1"/>
            <a:t>ThreadInfo</a:t>
          </a:r>
          <a:r>
            <a:rPr lang="en-US" sz="2400" dirty="0"/>
            <a:t>&gt;</a:t>
          </a:r>
        </a:p>
      </dgm:t>
    </dgm:pt>
    <dgm:pt modelId="{8DC0D381-E4CE-4B6B-BB88-B83990B9F5D7}" type="parTrans" cxnId="{4C59875C-CCB4-4894-BCA7-3A8BED8C91DB}">
      <dgm:prSet/>
      <dgm:spPr/>
      <dgm:t>
        <a:bodyPr/>
        <a:lstStyle/>
        <a:p>
          <a:endParaRPr lang="en-US"/>
        </a:p>
      </dgm:t>
    </dgm:pt>
    <dgm:pt modelId="{31C2C125-9A97-4EDB-9894-D049D865FFC7}" type="sibTrans" cxnId="{4C59875C-CCB4-4894-BCA7-3A8BED8C91DB}">
      <dgm:prSet/>
      <dgm:spPr/>
      <dgm:t>
        <a:bodyPr/>
        <a:lstStyle/>
        <a:p>
          <a:endParaRPr lang="en-US"/>
        </a:p>
      </dgm:t>
    </dgm:pt>
    <dgm:pt modelId="{CD067D8E-4651-4E03-AF44-1EFDCB1BD7B9}">
      <dgm:prSet custT="1"/>
      <dgm:spPr/>
      <dgm:t>
        <a:bodyPr/>
        <a:lstStyle/>
        <a:p>
          <a:pPr rtl="0"/>
          <a:r>
            <a:rPr lang="en-US" sz="2000" dirty="0" err="1"/>
            <a:t>ThreadInfo</a:t>
          </a:r>
          <a:r>
            <a:rPr lang="en-US" sz="2000" dirty="0"/>
            <a:t>:</a:t>
          </a:r>
        </a:p>
      </dgm:t>
    </dgm:pt>
    <dgm:pt modelId="{B4B01FA4-C42B-425D-BE6A-377F184106B5}" type="parTrans" cxnId="{90C3957B-5A9C-4954-B995-30C1E9922D87}">
      <dgm:prSet/>
      <dgm:spPr/>
      <dgm:t>
        <a:bodyPr/>
        <a:lstStyle/>
        <a:p>
          <a:endParaRPr lang="en-US"/>
        </a:p>
      </dgm:t>
    </dgm:pt>
    <dgm:pt modelId="{81502B00-FD45-4E38-B0CF-2FBB823BAA4D}" type="sibTrans" cxnId="{90C3957B-5A9C-4954-B995-30C1E9922D87}">
      <dgm:prSet/>
      <dgm:spPr/>
      <dgm:t>
        <a:bodyPr/>
        <a:lstStyle/>
        <a:p>
          <a:endParaRPr lang="en-US"/>
        </a:p>
      </dgm:t>
    </dgm:pt>
    <dgm:pt modelId="{F5A805DD-FB66-46C6-A64A-B1BE2342958F}">
      <dgm:prSet custT="1"/>
      <dgm:spPr/>
      <dgm:t>
        <a:bodyPr/>
        <a:lstStyle/>
        <a:p>
          <a:pPr rtl="0"/>
          <a:r>
            <a:rPr lang="en-US" sz="1800" dirty="0" err="1"/>
            <a:t>M_score</a:t>
          </a:r>
          <a:r>
            <a:rPr lang="en-US" sz="1800" dirty="0"/>
            <a:t> - current malicious score. </a:t>
          </a:r>
        </a:p>
      </dgm:t>
    </dgm:pt>
    <dgm:pt modelId="{7BF64D3B-952D-417D-B0D4-91A4AD6D8F10}" type="parTrans" cxnId="{BEECF83B-7580-4FF8-B0DF-86F65A7021F6}">
      <dgm:prSet/>
      <dgm:spPr/>
      <dgm:t>
        <a:bodyPr/>
        <a:lstStyle/>
        <a:p>
          <a:endParaRPr lang="en-US"/>
        </a:p>
      </dgm:t>
    </dgm:pt>
    <dgm:pt modelId="{130F6157-5FBA-4256-802E-E04B0057C7D5}" type="sibTrans" cxnId="{BEECF83B-7580-4FF8-B0DF-86F65A7021F6}">
      <dgm:prSet/>
      <dgm:spPr/>
      <dgm:t>
        <a:bodyPr/>
        <a:lstStyle/>
        <a:p>
          <a:endParaRPr lang="en-US"/>
        </a:p>
      </dgm:t>
    </dgm:pt>
    <dgm:pt modelId="{813A6C97-589A-44FA-A99D-FD48A6661D9C}">
      <dgm:prSet custT="1"/>
      <dgm:spPr/>
      <dgm:t>
        <a:bodyPr/>
        <a:lstStyle/>
        <a:p>
          <a:pPr rtl="0"/>
          <a:r>
            <a:rPr lang="en-US" sz="1800" dirty="0" err="1"/>
            <a:t>honeyPotsCounter</a:t>
          </a:r>
          <a:r>
            <a:rPr lang="en-US" sz="1800" dirty="0"/>
            <a:t>  – counter of honey pots touched by process in the last X seconds (X=3). </a:t>
          </a:r>
        </a:p>
      </dgm:t>
    </dgm:pt>
    <dgm:pt modelId="{8E37581D-2831-4A6F-B2AF-2B230990F4BB}" type="parTrans" cxnId="{DB7393BD-D1A8-4AC1-88E7-3CEE050375DC}">
      <dgm:prSet/>
      <dgm:spPr/>
      <dgm:t>
        <a:bodyPr/>
        <a:lstStyle/>
        <a:p>
          <a:endParaRPr lang="en-US"/>
        </a:p>
      </dgm:t>
    </dgm:pt>
    <dgm:pt modelId="{6AF57A56-7CAC-4AAE-BD7B-06054F300EE7}" type="sibTrans" cxnId="{DB7393BD-D1A8-4AC1-88E7-3CEE050375DC}">
      <dgm:prSet/>
      <dgm:spPr/>
      <dgm:t>
        <a:bodyPr/>
        <a:lstStyle/>
        <a:p>
          <a:endParaRPr lang="en-US"/>
        </a:p>
      </dgm:t>
    </dgm:pt>
    <dgm:pt modelId="{927EC196-2F58-41D4-B109-EB402C277C1C}">
      <dgm:prSet custT="1"/>
      <dgm:spPr/>
      <dgm:t>
        <a:bodyPr/>
        <a:lstStyle/>
        <a:p>
          <a:pPr rtl="0"/>
          <a:r>
            <a:rPr lang="en-US" sz="1800" dirty="0" err="1"/>
            <a:t>Write_end_entropy</a:t>
          </a:r>
          <a:r>
            <a:rPr lang="en-US" sz="1800" dirty="0"/>
            <a:t> – sum of absolute entropy in rewrite operations. </a:t>
          </a:r>
        </a:p>
      </dgm:t>
    </dgm:pt>
    <dgm:pt modelId="{F858745F-5586-4B44-9050-4C570716C1A7}" type="parTrans" cxnId="{C86FC7BF-843B-4CC0-8F64-B58C8CE1307D}">
      <dgm:prSet/>
      <dgm:spPr/>
      <dgm:t>
        <a:bodyPr/>
        <a:lstStyle/>
        <a:p>
          <a:endParaRPr lang="en-US"/>
        </a:p>
      </dgm:t>
    </dgm:pt>
    <dgm:pt modelId="{6165949C-C116-4167-AFCD-8727A5E6670C}" type="sibTrans" cxnId="{C86FC7BF-843B-4CC0-8F64-B58C8CE1307D}">
      <dgm:prSet/>
      <dgm:spPr/>
      <dgm:t>
        <a:bodyPr/>
        <a:lstStyle/>
        <a:p>
          <a:endParaRPr lang="en-US"/>
        </a:p>
      </dgm:t>
    </dgm:pt>
    <dgm:pt modelId="{A5F4AAA8-1717-4E93-9065-3C7E34B3741B}">
      <dgm:prSet custT="1"/>
      <dgm:spPr/>
      <dgm:t>
        <a:bodyPr/>
        <a:lstStyle/>
        <a:p>
          <a:pPr rtl="0"/>
          <a:r>
            <a:rPr lang="en-US" sz="1800" dirty="0" err="1"/>
            <a:t>Write_delta_entropy</a:t>
          </a:r>
          <a:r>
            <a:rPr lang="en-US" sz="1800" dirty="0"/>
            <a:t> – sum of delta entropy in rewrite operations. </a:t>
          </a:r>
        </a:p>
      </dgm:t>
    </dgm:pt>
    <dgm:pt modelId="{C0335F6A-9564-460D-9E3C-C07F1C69AEFA}" type="parTrans" cxnId="{E78E91F9-878C-47A5-8031-F1E2EB27AD47}">
      <dgm:prSet/>
      <dgm:spPr/>
      <dgm:t>
        <a:bodyPr/>
        <a:lstStyle/>
        <a:p>
          <a:endParaRPr lang="en-US"/>
        </a:p>
      </dgm:t>
    </dgm:pt>
    <dgm:pt modelId="{03520AA4-EB1D-48F7-BC24-4E2983E4BDB3}" type="sibTrans" cxnId="{E78E91F9-878C-47A5-8031-F1E2EB27AD47}">
      <dgm:prSet/>
      <dgm:spPr/>
      <dgm:t>
        <a:bodyPr/>
        <a:lstStyle/>
        <a:p>
          <a:endParaRPr lang="en-US"/>
        </a:p>
      </dgm:t>
    </dgm:pt>
    <dgm:pt modelId="{3FDDD6BE-DD65-4BDB-997F-C96F1099734C}">
      <dgm:prSet custT="1"/>
      <dgm:spPr/>
      <dgm:t>
        <a:bodyPr/>
        <a:lstStyle/>
        <a:p>
          <a:pPr rtl="0"/>
          <a:r>
            <a:rPr lang="en-US" sz="1800" dirty="0" err="1"/>
            <a:t>New_write_entropy</a:t>
          </a:r>
          <a:r>
            <a:rPr lang="en-US" sz="1800" dirty="0"/>
            <a:t> – sum of entropy in new write operations. </a:t>
          </a:r>
        </a:p>
      </dgm:t>
    </dgm:pt>
    <dgm:pt modelId="{B3BB2ABA-5BA9-40AF-94E8-7FD1901B43E9}" type="parTrans" cxnId="{1438F734-53F3-49D8-9EDD-3B7FB4949FC9}">
      <dgm:prSet/>
      <dgm:spPr/>
      <dgm:t>
        <a:bodyPr/>
        <a:lstStyle/>
        <a:p>
          <a:endParaRPr lang="en-US"/>
        </a:p>
      </dgm:t>
    </dgm:pt>
    <dgm:pt modelId="{14165813-4B34-4052-9A72-7064DADDE8BD}" type="sibTrans" cxnId="{1438F734-53F3-49D8-9EDD-3B7FB4949FC9}">
      <dgm:prSet/>
      <dgm:spPr/>
      <dgm:t>
        <a:bodyPr/>
        <a:lstStyle/>
        <a:p>
          <a:endParaRPr lang="en-US"/>
        </a:p>
      </dgm:t>
    </dgm:pt>
    <dgm:pt modelId="{5948E869-7766-415E-B123-4D772CE1060B}">
      <dgm:prSet custT="1"/>
      <dgm:spPr/>
      <dgm:t>
        <a:bodyPr/>
        <a:lstStyle/>
        <a:p>
          <a:pPr rtl="0"/>
          <a:r>
            <a:rPr lang="en-US" sz="1800" dirty="0" err="1"/>
            <a:t>notExtInListWrite</a:t>
          </a:r>
          <a:r>
            <a:rPr lang="en-US" sz="1800" dirty="0"/>
            <a:t> – number of all write operations (include all extensions) in the last X seconds (X=3) if absolute entropy higher then 3.5. </a:t>
          </a:r>
        </a:p>
      </dgm:t>
    </dgm:pt>
    <dgm:pt modelId="{11F1974A-6B39-441D-BDD0-4D4E37DFCFE5}" type="parTrans" cxnId="{DBBDB2BD-3030-4A8E-8BC0-9E554FCEEBCD}">
      <dgm:prSet/>
      <dgm:spPr/>
      <dgm:t>
        <a:bodyPr/>
        <a:lstStyle/>
        <a:p>
          <a:endParaRPr lang="en-US"/>
        </a:p>
      </dgm:t>
    </dgm:pt>
    <dgm:pt modelId="{2685C254-3387-44A6-9984-719F600E9A95}" type="sibTrans" cxnId="{DBBDB2BD-3030-4A8E-8BC0-9E554FCEEBCD}">
      <dgm:prSet/>
      <dgm:spPr/>
      <dgm:t>
        <a:bodyPr/>
        <a:lstStyle/>
        <a:p>
          <a:endParaRPr lang="en-US"/>
        </a:p>
      </dgm:t>
    </dgm:pt>
    <dgm:pt modelId="{D3C85D27-5535-4A60-866E-8C6EEB2432AC}">
      <dgm:prSet custT="1"/>
      <dgm:spPr/>
      <dgm:t>
        <a:bodyPr/>
        <a:lstStyle/>
        <a:p>
          <a:pPr rtl="0"/>
          <a:r>
            <a:rPr lang="en-US" sz="1800" dirty="0" err="1"/>
            <a:t>honey_pots_touched</a:t>
          </a:r>
          <a:r>
            <a:rPr lang="en-US" sz="1800" dirty="0"/>
            <a:t> – number of honey pots files touched (all OPS) </a:t>
          </a:r>
        </a:p>
      </dgm:t>
    </dgm:pt>
    <dgm:pt modelId="{8690D9F3-DE63-4CA2-9044-472901EDE25F}" type="parTrans" cxnId="{0F8A0760-7CB3-4BAD-A043-7A00C8B2B307}">
      <dgm:prSet/>
      <dgm:spPr/>
      <dgm:t>
        <a:bodyPr/>
        <a:lstStyle/>
        <a:p>
          <a:endParaRPr lang="en-US"/>
        </a:p>
      </dgm:t>
    </dgm:pt>
    <dgm:pt modelId="{7836A425-6B5B-4519-89E5-5DAD735ACB28}" type="sibTrans" cxnId="{0F8A0760-7CB3-4BAD-A043-7A00C8B2B307}">
      <dgm:prSet/>
      <dgm:spPr/>
      <dgm:t>
        <a:bodyPr/>
        <a:lstStyle/>
        <a:p>
          <a:endParaRPr lang="en-US"/>
        </a:p>
      </dgm:t>
    </dgm:pt>
    <dgm:pt modelId="{1F62644D-1955-4E02-9182-31BBCBAEA2C1}">
      <dgm:prSet custT="1"/>
      <dgm:spPr/>
      <dgm:t>
        <a:bodyPr/>
        <a:lstStyle/>
        <a:p>
          <a:pPr rtl="0"/>
          <a:r>
            <a:rPr lang="en-US" sz="1800" dirty="0" err="1"/>
            <a:t>m_total_ops</a:t>
          </a:r>
          <a:r>
            <a:rPr lang="en-US" sz="1800" dirty="0"/>
            <a:t>[OPS_NUM] – number of all operations (interesting extensions only) in the last X seconds (X=3). </a:t>
          </a:r>
        </a:p>
      </dgm:t>
    </dgm:pt>
    <dgm:pt modelId="{1ADD43FC-1BA4-429B-BE4E-EA83ACEF0AF5}" type="parTrans" cxnId="{2B5B67BE-A064-4E69-88A1-60EE4E484491}">
      <dgm:prSet/>
      <dgm:spPr/>
      <dgm:t>
        <a:bodyPr/>
        <a:lstStyle/>
        <a:p>
          <a:endParaRPr lang="en-US"/>
        </a:p>
      </dgm:t>
    </dgm:pt>
    <dgm:pt modelId="{A48D5362-12CD-4FA0-B53E-047AAB39998B}" type="sibTrans" cxnId="{2B5B67BE-A064-4E69-88A1-60EE4E484491}">
      <dgm:prSet/>
      <dgm:spPr/>
      <dgm:t>
        <a:bodyPr/>
        <a:lstStyle/>
        <a:p>
          <a:endParaRPr lang="en-US"/>
        </a:p>
      </dgm:t>
    </dgm:pt>
    <dgm:pt modelId="{934CE996-06E4-4B1D-8C81-8D6B0AA4DFAB}">
      <dgm:prSet custT="1"/>
      <dgm:spPr/>
      <dgm:t>
        <a:bodyPr/>
        <a:lstStyle/>
        <a:p>
          <a:pPr rtl="0"/>
          <a:r>
            <a:rPr lang="en-US" sz="1800" dirty="0" err="1"/>
            <a:t>m_ops</a:t>
          </a:r>
          <a:r>
            <a:rPr lang="en-US" sz="1800" dirty="0"/>
            <a:t>[OPS_NUM] – number of all operations (interesting extensions only) in the process life. </a:t>
          </a:r>
        </a:p>
      </dgm:t>
    </dgm:pt>
    <dgm:pt modelId="{F0451734-9EAA-4C72-911E-4A72DD641782}" type="parTrans" cxnId="{F00BED40-D294-4DA6-AC93-015A4272AC08}">
      <dgm:prSet/>
      <dgm:spPr/>
      <dgm:t>
        <a:bodyPr/>
        <a:lstStyle/>
        <a:p>
          <a:endParaRPr lang="en-US"/>
        </a:p>
      </dgm:t>
    </dgm:pt>
    <dgm:pt modelId="{9A516385-0EFE-42BB-B84C-AA930DB0487A}" type="sibTrans" cxnId="{F00BED40-D294-4DA6-AC93-015A4272AC08}">
      <dgm:prSet/>
      <dgm:spPr/>
      <dgm:t>
        <a:bodyPr/>
        <a:lstStyle/>
        <a:p>
          <a:endParaRPr lang="en-US"/>
        </a:p>
      </dgm:t>
    </dgm:pt>
    <dgm:pt modelId="{6F6E66FE-91D3-40B4-866A-7550DADA3B9D}" type="pres">
      <dgm:prSet presAssocID="{7EA5AF27-F35E-4DBD-BD80-13ECA00EDB6D}" presName="diagram" presStyleCnt="0">
        <dgm:presLayoutVars>
          <dgm:dir/>
          <dgm:resizeHandles val="exact"/>
        </dgm:presLayoutVars>
      </dgm:prSet>
      <dgm:spPr/>
    </dgm:pt>
    <dgm:pt modelId="{631560F8-188E-4820-89FA-76CA8E86F951}" type="pres">
      <dgm:prSet presAssocID="{F3FE5B68-7627-4573-94D3-EB5E1DD849CA}" presName="node" presStyleLbl="node1" presStyleIdx="0" presStyleCnt="2" custScaleX="43639" custScaleY="35266" custLinFactNeighborX="-101" custLinFactNeighborY="-7289">
        <dgm:presLayoutVars>
          <dgm:bulletEnabled val="1"/>
        </dgm:presLayoutVars>
      </dgm:prSet>
      <dgm:spPr/>
    </dgm:pt>
    <dgm:pt modelId="{9837A10E-1388-4801-8615-D0DF7EEC99F7}" type="pres">
      <dgm:prSet presAssocID="{31C2C125-9A97-4EDB-9894-D049D865FFC7}" presName="sibTrans" presStyleLbl="sibTrans2D1" presStyleIdx="0" presStyleCnt="1"/>
      <dgm:spPr/>
    </dgm:pt>
    <dgm:pt modelId="{CF31B5F8-FC6A-4B3D-B347-1FEFE1AC759F}" type="pres">
      <dgm:prSet presAssocID="{31C2C125-9A97-4EDB-9894-D049D865FFC7}" presName="connectorText" presStyleLbl="sibTrans2D1" presStyleIdx="0" presStyleCnt="1"/>
      <dgm:spPr/>
    </dgm:pt>
    <dgm:pt modelId="{2DE9AB7A-FF38-4B3D-A566-B6B9C2D6DE60}" type="pres">
      <dgm:prSet presAssocID="{CD067D8E-4651-4E03-AF44-1EFDCB1BD7B9}" presName="node" presStyleLbl="node1" presStyleIdx="1" presStyleCnt="2" custScaleY="169516">
        <dgm:presLayoutVars>
          <dgm:bulletEnabled val="1"/>
        </dgm:presLayoutVars>
      </dgm:prSet>
      <dgm:spPr/>
    </dgm:pt>
  </dgm:ptLst>
  <dgm:cxnLst>
    <dgm:cxn modelId="{1438F734-53F3-49D8-9EDD-3B7FB4949FC9}" srcId="{CD067D8E-4651-4E03-AF44-1EFDCB1BD7B9}" destId="{3FDDD6BE-DD65-4BDB-997F-C96F1099734C}" srcOrd="4" destOrd="0" parTransId="{B3BB2ABA-5BA9-40AF-94E8-7FD1901B43E9}" sibTransId="{14165813-4B34-4052-9A72-7064DADDE8BD}"/>
    <dgm:cxn modelId="{F5DB3238-9526-4534-99E9-27B603BC13BE}" type="presOf" srcId="{D3C85D27-5535-4A60-866E-8C6EEB2432AC}" destId="{2DE9AB7A-FF38-4B3D-A566-B6B9C2D6DE60}" srcOrd="0" destOrd="7" presId="urn:microsoft.com/office/officeart/2005/8/layout/process5"/>
    <dgm:cxn modelId="{BEECF83B-7580-4FF8-B0DF-86F65A7021F6}" srcId="{CD067D8E-4651-4E03-AF44-1EFDCB1BD7B9}" destId="{F5A805DD-FB66-46C6-A64A-B1BE2342958F}" srcOrd="0" destOrd="0" parTransId="{7BF64D3B-952D-417D-B0D4-91A4AD6D8F10}" sibTransId="{130F6157-5FBA-4256-802E-E04B0057C7D5}"/>
    <dgm:cxn modelId="{F00BED40-D294-4DA6-AC93-015A4272AC08}" srcId="{CD067D8E-4651-4E03-AF44-1EFDCB1BD7B9}" destId="{934CE996-06E4-4B1D-8C81-8D6B0AA4DFAB}" srcOrd="8" destOrd="0" parTransId="{F0451734-9EAA-4C72-911E-4A72DD641782}" sibTransId="{9A516385-0EFE-42BB-B84C-AA930DB0487A}"/>
    <dgm:cxn modelId="{4C59875C-CCB4-4894-BCA7-3A8BED8C91DB}" srcId="{7EA5AF27-F35E-4DBD-BD80-13ECA00EDB6D}" destId="{F3FE5B68-7627-4573-94D3-EB5E1DD849CA}" srcOrd="0" destOrd="0" parTransId="{8DC0D381-E4CE-4B6B-BB88-B83990B9F5D7}" sibTransId="{31C2C125-9A97-4EDB-9894-D049D865FFC7}"/>
    <dgm:cxn modelId="{0F8A0760-7CB3-4BAD-A043-7A00C8B2B307}" srcId="{CD067D8E-4651-4E03-AF44-1EFDCB1BD7B9}" destId="{D3C85D27-5535-4A60-866E-8C6EEB2432AC}" srcOrd="6" destOrd="0" parTransId="{8690D9F3-DE63-4CA2-9044-472901EDE25F}" sibTransId="{7836A425-6B5B-4519-89E5-5DAD735ACB28}"/>
    <dgm:cxn modelId="{277C5541-1A1F-450A-BF05-77EDF78DB3A4}" type="presOf" srcId="{927EC196-2F58-41D4-B109-EB402C277C1C}" destId="{2DE9AB7A-FF38-4B3D-A566-B6B9C2D6DE60}" srcOrd="0" destOrd="3" presId="urn:microsoft.com/office/officeart/2005/8/layout/process5"/>
    <dgm:cxn modelId="{78603043-A7F0-42D6-8072-B30DF83A7196}" type="presOf" srcId="{3FDDD6BE-DD65-4BDB-997F-C96F1099734C}" destId="{2DE9AB7A-FF38-4B3D-A566-B6B9C2D6DE60}" srcOrd="0" destOrd="5" presId="urn:microsoft.com/office/officeart/2005/8/layout/process5"/>
    <dgm:cxn modelId="{1D326A65-FAA5-4491-BA59-35575409DDB9}" type="presOf" srcId="{1F62644D-1955-4E02-9182-31BBCBAEA2C1}" destId="{2DE9AB7A-FF38-4B3D-A566-B6B9C2D6DE60}" srcOrd="0" destOrd="8" presId="urn:microsoft.com/office/officeart/2005/8/layout/process5"/>
    <dgm:cxn modelId="{212D4B58-260A-453B-9E5A-3ED60AF6E782}" type="presOf" srcId="{31C2C125-9A97-4EDB-9894-D049D865FFC7}" destId="{CF31B5F8-FC6A-4B3D-B347-1FEFE1AC759F}" srcOrd="1" destOrd="0" presId="urn:microsoft.com/office/officeart/2005/8/layout/process5"/>
    <dgm:cxn modelId="{376DCD58-F0FE-4EA4-B129-E5485B98C02A}" type="presOf" srcId="{F5A805DD-FB66-46C6-A64A-B1BE2342958F}" destId="{2DE9AB7A-FF38-4B3D-A566-B6B9C2D6DE60}" srcOrd="0" destOrd="1" presId="urn:microsoft.com/office/officeart/2005/8/layout/process5"/>
    <dgm:cxn modelId="{90C3957B-5A9C-4954-B995-30C1E9922D87}" srcId="{7EA5AF27-F35E-4DBD-BD80-13ECA00EDB6D}" destId="{CD067D8E-4651-4E03-AF44-1EFDCB1BD7B9}" srcOrd="1" destOrd="0" parTransId="{B4B01FA4-C42B-425D-BE6A-377F184106B5}" sibTransId="{81502B00-FD45-4E38-B0CF-2FBB823BAA4D}"/>
    <dgm:cxn modelId="{46F22BA0-151A-4F20-A52D-8CF6586FAD33}" type="presOf" srcId="{5948E869-7766-415E-B123-4D772CE1060B}" destId="{2DE9AB7A-FF38-4B3D-A566-B6B9C2D6DE60}" srcOrd="0" destOrd="6" presId="urn:microsoft.com/office/officeart/2005/8/layout/process5"/>
    <dgm:cxn modelId="{257657A5-EDD4-4059-BA83-534E19683B5C}" type="presOf" srcId="{F3FE5B68-7627-4573-94D3-EB5E1DD849CA}" destId="{631560F8-188E-4820-89FA-76CA8E86F951}" srcOrd="0" destOrd="0" presId="urn:microsoft.com/office/officeart/2005/8/layout/process5"/>
    <dgm:cxn modelId="{803E12A6-FB1A-4F75-8033-1B59D30C15D1}" type="presOf" srcId="{7EA5AF27-F35E-4DBD-BD80-13ECA00EDB6D}" destId="{6F6E66FE-91D3-40B4-866A-7550DADA3B9D}" srcOrd="0" destOrd="0" presId="urn:microsoft.com/office/officeart/2005/8/layout/process5"/>
    <dgm:cxn modelId="{0D7A8EAF-BF5E-4ECD-BECE-656B5150CABA}" type="presOf" srcId="{934CE996-06E4-4B1D-8C81-8D6B0AA4DFAB}" destId="{2DE9AB7A-FF38-4B3D-A566-B6B9C2D6DE60}" srcOrd="0" destOrd="9" presId="urn:microsoft.com/office/officeart/2005/8/layout/process5"/>
    <dgm:cxn modelId="{DB7393BD-D1A8-4AC1-88E7-3CEE050375DC}" srcId="{CD067D8E-4651-4E03-AF44-1EFDCB1BD7B9}" destId="{813A6C97-589A-44FA-A99D-FD48A6661D9C}" srcOrd="1" destOrd="0" parTransId="{8E37581D-2831-4A6F-B2AF-2B230990F4BB}" sibTransId="{6AF57A56-7CAC-4AAE-BD7B-06054F300EE7}"/>
    <dgm:cxn modelId="{DBBDB2BD-3030-4A8E-8BC0-9E554FCEEBCD}" srcId="{CD067D8E-4651-4E03-AF44-1EFDCB1BD7B9}" destId="{5948E869-7766-415E-B123-4D772CE1060B}" srcOrd="5" destOrd="0" parTransId="{11F1974A-6B39-441D-BDD0-4D4E37DFCFE5}" sibTransId="{2685C254-3387-44A6-9984-719F600E9A95}"/>
    <dgm:cxn modelId="{2B5B67BE-A064-4E69-88A1-60EE4E484491}" srcId="{CD067D8E-4651-4E03-AF44-1EFDCB1BD7B9}" destId="{1F62644D-1955-4E02-9182-31BBCBAEA2C1}" srcOrd="7" destOrd="0" parTransId="{1ADD43FC-1BA4-429B-BE4E-EA83ACEF0AF5}" sibTransId="{A48D5362-12CD-4FA0-B53E-047AAB39998B}"/>
    <dgm:cxn modelId="{C86FC7BF-843B-4CC0-8F64-B58C8CE1307D}" srcId="{CD067D8E-4651-4E03-AF44-1EFDCB1BD7B9}" destId="{927EC196-2F58-41D4-B109-EB402C277C1C}" srcOrd="2" destOrd="0" parTransId="{F858745F-5586-4B44-9050-4C570716C1A7}" sibTransId="{6165949C-C116-4167-AFCD-8727A5E6670C}"/>
    <dgm:cxn modelId="{DACC3FDA-8ACE-4987-A60E-3375CE94BCBB}" type="presOf" srcId="{31C2C125-9A97-4EDB-9894-D049D865FFC7}" destId="{9837A10E-1388-4801-8615-D0DF7EEC99F7}" srcOrd="0" destOrd="0" presId="urn:microsoft.com/office/officeart/2005/8/layout/process5"/>
    <dgm:cxn modelId="{08D111F1-0E21-4FC8-8485-0433C1F55808}" type="presOf" srcId="{CD067D8E-4651-4E03-AF44-1EFDCB1BD7B9}" destId="{2DE9AB7A-FF38-4B3D-A566-B6B9C2D6DE60}" srcOrd="0" destOrd="0" presId="urn:microsoft.com/office/officeart/2005/8/layout/process5"/>
    <dgm:cxn modelId="{02E52EF4-4714-4E6A-A15F-D9E558277678}" type="presOf" srcId="{813A6C97-589A-44FA-A99D-FD48A6661D9C}" destId="{2DE9AB7A-FF38-4B3D-A566-B6B9C2D6DE60}" srcOrd="0" destOrd="2" presId="urn:microsoft.com/office/officeart/2005/8/layout/process5"/>
    <dgm:cxn modelId="{E78E91F9-878C-47A5-8031-F1E2EB27AD47}" srcId="{CD067D8E-4651-4E03-AF44-1EFDCB1BD7B9}" destId="{A5F4AAA8-1717-4E93-9065-3C7E34B3741B}" srcOrd="3" destOrd="0" parTransId="{C0335F6A-9564-460D-9E3C-C07F1C69AEFA}" sibTransId="{03520AA4-EB1D-48F7-BC24-4E2983E4BDB3}"/>
    <dgm:cxn modelId="{976266FF-348D-41F0-9804-0DDF4438FF2B}" type="presOf" srcId="{A5F4AAA8-1717-4E93-9065-3C7E34B3741B}" destId="{2DE9AB7A-FF38-4B3D-A566-B6B9C2D6DE60}" srcOrd="0" destOrd="4" presId="urn:microsoft.com/office/officeart/2005/8/layout/process5"/>
    <dgm:cxn modelId="{4D72008B-CC74-4A43-A429-A9E859225819}" type="presParOf" srcId="{6F6E66FE-91D3-40B4-866A-7550DADA3B9D}" destId="{631560F8-188E-4820-89FA-76CA8E86F951}" srcOrd="0" destOrd="0" presId="urn:microsoft.com/office/officeart/2005/8/layout/process5"/>
    <dgm:cxn modelId="{10F759B3-E0E5-44C3-A021-596488DAAB2E}" type="presParOf" srcId="{6F6E66FE-91D3-40B4-866A-7550DADA3B9D}" destId="{9837A10E-1388-4801-8615-D0DF7EEC99F7}" srcOrd="1" destOrd="0" presId="urn:microsoft.com/office/officeart/2005/8/layout/process5"/>
    <dgm:cxn modelId="{1122761D-91B9-49FB-B0AA-D084D3E4C7B3}" type="presParOf" srcId="{9837A10E-1388-4801-8615-D0DF7EEC99F7}" destId="{CF31B5F8-FC6A-4B3D-B347-1FEFE1AC759F}" srcOrd="0" destOrd="0" presId="urn:microsoft.com/office/officeart/2005/8/layout/process5"/>
    <dgm:cxn modelId="{AB1BA770-70A7-4889-85A4-91E9089DF507}" type="presParOf" srcId="{6F6E66FE-91D3-40B4-866A-7550DADA3B9D}" destId="{2DE9AB7A-FF38-4B3D-A566-B6B9C2D6DE60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9A8BA3-35B8-42DE-BA1D-B7D68A04116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3DB3C6BE-DF79-4989-AD05-5C9331CD51E3}">
      <dgm:prSet/>
      <dgm:spPr/>
      <dgm:t>
        <a:bodyPr/>
        <a:lstStyle/>
        <a:p>
          <a:r>
            <a:rPr lang="en-US"/>
            <a:t>Criteria:</a:t>
          </a:r>
        </a:p>
      </dgm:t>
    </dgm:pt>
    <dgm:pt modelId="{BC264C8B-F1B9-4FEF-BD5F-CE0774C0FABB}" type="parTrans" cxnId="{60170E97-130D-4018-A6FF-3FAC2DD11CE9}">
      <dgm:prSet/>
      <dgm:spPr/>
      <dgm:t>
        <a:bodyPr/>
        <a:lstStyle/>
        <a:p>
          <a:endParaRPr lang="en-US"/>
        </a:p>
      </dgm:t>
    </dgm:pt>
    <dgm:pt modelId="{2B3BC2C9-EA02-4E4E-A5D9-D2A40233D087}" type="sibTrans" cxnId="{60170E97-130D-4018-A6FF-3FAC2DD11CE9}">
      <dgm:prSet/>
      <dgm:spPr/>
      <dgm:t>
        <a:bodyPr/>
        <a:lstStyle/>
        <a:p>
          <a:endParaRPr lang="en-US"/>
        </a:p>
      </dgm:t>
    </dgm:pt>
    <dgm:pt modelId="{89719E4B-63C9-4C61-995F-8E4A20F530E9}">
      <dgm:prSet/>
      <dgm:spPr/>
      <dgm:t>
        <a:bodyPr/>
        <a:lstStyle/>
        <a:p>
          <a:r>
            <a:rPr lang="en-US" dirty="0"/>
            <a:t>I/O operations: Read, write(new file), rewrite, rename.</a:t>
          </a:r>
        </a:p>
      </dgm:t>
    </dgm:pt>
    <dgm:pt modelId="{C21F8055-4A62-4793-8E29-C36D05990BD9}" type="parTrans" cxnId="{EF50B61C-6881-4BC9-906A-24775CC4D8CC}">
      <dgm:prSet/>
      <dgm:spPr/>
      <dgm:t>
        <a:bodyPr/>
        <a:lstStyle/>
        <a:p>
          <a:endParaRPr lang="en-US"/>
        </a:p>
      </dgm:t>
    </dgm:pt>
    <dgm:pt modelId="{8BCAFEF1-438C-41B5-B4A7-E5B32C8AEE50}" type="sibTrans" cxnId="{EF50B61C-6881-4BC9-906A-24775CC4D8CC}">
      <dgm:prSet/>
      <dgm:spPr/>
      <dgm:t>
        <a:bodyPr/>
        <a:lstStyle/>
        <a:p>
          <a:endParaRPr lang="en-US"/>
        </a:p>
      </dgm:t>
    </dgm:pt>
    <dgm:pt modelId="{286389F4-F680-4779-9FD7-F52EF155B40A}">
      <dgm:prSet/>
      <dgm:spPr/>
      <dgm:t>
        <a:bodyPr/>
        <a:lstStyle/>
        <a:p>
          <a:r>
            <a:rPr lang="en-US"/>
            <a:t>short (3 sec) aggregation and long (process life) time aggregation</a:t>
          </a:r>
        </a:p>
      </dgm:t>
    </dgm:pt>
    <dgm:pt modelId="{8D804FE0-EA74-4C78-867D-0AE9FF0C1719}" type="parTrans" cxnId="{668959E7-C708-44E0-86A7-A016B2304C60}">
      <dgm:prSet/>
      <dgm:spPr/>
      <dgm:t>
        <a:bodyPr/>
        <a:lstStyle/>
        <a:p>
          <a:endParaRPr lang="en-US"/>
        </a:p>
      </dgm:t>
    </dgm:pt>
    <dgm:pt modelId="{E6848460-BE95-407A-8ADD-70D4630BBD9A}" type="sibTrans" cxnId="{668959E7-C708-44E0-86A7-A016B2304C60}">
      <dgm:prSet/>
      <dgm:spPr/>
      <dgm:t>
        <a:bodyPr/>
        <a:lstStyle/>
        <a:p>
          <a:endParaRPr lang="en-US"/>
        </a:p>
      </dgm:t>
    </dgm:pt>
    <dgm:pt modelId="{54A83192-708F-4C86-BBAA-332278257B53}">
      <dgm:prSet/>
      <dgm:spPr/>
      <dgm:t>
        <a:bodyPr/>
        <a:lstStyle/>
        <a:p>
          <a:r>
            <a:rPr lang="en-US" dirty="0"/>
            <a:t>Absolute and relative entropy.</a:t>
          </a:r>
        </a:p>
      </dgm:t>
    </dgm:pt>
    <dgm:pt modelId="{8CD878B4-D86A-4D9A-B2FE-0C21A8D6F8CC}" type="parTrans" cxnId="{8EC47439-3B11-4F8D-B80E-94AEACC1EFC2}">
      <dgm:prSet/>
      <dgm:spPr/>
      <dgm:t>
        <a:bodyPr/>
        <a:lstStyle/>
        <a:p>
          <a:endParaRPr lang="en-US"/>
        </a:p>
      </dgm:t>
    </dgm:pt>
    <dgm:pt modelId="{F23B87F0-65D1-421B-8866-45B8C1BEC6A6}" type="sibTrans" cxnId="{8EC47439-3B11-4F8D-B80E-94AEACC1EFC2}">
      <dgm:prSet/>
      <dgm:spPr/>
      <dgm:t>
        <a:bodyPr/>
        <a:lstStyle/>
        <a:p>
          <a:endParaRPr lang="en-US"/>
        </a:p>
      </dgm:t>
    </dgm:pt>
    <dgm:pt modelId="{4E91FA80-9D36-452F-91E9-84E519FBE662}" type="pres">
      <dgm:prSet presAssocID="{3E9A8BA3-35B8-42DE-BA1D-B7D68A0411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D50B75-914E-4AA7-B54D-41CD45742B32}" type="pres">
      <dgm:prSet presAssocID="{3DB3C6BE-DF79-4989-AD05-5C9331CD51E3}" presName="hierRoot1" presStyleCnt="0">
        <dgm:presLayoutVars>
          <dgm:hierBranch val="init"/>
        </dgm:presLayoutVars>
      </dgm:prSet>
      <dgm:spPr/>
    </dgm:pt>
    <dgm:pt modelId="{7C7563E4-E49D-42EA-AB34-6F7ABCA02A92}" type="pres">
      <dgm:prSet presAssocID="{3DB3C6BE-DF79-4989-AD05-5C9331CD51E3}" presName="rootComposite1" presStyleCnt="0"/>
      <dgm:spPr/>
    </dgm:pt>
    <dgm:pt modelId="{AFF26401-DD09-4C95-8196-90A504EA61D3}" type="pres">
      <dgm:prSet presAssocID="{3DB3C6BE-DF79-4989-AD05-5C9331CD51E3}" presName="rootText1" presStyleLbl="node0" presStyleIdx="0" presStyleCnt="1">
        <dgm:presLayoutVars>
          <dgm:chPref val="3"/>
        </dgm:presLayoutVars>
      </dgm:prSet>
      <dgm:spPr/>
    </dgm:pt>
    <dgm:pt modelId="{CF3E74AF-260C-4847-84B5-1E94D52DB66C}" type="pres">
      <dgm:prSet presAssocID="{3DB3C6BE-DF79-4989-AD05-5C9331CD51E3}" presName="rootConnector1" presStyleLbl="node1" presStyleIdx="0" presStyleCnt="0"/>
      <dgm:spPr/>
    </dgm:pt>
    <dgm:pt modelId="{F758624E-94A9-4A3C-AACC-E35766B9964C}" type="pres">
      <dgm:prSet presAssocID="{3DB3C6BE-DF79-4989-AD05-5C9331CD51E3}" presName="hierChild2" presStyleCnt="0"/>
      <dgm:spPr/>
    </dgm:pt>
    <dgm:pt modelId="{6CF0E547-DAAD-4023-BE14-C7F44E814DA1}" type="pres">
      <dgm:prSet presAssocID="{C21F8055-4A62-4793-8E29-C36D05990BD9}" presName="Name64" presStyleLbl="parChTrans1D2" presStyleIdx="0" presStyleCnt="3"/>
      <dgm:spPr/>
    </dgm:pt>
    <dgm:pt modelId="{0222994A-294F-4ECF-9402-2BD97956A317}" type="pres">
      <dgm:prSet presAssocID="{89719E4B-63C9-4C61-995F-8E4A20F530E9}" presName="hierRoot2" presStyleCnt="0">
        <dgm:presLayoutVars>
          <dgm:hierBranch val="init"/>
        </dgm:presLayoutVars>
      </dgm:prSet>
      <dgm:spPr/>
    </dgm:pt>
    <dgm:pt modelId="{1768041D-0D0E-4D29-A0DE-017F19FC63FD}" type="pres">
      <dgm:prSet presAssocID="{89719E4B-63C9-4C61-995F-8E4A20F530E9}" presName="rootComposite" presStyleCnt="0"/>
      <dgm:spPr/>
    </dgm:pt>
    <dgm:pt modelId="{766C03C5-9D44-4C2C-B7FC-AD8CCF0DBBA3}" type="pres">
      <dgm:prSet presAssocID="{89719E4B-63C9-4C61-995F-8E4A20F530E9}" presName="rootText" presStyleLbl="node2" presStyleIdx="0" presStyleCnt="3">
        <dgm:presLayoutVars>
          <dgm:chPref val="3"/>
        </dgm:presLayoutVars>
      </dgm:prSet>
      <dgm:spPr/>
    </dgm:pt>
    <dgm:pt modelId="{E13BA84C-45CC-4498-9239-CED2EBADAABC}" type="pres">
      <dgm:prSet presAssocID="{89719E4B-63C9-4C61-995F-8E4A20F530E9}" presName="rootConnector" presStyleLbl="node2" presStyleIdx="0" presStyleCnt="3"/>
      <dgm:spPr/>
    </dgm:pt>
    <dgm:pt modelId="{8362618C-5283-48B6-948C-33B179E19C58}" type="pres">
      <dgm:prSet presAssocID="{89719E4B-63C9-4C61-995F-8E4A20F530E9}" presName="hierChild4" presStyleCnt="0"/>
      <dgm:spPr/>
    </dgm:pt>
    <dgm:pt modelId="{229016D3-DB52-4599-982E-6896235A3423}" type="pres">
      <dgm:prSet presAssocID="{89719E4B-63C9-4C61-995F-8E4A20F530E9}" presName="hierChild5" presStyleCnt="0"/>
      <dgm:spPr/>
    </dgm:pt>
    <dgm:pt modelId="{27BAE975-F0F6-442D-975B-99A1A66563E4}" type="pres">
      <dgm:prSet presAssocID="{8D804FE0-EA74-4C78-867D-0AE9FF0C1719}" presName="Name64" presStyleLbl="parChTrans1D2" presStyleIdx="1" presStyleCnt="3"/>
      <dgm:spPr/>
    </dgm:pt>
    <dgm:pt modelId="{9C5EBC7D-A26F-4CF7-AD3C-0D7DC1548FD0}" type="pres">
      <dgm:prSet presAssocID="{286389F4-F680-4779-9FD7-F52EF155B40A}" presName="hierRoot2" presStyleCnt="0">
        <dgm:presLayoutVars>
          <dgm:hierBranch val="init"/>
        </dgm:presLayoutVars>
      </dgm:prSet>
      <dgm:spPr/>
    </dgm:pt>
    <dgm:pt modelId="{C880F824-915A-40D6-8724-162E54CD070F}" type="pres">
      <dgm:prSet presAssocID="{286389F4-F680-4779-9FD7-F52EF155B40A}" presName="rootComposite" presStyleCnt="0"/>
      <dgm:spPr/>
    </dgm:pt>
    <dgm:pt modelId="{1489DA74-869B-4737-B4BF-DBA2079B144B}" type="pres">
      <dgm:prSet presAssocID="{286389F4-F680-4779-9FD7-F52EF155B40A}" presName="rootText" presStyleLbl="node2" presStyleIdx="1" presStyleCnt="3">
        <dgm:presLayoutVars>
          <dgm:chPref val="3"/>
        </dgm:presLayoutVars>
      </dgm:prSet>
      <dgm:spPr/>
    </dgm:pt>
    <dgm:pt modelId="{509EBA07-09FA-4556-A493-F14870CD44DE}" type="pres">
      <dgm:prSet presAssocID="{286389F4-F680-4779-9FD7-F52EF155B40A}" presName="rootConnector" presStyleLbl="node2" presStyleIdx="1" presStyleCnt="3"/>
      <dgm:spPr/>
    </dgm:pt>
    <dgm:pt modelId="{450B58D5-8DF4-4AD1-8412-7545395C023B}" type="pres">
      <dgm:prSet presAssocID="{286389F4-F680-4779-9FD7-F52EF155B40A}" presName="hierChild4" presStyleCnt="0"/>
      <dgm:spPr/>
    </dgm:pt>
    <dgm:pt modelId="{E9C49B85-FCB5-412B-B369-9D6DD364CE14}" type="pres">
      <dgm:prSet presAssocID="{286389F4-F680-4779-9FD7-F52EF155B40A}" presName="hierChild5" presStyleCnt="0"/>
      <dgm:spPr/>
    </dgm:pt>
    <dgm:pt modelId="{78D964FB-E0DB-4FB3-A310-E274F608015A}" type="pres">
      <dgm:prSet presAssocID="{8CD878B4-D86A-4D9A-B2FE-0C21A8D6F8CC}" presName="Name64" presStyleLbl="parChTrans1D2" presStyleIdx="2" presStyleCnt="3"/>
      <dgm:spPr/>
    </dgm:pt>
    <dgm:pt modelId="{E493DEE8-CCA6-4B94-B44F-82F409165CC0}" type="pres">
      <dgm:prSet presAssocID="{54A83192-708F-4C86-BBAA-332278257B53}" presName="hierRoot2" presStyleCnt="0">
        <dgm:presLayoutVars>
          <dgm:hierBranch val="init"/>
        </dgm:presLayoutVars>
      </dgm:prSet>
      <dgm:spPr/>
    </dgm:pt>
    <dgm:pt modelId="{153289AD-27C2-491E-BE3B-AA2E4FFC4EA0}" type="pres">
      <dgm:prSet presAssocID="{54A83192-708F-4C86-BBAA-332278257B53}" presName="rootComposite" presStyleCnt="0"/>
      <dgm:spPr/>
    </dgm:pt>
    <dgm:pt modelId="{BC2E40CD-0572-43D2-9506-7AA86EEE8CCD}" type="pres">
      <dgm:prSet presAssocID="{54A83192-708F-4C86-BBAA-332278257B53}" presName="rootText" presStyleLbl="node2" presStyleIdx="2" presStyleCnt="3">
        <dgm:presLayoutVars>
          <dgm:chPref val="3"/>
        </dgm:presLayoutVars>
      </dgm:prSet>
      <dgm:spPr/>
    </dgm:pt>
    <dgm:pt modelId="{504EA0F0-95A7-49A6-A87C-2E0892A407CB}" type="pres">
      <dgm:prSet presAssocID="{54A83192-708F-4C86-BBAA-332278257B53}" presName="rootConnector" presStyleLbl="node2" presStyleIdx="2" presStyleCnt="3"/>
      <dgm:spPr/>
    </dgm:pt>
    <dgm:pt modelId="{CB01B672-D154-4695-BCBC-93BD5640B888}" type="pres">
      <dgm:prSet presAssocID="{54A83192-708F-4C86-BBAA-332278257B53}" presName="hierChild4" presStyleCnt="0"/>
      <dgm:spPr/>
    </dgm:pt>
    <dgm:pt modelId="{71A64445-BD74-4626-9EE1-AD65893EDDEE}" type="pres">
      <dgm:prSet presAssocID="{54A83192-708F-4C86-BBAA-332278257B53}" presName="hierChild5" presStyleCnt="0"/>
      <dgm:spPr/>
    </dgm:pt>
    <dgm:pt modelId="{F86FFBBE-F7FB-4454-8647-ED339D7F84EB}" type="pres">
      <dgm:prSet presAssocID="{3DB3C6BE-DF79-4989-AD05-5C9331CD51E3}" presName="hierChild3" presStyleCnt="0"/>
      <dgm:spPr/>
    </dgm:pt>
  </dgm:ptLst>
  <dgm:cxnLst>
    <dgm:cxn modelId="{F5098103-A91B-472E-9400-0D38F501F6F1}" type="presOf" srcId="{54A83192-708F-4C86-BBAA-332278257B53}" destId="{504EA0F0-95A7-49A6-A87C-2E0892A407CB}" srcOrd="1" destOrd="0" presId="urn:microsoft.com/office/officeart/2009/3/layout/HorizontalOrganizationChart"/>
    <dgm:cxn modelId="{4DEF1D04-0FC7-47D9-94EE-2F1CDBEE6537}" type="presOf" srcId="{286389F4-F680-4779-9FD7-F52EF155B40A}" destId="{1489DA74-869B-4737-B4BF-DBA2079B144B}" srcOrd="0" destOrd="0" presId="urn:microsoft.com/office/officeart/2009/3/layout/HorizontalOrganizationChart"/>
    <dgm:cxn modelId="{EF50B61C-6881-4BC9-906A-24775CC4D8CC}" srcId="{3DB3C6BE-DF79-4989-AD05-5C9331CD51E3}" destId="{89719E4B-63C9-4C61-995F-8E4A20F530E9}" srcOrd="0" destOrd="0" parTransId="{C21F8055-4A62-4793-8E29-C36D05990BD9}" sibTransId="{8BCAFEF1-438C-41B5-B4A7-E5B32C8AEE50}"/>
    <dgm:cxn modelId="{8EC47439-3B11-4F8D-B80E-94AEACC1EFC2}" srcId="{3DB3C6BE-DF79-4989-AD05-5C9331CD51E3}" destId="{54A83192-708F-4C86-BBAA-332278257B53}" srcOrd="2" destOrd="0" parTransId="{8CD878B4-D86A-4D9A-B2FE-0C21A8D6F8CC}" sibTransId="{F23B87F0-65D1-421B-8866-45B8C1BEC6A6}"/>
    <dgm:cxn modelId="{8E74446E-7DC5-49E1-A443-6047FED174C8}" type="presOf" srcId="{8CD878B4-D86A-4D9A-B2FE-0C21A8D6F8CC}" destId="{78D964FB-E0DB-4FB3-A310-E274F608015A}" srcOrd="0" destOrd="0" presId="urn:microsoft.com/office/officeart/2009/3/layout/HorizontalOrganizationChart"/>
    <dgm:cxn modelId="{A0D0C676-C7D9-4875-8430-C05D1D97F9A3}" type="presOf" srcId="{3E9A8BA3-35B8-42DE-BA1D-B7D68A041163}" destId="{4E91FA80-9D36-452F-91E9-84E519FBE662}" srcOrd="0" destOrd="0" presId="urn:microsoft.com/office/officeart/2009/3/layout/HorizontalOrganizationChart"/>
    <dgm:cxn modelId="{8D507D83-56F2-4508-A3A2-5ABA7EA125EF}" type="presOf" srcId="{89719E4B-63C9-4C61-995F-8E4A20F530E9}" destId="{766C03C5-9D44-4C2C-B7FC-AD8CCF0DBBA3}" srcOrd="0" destOrd="0" presId="urn:microsoft.com/office/officeart/2009/3/layout/HorizontalOrganizationChart"/>
    <dgm:cxn modelId="{60170E97-130D-4018-A6FF-3FAC2DD11CE9}" srcId="{3E9A8BA3-35B8-42DE-BA1D-B7D68A041163}" destId="{3DB3C6BE-DF79-4989-AD05-5C9331CD51E3}" srcOrd="0" destOrd="0" parTransId="{BC264C8B-F1B9-4FEF-BD5F-CE0774C0FABB}" sibTransId="{2B3BC2C9-EA02-4E4E-A5D9-D2A40233D087}"/>
    <dgm:cxn modelId="{D3183399-0D6A-422D-9402-B18B0A6C749A}" type="presOf" srcId="{54A83192-708F-4C86-BBAA-332278257B53}" destId="{BC2E40CD-0572-43D2-9506-7AA86EEE8CCD}" srcOrd="0" destOrd="0" presId="urn:microsoft.com/office/officeart/2009/3/layout/HorizontalOrganizationChart"/>
    <dgm:cxn modelId="{927DB999-86AE-4110-8454-B91FDF3C29ED}" type="presOf" srcId="{3DB3C6BE-DF79-4989-AD05-5C9331CD51E3}" destId="{CF3E74AF-260C-4847-84B5-1E94D52DB66C}" srcOrd="1" destOrd="0" presId="urn:microsoft.com/office/officeart/2009/3/layout/HorizontalOrganizationChart"/>
    <dgm:cxn modelId="{D8CCE89F-60D1-4488-9DC9-62034877D7F0}" type="presOf" srcId="{89719E4B-63C9-4C61-995F-8E4A20F530E9}" destId="{E13BA84C-45CC-4498-9239-CED2EBADAABC}" srcOrd="1" destOrd="0" presId="urn:microsoft.com/office/officeart/2009/3/layout/HorizontalOrganizationChart"/>
    <dgm:cxn modelId="{EC1DC3A6-A26F-4169-88A1-F8A82E68DED6}" type="presOf" srcId="{C21F8055-4A62-4793-8E29-C36D05990BD9}" destId="{6CF0E547-DAAD-4023-BE14-C7F44E814DA1}" srcOrd="0" destOrd="0" presId="urn:microsoft.com/office/officeart/2009/3/layout/HorizontalOrganizationChart"/>
    <dgm:cxn modelId="{698265B1-76BC-447E-B764-3E4BDA4E68E3}" type="presOf" srcId="{8D804FE0-EA74-4C78-867D-0AE9FF0C1719}" destId="{27BAE975-F0F6-442D-975B-99A1A66563E4}" srcOrd="0" destOrd="0" presId="urn:microsoft.com/office/officeart/2009/3/layout/HorizontalOrganizationChart"/>
    <dgm:cxn modelId="{02CF61CB-B3B7-45C2-B83C-8B4FA5615A40}" type="presOf" srcId="{286389F4-F680-4779-9FD7-F52EF155B40A}" destId="{509EBA07-09FA-4556-A493-F14870CD44DE}" srcOrd="1" destOrd="0" presId="urn:microsoft.com/office/officeart/2009/3/layout/HorizontalOrganizationChart"/>
    <dgm:cxn modelId="{BA860ADB-3A9D-48CC-8EA0-AEEAB1597D7B}" type="presOf" srcId="{3DB3C6BE-DF79-4989-AD05-5C9331CD51E3}" destId="{AFF26401-DD09-4C95-8196-90A504EA61D3}" srcOrd="0" destOrd="0" presId="urn:microsoft.com/office/officeart/2009/3/layout/HorizontalOrganizationChart"/>
    <dgm:cxn modelId="{668959E7-C708-44E0-86A7-A016B2304C60}" srcId="{3DB3C6BE-DF79-4989-AD05-5C9331CD51E3}" destId="{286389F4-F680-4779-9FD7-F52EF155B40A}" srcOrd="1" destOrd="0" parTransId="{8D804FE0-EA74-4C78-867D-0AE9FF0C1719}" sibTransId="{E6848460-BE95-407A-8ADD-70D4630BBD9A}"/>
    <dgm:cxn modelId="{4B2692E5-310B-4CD3-ADA9-E3F2D360C8B3}" type="presParOf" srcId="{4E91FA80-9D36-452F-91E9-84E519FBE662}" destId="{D6D50B75-914E-4AA7-B54D-41CD45742B32}" srcOrd="0" destOrd="0" presId="urn:microsoft.com/office/officeart/2009/3/layout/HorizontalOrganizationChart"/>
    <dgm:cxn modelId="{0F91E9AF-1958-4CB4-92E3-801890B986A5}" type="presParOf" srcId="{D6D50B75-914E-4AA7-B54D-41CD45742B32}" destId="{7C7563E4-E49D-42EA-AB34-6F7ABCA02A92}" srcOrd="0" destOrd="0" presId="urn:microsoft.com/office/officeart/2009/3/layout/HorizontalOrganizationChart"/>
    <dgm:cxn modelId="{76E8995D-8C57-44F8-8177-B6C47B6ADF3C}" type="presParOf" srcId="{7C7563E4-E49D-42EA-AB34-6F7ABCA02A92}" destId="{AFF26401-DD09-4C95-8196-90A504EA61D3}" srcOrd="0" destOrd="0" presId="urn:microsoft.com/office/officeart/2009/3/layout/HorizontalOrganizationChart"/>
    <dgm:cxn modelId="{F945E6DE-5857-4AAB-8CAF-A970BFCADC93}" type="presParOf" srcId="{7C7563E4-E49D-42EA-AB34-6F7ABCA02A92}" destId="{CF3E74AF-260C-4847-84B5-1E94D52DB66C}" srcOrd="1" destOrd="0" presId="urn:microsoft.com/office/officeart/2009/3/layout/HorizontalOrganizationChart"/>
    <dgm:cxn modelId="{909F41B7-7FF2-48F9-B6A2-FC235A323AB1}" type="presParOf" srcId="{D6D50B75-914E-4AA7-B54D-41CD45742B32}" destId="{F758624E-94A9-4A3C-AACC-E35766B9964C}" srcOrd="1" destOrd="0" presId="urn:microsoft.com/office/officeart/2009/3/layout/HorizontalOrganizationChart"/>
    <dgm:cxn modelId="{409A3917-0EBA-4DE5-B2E4-F77E705381EF}" type="presParOf" srcId="{F758624E-94A9-4A3C-AACC-E35766B9964C}" destId="{6CF0E547-DAAD-4023-BE14-C7F44E814DA1}" srcOrd="0" destOrd="0" presId="urn:microsoft.com/office/officeart/2009/3/layout/HorizontalOrganizationChart"/>
    <dgm:cxn modelId="{4C5EC04A-80D9-4D7E-8076-13E079B70F37}" type="presParOf" srcId="{F758624E-94A9-4A3C-AACC-E35766B9964C}" destId="{0222994A-294F-4ECF-9402-2BD97956A317}" srcOrd="1" destOrd="0" presId="urn:microsoft.com/office/officeart/2009/3/layout/HorizontalOrganizationChart"/>
    <dgm:cxn modelId="{5B126119-2A82-4AB2-B7CE-908217F83E32}" type="presParOf" srcId="{0222994A-294F-4ECF-9402-2BD97956A317}" destId="{1768041D-0D0E-4D29-A0DE-017F19FC63FD}" srcOrd="0" destOrd="0" presId="urn:microsoft.com/office/officeart/2009/3/layout/HorizontalOrganizationChart"/>
    <dgm:cxn modelId="{9CDC13DA-F87B-471D-B9C6-E583BBF83039}" type="presParOf" srcId="{1768041D-0D0E-4D29-A0DE-017F19FC63FD}" destId="{766C03C5-9D44-4C2C-B7FC-AD8CCF0DBBA3}" srcOrd="0" destOrd="0" presId="urn:microsoft.com/office/officeart/2009/3/layout/HorizontalOrganizationChart"/>
    <dgm:cxn modelId="{9003F140-E5C4-417F-8EF2-73CA1E3E6643}" type="presParOf" srcId="{1768041D-0D0E-4D29-A0DE-017F19FC63FD}" destId="{E13BA84C-45CC-4498-9239-CED2EBADAABC}" srcOrd="1" destOrd="0" presId="urn:microsoft.com/office/officeart/2009/3/layout/HorizontalOrganizationChart"/>
    <dgm:cxn modelId="{65189B8C-E0F3-4297-891E-0D5C666C612F}" type="presParOf" srcId="{0222994A-294F-4ECF-9402-2BD97956A317}" destId="{8362618C-5283-48B6-948C-33B179E19C58}" srcOrd="1" destOrd="0" presId="urn:microsoft.com/office/officeart/2009/3/layout/HorizontalOrganizationChart"/>
    <dgm:cxn modelId="{5C0CCD83-3377-4804-A211-73A94C34873F}" type="presParOf" srcId="{0222994A-294F-4ECF-9402-2BD97956A317}" destId="{229016D3-DB52-4599-982E-6896235A3423}" srcOrd="2" destOrd="0" presId="urn:microsoft.com/office/officeart/2009/3/layout/HorizontalOrganizationChart"/>
    <dgm:cxn modelId="{95EF26A0-CA94-4EBE-AD76-74BB8B2283B5}" type="presParOf" srcId="{F758624E-94A9-4A3C-AACC-E35766B9964C}" destId="{27BAE975-F0F6-442D-975B-99A1A66563E4}" srcOrd="2" destOrd="0" presId="urn:microsoft.com/office/officeart/2009/3/layout/HorizontalOrganizationChart"/>
    <dgm:cxn modelId="{7BC87BFC-1B75-4CF1-93F6-4B655300917C}" type="presParOf" srcId="{F758624E-94A9-4A3C-AACC-E35766B9964C}" destId="{9C5EBC7D-A26F-4CF7-AD3C-0D7DC1548FD0}" srcOrd="3" destOrd="0" presId="urn:microsoft.com/office/officeart/2009/3/layout/HorizontalOrganizationChart"/>
    <dgm:cxn modelId="{D4D892DB-29E8-4A69-9BDF-F36FFB958763}" type="presParOf" srcId="{9C5EBC7D-A26F-4CF7-AD3C-0D7DC1548FD0}" destId="{C880F824-915A-40D6-8724-162E54CD070F}" srcOrd="0" destOrd="0" presId="urn:microsoft.com/office/officeart/2009/3/layout/HorizontalOrganizationChart"/>
    <dgm:cxn modelId="{CAE5BADB-DE3C-4F89-8B7E-46E4419850E9}" type="presParOf" srcId="{C880F824-915A-40D6-8724-162E54CD070F}" destId="{1489DA74-869B-4737-B4BF-DBA2079B144B}" srcOrd="0" destOrd="0" presId="urn:microsoft.com/office/officeart/2009/3/layout/HorizontalOrganizationChart"/>
    <dgm:cxn modelId="{C18A265E-FEF1-4DCC-9334-2F8D27222E8E}" type="presParOf" srcId="{C880F824-915A-40D6-8724-162E54CD070F}" destId="{509EBA07-09FA-4556-A493-F14870CD44DE}" srcOrd="1" destOrd="0" presId="urn:microsoft.com/office/officeart/2009/3/layout/HorizontalOrganizationChart"/>
    <dgm:cxn modelId="{5CDB416E-8DA1-4456-9694-B70C6EA7B542}" type="presParOf" srcId="{9C5EBC7D-A26F-4CF7-AD3C-0D7DC1548FD0}" destId="{450B58D5-8DF4-4AD1-8412-7545395C023B}" srcOrd="1" destOrd="0" presId="urn:microsoft.com/office/officeart/2009/3/layout/HorizontalOrganizationChart"/>
    <dgm:cxn modelId="{798B3C24-93C1-4FF3-AEB6-A4920F5BF0DD}" type="presParOf" srcId="{9C5EBC7D-A26F-4CF7-AD3C-0D7DC1548FD0}" destId="{E9C49B85-FCB5-412B-B369-9D6DD364CE14}" srcOrd="2" destOrd="0" presId="urn:microsoft.com/office/officeart/2009/3/layout/HorizontalOrganizationChart"/>
    <dgm:cxn modelId="{A312F79B-73D9-4792-89FF-80ABB75D0301}" type="presParOf" srcId="{F758624E-94A9-4A3C-AACC-E35766B9964C}" destId="{78D964FB-E0DB-4FB3-A310-E274F608015A}" srcOrd="4" destOrd="0" presId="urn:microsoft.com/office/officeart/2009/3/layout/HorizontalOrganizationChart"/>
    <dgm:cxn modelId="{5AC316ED-72D8-4A4E-B2F6-8C4F62ACA9A0}" type="presParOf" srcId="{F758624E-94A9-4A3C-AACC-E35766B9964C}" destId="{E493DEE8-CCA6-4B94-B44F-82F409165CC0}" srcOrd="5" destOrd="0" presId="urn:microsoft.com/office/officeart/2009/3/layout/HorizontalOrganizationChart"/>
    <dgm:cxn modelId="{68DCF92B-87A6-47CD-9CEB-1C9BA69D139F}" type="presParOf" srcId="{E493DEE8-CCA6-4B94-B44F-82F409165CC0}" destId="{153289AD-27C2-491E-BE3B-AA2E4FFC4EA0}" srcOrd="0" destOrd="0" presId="urn:microsoft.com/office/officeart/2009/3/layout/HorizontalOrganizationChart"/>
    <dgm:cxn modelId="{462E4859-2D81-4781-952D-F6C222B5C86F}" type="presParOf" srcId="{153289AD-27C2-491E-BE3B-AA2E4FFC4EA0}" destId="{BC2E40CD-0572-43D2-9506-7AA86EEE8CCD}" srcOrd="0" destOrd="0" presId="urn:microsoft.com/office/officeart/2009/3/layout/HorizontalOrganizationChart"/>
    <dgm:cxn modelId="{53B05374-6903-4783-8A01-8C3AB1EC0C02}" type="presParOf" srcId="{153289AD-27C2-491E-BE3B-AA2E4FFC4EA0}" destId="{504EA0F0-95A7-49A6-A87C-2E0892A407CB}" srcOrd="1" destOrd="0" presId="urn:microsoft.com/office/officeart/2009/3/layout/HorizontalOrganizationChart"/>
    <dgm:cxn modelId="{E8885CE6-3452-4AF0-AD7A-FF8AC7BC1EF2}" type="presParOf" srcId="{E493DEE8-CCA6-4B94-B44F-82F409165CC0}" destId="{CB01B672-D154-4695-BCBC-93BD5640B888}" srcOrd="1" destOrd="0" presId="urn:microsoft.com/office/officeart/2009/3/layout/HorizontalOrganizationChart"/>
    <dgm:cxn modelId="{F17FCCF3-0985-42F4-B650-82BB715FDF04}" type="presParOf" srcId="{E493DEE8-CCA6-4B94-B44F-82F409165CC0}" destId="{71A64445-BD74-4626-9EE1-AD65893EDDEE}" srcOrd="2" destOrd="0" presId="urn:microsoft.com/office/officeart/2009/3/layout/HorizontalOrganizationChart"/>
    <dgm:cxn modelId="{EF3F1464-AE6F-4737-8C5C-45ADF80D6751}" type="presParOf" srcId="{D6D50B75-914E-4AA7-B54D-41CD45742B32}" destId="{F86FFBBE-F7FB-4454-8647-ED339D7F84E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BA1876-039F-4A84-9E90-A1C989B79D4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D982336-4B8D-4E8F-8294-79002132E773}">
      <dgm:prSet/>
      <dgm:spPr/>
      <dgm:t>
        <a:bodyPr/>
        <a:lstStyle/>
        <a:p>
          <a:r>
            <a:rPr lang="en-US"/>
            <a:t>The algorithm based on malware behavior analysis which was presented earlier.</a:t>
          </a:r>
        </a:p>
      </dgm:t>
    </dgm:pt>
    <dgm:pt modelId="{6F25497A-20BD-4471-9DC7-1049F2CC04E3}" type="parTrans" cxnId="{27B19583-023C-432D-A6ED-9EE7022473A1}">
      <dgm:prSet/>
      <dgm:spPr/>
      <dgm:t>
        <a:bodyPr/>
        <a:lstStyle/>
        <a:p>
          <a:endParaRPr lang="en-US"/>
        </a:p>
      </dgm:t>
    </dgm:pt>
    <dgm:pt modelId="{A30B4966-54DA-441B-81AD-7B319BD0F5B6}" type="sibTrans" cxnId="{27B19583-023C-432D-A6ED-9EE7022473A1}">
      <dgm:prSet/>
      <dgm:spPr/>
      <dgm:t>
        <a:bodyPr/>
        <a:lstStyle/>
        <a:p>
          <a:endParaRPr lang="en-US"/>
        </a:p>
      </dgm:t>
    </dgm:pt>
    <dgm:pt modelId="{99649628-C42C-4918-B9FD-54595EF879FF}">
      <dgm:prSet/>
      <dgm:spPr/>
      <dgm:t>
        <a:bodyPr/>
        <a:lstStyle/>
        <a:p>
          <a:r>
            <a:rPr lang="en-US"/>
            <a:t>Increase score for suspicions behavior and decrease score for innocent behavior through time</a:t>
          </a:r>
        </a:p>
      </dgm:t>
    </dgm:pt>
    <dgm:pt modelId="{56DF75BE-2D7A-4CD5-81F8-D78560DA95DF}" type="parTrans" cxnId="{3E271D58-2A18-4EAC-8662-DAB617EF9CF1}">
      <dgm:prSet/>
      <dgm:spPr/>
      <dgm:t>
        <a:bodyPr/>
        <a:lstStyle/>
        <a:p>
          <a:endParaRPr lang="en-US"/>
        </a:p>
      </dgm:t>
    </dgm:pt>
    <dgm:pt modelId="{28006B58-2B0B-4C79-99F7-560969B4696E}" type="sibTrans" cxnId="{3E271D58-2A18-4EAC-8662-DAB617EF9CF1}">
      <dgm:prSet/>
      <dgm:spPr/>
      <dgm:t>
        <a:bodyPr/>
        <a:lstStyle/>
        <a:p>
          <a:endParaRPr lang="en-US"/>
        </a:p>
      </dgm:t>
    </dgm:pt>
    <dgm:pt modelId="{178D5886-7432-4E7F-9E9D-7FFF943CD276}">
      <dgm:prSet/>
      <dgm:spPr/>
      <dgm:t>
        <a:bodyPr/>
        <a:lstStyle/>
        <a:p>
          <a:r>
            <a:rPr lang="en-US"/>
            <a:t>Higher score for “interesting” file extensions and higher for honey pots.</a:t>
          </a:r>
        </a:p>
      </dgm:t>
    </dgm:pt>
    <dgm:pt modelId="{29B74150-ED3A-418A-A690-D710095972E1}" type="parTrans" cxnId="{3B04CF38-7D43-45E4-89C7-A937B9B1365A}">
      <dgm:prSet/>
      <dgm:spPr/>
      <dgm:t>
        <a:bodyPr/>
        <a:lstStyle/>
        <a:p>
          <a:endParaRPr lang="en-US"/>
        </a:p>
      </dgm:t>
    </dgm:pt>
    <dgm:pt modelId="{793937D2-3DB8-4AC1-8794-60C1C0E09863}" type="sibTrans" cxnId="{3B04CF38-7D43-45E4-89C7-A937B9B1365A}">
      <dgm:prSet/>
      <dgm:spPr/>
      <dgm:t>
        <a:bodyPr/>
        <a:lstStyle/>
        <a:p>
          <a:endParaRPr lang="en-US"/>
        </a:p>
      </dgm:t>
    </dgm:pt>
    <dgm:pt modelId="{6B6F0E3C-C802-43A7-8792-0C55BDCABB27}">
      <dgm:prSet/>
      <dgm:spPr/>
      <dgm:t>
        <a:bodyPr/>
        <a:lstStyle/>
        <a:p>
          <a:r>
            <a:rPr lang="en-US"/>
            <a:t>The algorithm was tuned experimentally. </a:t>
          </a:r>
        </a:p>
      </dgm:t>
    </dgm:pt>
    <dgm:pt modelId="{104C644F-33B6-4A48-9D82-06045F406821}" type="parTrans" cxnId="{0413591D-E980-488B-A4DD-38F9ECB241ED}">
      <dgm:prSet/>
      <dgm:spPr/>
      <dgm:t>
        <a:bodyPr/>
        <a:lstStyle/>
        <a:p>
          <a:endParaRPr lang="en-US"/>
        </a:p>
      </dgm:t>
    </dgm:pt>
    <dgm:pt modelId="{914330FD-92C6-4CFF-B937-85F18B4D9488}" type="sibTrans" cxnId="{0413591D-E980-488B-A4DD-38F9ECB241ED}">
      <dgm:prSet/>
      <dgm:spPr/>
      <dgm:t>
        <a:bodyPr/>
        <a:lstStyle/>
        <a:p>
          <a:endParaRPr lang="en-US"/>
        </a:p>
      </dgm:t>
    </dgm:pt>
    <dgm:pt modelId="{F734E21B-AF13-4ADD-B0C3-C2D9263552B4}">
      <dgm:prSet/>
      <dgm:spPr/>
      <dgm:t>
        <a:bodyPr/>
        <a:lstStyle/>
        <a:p>
          <a:r>
            <a:rPr lang="en-US"/>
            <a:t>If total score of process is higher than 100 and the process is not signed it would be terminated. </a:t>
          </a:r>
        </a:p>
      </dgm:t>
    </dgm:pt>
    <dgm:pt modelId="{845AA102-BCCA-424A-ABAE-9320CD736035}" type="parTrans" cxnId="{6253C51C-8798-4028-AADB-9CB9B81D5B92}">
      <dgm:prSet/>
      <dgm:spPr/>
      <dgm:t>
        <a:bodyPr/>
        <a:lstStyle/>
        <a:p>
          <a:endParaRPr lang="en-US"/>
        </a:p>
      </dgm:t>
    </dgm:pt>
    <dgm:pt modelId="{18059618-94B1-4A6B-AED3-FF1C3C6776A3}" type="sibTrans" cxnId="{6253C51C-8798-4028-AADB-9CB9B81D5B92}">
      <dgm:prSet/>
      <dgm:spPr/>
      <dgm:t>
        <a:bodyPr/>
        <a:lstStyle/>
        <a:p>
          <a:endParaRPr lang="en-US"/>
        </a:p>
      </dgm:t>
    </dgm:pt>
    <dgm:pt modelId="{F9FF3FBB-A878-495D-93FB-C85130BDCC53}" type="pres">
      <dgm:prSet presAssocID="{49BA1876-039F-4A84-9E90-A1C989B79D42}" presName="linear" presStyleCnt="0">
        <dgm:presLayoutVars>
          <dgm:animLvl val="lvl"/>
          <dgm:resizeHandles val="exact"/>
        </dgm:presLayoutVars>
      </dgm:prSet>
      <dgm:spPr/>
    </dgm:pt>
    <dgm:pt modelId="{236D9000-2CA0-426E-A9D1-4A86420D65FF}" type="pres">
      <dgm:prSet presAssocID="{1D982336-4B8D-4E8F-8294-79002132E77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BFFA024-0C3B-4700-9815-3D5A2FE2F5BA}" type="pres">
      <dgm:prSet presAssocID="{A30B4966-54DA-441B-81AD-7B319BD0F5B6}" presName="spacer" presStyleCnt="0"/>
      <dgm:spPr/>
    </dgm:pt>
    <dgm:pt modelId="{EEB8DADD-DBD3-438E-8C66-C92436C81FA0}" type="pres">
      <dgm:prSet presAssocID="{99649628-C42C-4918-B9FD-54595EF879F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6D836E3-EAE1-4CE3-B6A4-825ECD43F63B}" type="pres">
      <dgm:prSet presAssocID="{28006B58-2B0B-4C79-99F7-560969B4696E}" presName="spacer" presStyleCnt="0"/>
      <dgm:spPr/>
    </dgm:pt>
    <dgm:pt modelId="{4B5917F4-FC5D-4DD6-ACAC-43ACB13898AF}" type="pres">
      <dgm:prSet presAssocID="{178D5886-7432-4E7F-9E9D-7FFF943CD27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F94ED1-E408-46C7-8A82-F66DC5B152E0}" type="pres">
      <dgm:prSet presAssocID="{793937D2-3DB8-4AC1-8794-60C1C0E09863}" presName="spacer" presStyleCnt="0"/>
      <dgm:spPr/>
    </dgm:pt>
    <dgm:pt modelId="{81FFD9FE-332E-430C-B132-E10AF4ADCA78}" type="pres">
      <dgm:prSet presAssocID="{6B6F0E3C-C802-43A7-8792-0C55BDCABB2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F69D886-2183-444B-979C-B3D01AFFC4B8}" type="pres">
      <dgm:prSet presAssocID="{914330FD-92C6-4CFF-B937-85F18B4D9488}" presName="spacer" presStyleCnt="0"/>
      <dgm:spPr/>
    </dgm:pt>
    <dgm:pt modelId="{C774F85E-F9BF-4C30-9157-99DF33232EB9}" type="pres">
      <dgm:prSet presAssocID="{F734E21B-AF13-4ADD-B0C3-C2D9263552B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AFBE70B-3C04-41C8-AF15-D1D089E61B1F}" type="presOf" srcId="{178D5886-7432-4E7F-9E9D-7FFF943CD276}" destId="{4B5917F4-FC5D-4DD6-ACAC-43ACB13898AF}" srcOrd="0" destOrd="0" presId="urn:microsoft.com/office/officeart/2005/8/layout/vList2"/>
    <dgm:cxn modelId="{6253C51C-8798-4028-AADB-9CB9B81D5B92}" srcId="{49BA1876-039F-4A84-9E90-A1C989B79D42}" destId="{F734E21B-AF13-4ADD-B0C3-C2D9263552B4}" srcOrd="4" destOrd="0" parTransId="{845AA102-BCCA-424A-ABAE-9320CD736035}" sibTransId="{18059618-94B1-4A6B-AED3-FF1C3C6776A3}"/>
    <dgm:cxn modelId="{0413591D-E980-488B-A4DD-38F9ECB241ED}" srcId="{49BA1876-039F-4A84-9E90-A1C989B79D42}" destId="{6B6F0E3C-C802-43A7-8792-0C55BDCABB27}" srcOrd="3" destOrd="0" parTransId="{104C644F-33B6-4A48-9D82-06045F406821}" sibTransId="{914330FD-92C6-4CFF-B937-85F18B4D9488}"/>
    <dgm:cxn modelId="{E18B3729-0C5E-451F-95F8-FDB17B4124AE}" type="presOf" srcId="{49BA1876-039F-4A84-9E90-A1C989B79D42}" destId="{F9FF3FBB-A878-495D-93FB-C85130BDCC53}" srcOrd="0" destOrd="0" presId="urn:microsoft.com/office/officeart/2005/8/layout/vList2"/>
    <dgm:cxn modelId="{3B04CF38-7D43-45E4-89C7-A937B9B1365A}" srcId="{49BA1876-039F-4A84-9E90-A1C989B79D42}" destId="{178D5886-7432-4E7F-9E9D-7FFF943CD276}" srcOrd="2" destOrd="0" parTransId="{29B74150-ED3A-418A-A690-D710095972E1}" sibTransId="{793937D2-3DB8-4AC1-8794-60C1C0E09863}"/>
    <dgm:cxn modelId="{4C15AE5E-F496-462E-920F-537BCA157A68}" type="presOf" srcId="{1D982336-4B8D-4E8F-8294-79002132E773}" destId="{236D9000-2CA0-426E-A9D1-4A86420D65FF}" srcOrd="0" destOrd="0" presId="urn:microsoft.com/office/officeart/2005/8/layout/vList2"/>
    <dgm:cxn modelId="{3E271D58-2A18-4EAC-8662-DAB617EF9CF1}" srcId="{49BA1876-039F-4A84-9E90-A1C989B79D42}" destId="{99649628-C42C-4918-B9FD-54595EF879FF}" srcOrd="1" destOrd="0" parTransId="{56DF75BE-2D7A-4CD5-81F8-D78560DA95DF}" sibTransId="{28006B58-2B0B-4C79-99F7-560969B4696E}"/>
    <dgm:cxn modelId="{27B19583-023C-432D-A6ED-9EE7022473A1}" srcId="{49BA1876-039F-4A84-9E90-A1C989B79D42}" destId="{1D982336-4B8D-4E8F-8294-79002132E773}" srcOrd="0" destOrd="0" parTransId="{6F25497A-20BD-4471-9DC7-1049F2CC04E3}" sibTransId="{A30B4966-54DA-441B-81AD-7B319BD0F5B6}"/>
    <dgm:cxn modelId="{C4EA0885-64C8-4610-B2ED-AD2FEC4645DA}" type="presOf" srcId="{F734E21B-AF13-4ADD-B0C3-C2D9263552B4}" destId="{C774F85E-F9BF-4C30-9157-99DF33232EB9}" srcOrd="0" destOrd="0" presId="urn:microsoft.com/office/officeart/2005/8/layout/vList2"/>
    <dgm:cxn modelId="{48C4FC96-177A-4F4E-BB15-A37473E8FFD2}" type="presOf" srcId="{99649628-C42C-4918-B9FD-54595EF879FF}" destId="{EEB8DADD-DBD3-438E-8C66-C92436C81FA0}" srcOrd="0" destOrd="0" presId="urn:microsoft.com/office/officeart/2005/8/layout/vList2"/>
    <dgm:cxn modelId="{4FE023F3-D3FA-4DBC-A552-21A9660D8A65}" type="presOf" srcId="{6B6F0E3C-C802-43A7-8792-0C55BDCABB27}" destId="{81FFD9FE-332E-430C-B132-E10AF4ADCA78}" srcOrd="0" destOrd="0" presId="urn:microsoft.com/office/officeart/2005/8/layout/vList2"/>
    <dgm:cxn modelId="{19B2DE5B-E482-41C4-B5D5-0A4F4356BFF9}" type="presParOf" srcId="{F9FF3FBB-A878-495D-93FB-C85130BDCC53}" destId="{236D9000-2CA0-426E-A9D1-4A86420D65FF}" srcOrd="0" destOrd="0" presId="urn:microsoft.com/office/officeart/2005/8/layout/vList2"/>
    <dgm:cxn modelId="{6D2543E4-2A81-49E2-A401-AA0D970B000E}" type="presParOf" srcId="{F9FF3FBB-A878-495D-93FB-C85130BDCC53}" destId="{5BFFA024-0C3B-4700-9815-3D5A2FE2F5BA}" srcOrd="1" destOrd="0" presId="urn:microsoft.com/office/officeart/2005/8/layout/vList2"/>
    <dgm:cxn modelId="{B223F023-5543-40D7-B061-D35D870C5963}" type="presParOf" srcId="{F9FF3FBB-A878-495D-93FB-C85130BDCC53}" destId="{EEB8DADD-DBD3-438E-8C66-C92436C81FA0}" srcOrd="2" destOrd="0" presId="urn:microsoft.com/office/officeart/2005/8/layout/vList2"/>
    <dgm:cxn modelId="{EC3D05E2-7731-4B38-BD12-E01C18705E76}" type="presParOf" srcId="{F9FF3FBB-A878-495D-93FB-C85130BDCC53}" destId="{D6D836E3-EAE1-4CE3-B6A4-825ECD43F63B}" srcOrd="3" destOrd="0" presId="urn:microsoft.com/office/officeart/2005/8/layout/vList2"/>
    <dgm:cxn modelId="{E438736D-5B63-49F9-9B74-3BCE1A4FB9C2}" type="presParOf" srcId="{F9FF3FBB-A878-495D-93FB-C85130BDCC53}" destId="{4B5917F4-FC5D-4DD6-ACAC-43ACB13898AF}" srcOrd="4" destOrd="0" presId="urn:microsoft.com/office/officeart/2005/8/layout/vList2"/>
    <dgm:cxn modelId="{BCDDB4C5-BDEB-49E7-A997-FB06764DC83C}" type="presParOf" srcId="{F9FF3FBB-A878-495D-93FB-C85130BDCC53}" destId="{F0F94ED1-E408-46C7-8A82-F66DC5B152E0}" srcOrd="5" destOrd="0" presId="urn:microsoft.com/office/officeart/2005/8/layout/vList2"/>
    <dgm:cxn modelId="{F2A78A90-D851-48DF-8E8D-64266721ABA2}" type="presParOf" srcId="{F9FF3FBB-A878-495D-93FB-C85130BDCC53}" destId="{81FFD9FE-332E-430C-B132-E10AF4ADCA78}" srcOrd="6" destOrd="0" presId="urn:microsoft.com/office/officeart/2005/8/layout/vList2"/>
    <dgm:cxn modelId="{3615733D-1EE0-4AEE-8104-2078F7FB05A4}" type="presParOf" srcId="{F9FF3FBB-A878-495D-93FB-C85130BDCC53}" destId="{DF69D886-2183-444B-979C-B3D01AFFC4B8}" srcOrd="7" destOrd="0" presId="urn:microsoft.com/office/officeart/2005/8/layout/vList2"/>
    <dgm:cxn modelId="{D94BEDEB-84FE-457B-9B42-820DCA9A45EE}" type="presParOf" srcId="{F9FF3FBB-A878-495D-93FB-C85130BDCC53}" destId="{C774F85E-F9BF-4C30-9157-99DF33232EB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C7E4B3-448A-461F-BA74-F154A869EFE0}" type="doc">
      <dgm:prSet loTypeId="urn:microsoft.com/office/officeart/2005/8/layout/vList2" loCatId="list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0CF05B51-9167-49A5-ABBE-9545449E0598}">
      <dgm:prSet/>
      <dgm:spPr/>
      <dgm:t>
        <a:bodyPr/>
        <a:lstStyle/>
        <a:p>
          <a:r>
            <a:rPr lang="en-US" dirty="0"/>
            <a:t>Detection accuracy - Detect 5 known real ransomware</a:t>
          </a:r>
        </a:p>
      </dgm:t>
    </dgm:pt>
    <dgm:pt modelId="{E476FEB1-3B23-4102-BEEE-6BAE26B12392}" type="parTrans" cxnId="{C53356E8-808A-44C6-BD35-07E43E3DF705}">
      <dgm:prSet/>
      <dgm:spPr/>
      <dgm:t>
        <a:bodyPr/>
        <a:lstStyle/>
        <a:p>
          <a:endParaRPr lang="en-US"/>
        </a:p>
      </dgm:t>
    </dgm:pt>
    <dgm:pt modelId="{A7AD2946-64C7-46F6-9E10-CFCBC804C878}" type="sibTrans" cxnId="{C53356E8-808A-44C6-BD35-07E43E3DF705}">
      <dgm:prSet/>
      <dgm:spPr/>
      <dgm:t>
        <a:bodyPr/>
        <a:lstStyle/>
        <a:p>
          <a:endParaRPr lang="en-US"/>
        </a:p>
      </dgm:t>
    </dgm:pt>
    <dgm:pt modelId="{2742B34B-FACA-4040-89C6-A3AA0EEB3136}">
      <dgm:prSet/>
      <dgm:spPr/>
      <dgm:t>
        <a:bodyPr/>
        <a:lstStyle/>
        <a:p>
          <a:r>
            <a:rPr lang="en-US"/>
            <a:t>WannaCry</a:t>
          </a:r>
        </a:p>
      </dgm:t>
    </dgm:pt>
    <dgm:pt modelId="{451DBC37-A6A0-4C4D-90F0-1A2C778E3837}" type="parTrans" cxnId="{E45345DF-A80D-42C1-80C3-8A3D0CBE7585}">
      <dgm:prSet/>
      <dgm:spPr/>
      <dgm:t>
        <a:bodyPr/>
        <a:lstStyle/>
        <a:p>
          <a:endParaRPr lang="en-US"/>
        </a:p>
      </dgm:t>
    </dgm:pt>
    <dgm:pt modelId="{6EFFFE1D-3649-4DE4-B939-5D70BBE12D87}" type="sibTrans" cxnId="{E45345DF-A80D-42C1-80C3-8A3D0CBE7585}">
      <dgm:prSet/>
      <dgm:spPr/>
      <dgm:t>
        <a:bodyPr/>
        <a:lstStyle/>
        <a:p>
          <a:endParaRPr lang="en-US"/>
        </a:p>
      </dgm:t>
    </dgm:pt>
    <dgm:pt modelId="{04D46801-2088-4884-918D-2973B59893C9}">
      <dgm:prSet/>
      <dgm:spPr/>
      <dgm:t>
        <a:bodyPr/>
        <a:lstStyle/>
        <a:p>
          <a:r>
            <a:rPr lang="en-US"/>
            <a:t>Jigsaw</a:t>
          </a:r>
        </a:p>
      </dgm:t>
    </dgm:pt>
    <dgm:pt modelId="{534656E9-7B0F-4D73-9A1D-9FF912446B00}" type="parTrans" cxnId="{E921A18D-9B3C-4360-95CC-37E90A2EF22B}">
      <dgm:prSet/>
      <dgm:spPr/>
      <dgm:t>
        <a:bodyPr/>
        <a:lstStyle/>
        <a:p>
          <a:endParaRPr lang="en-US"/>
        </a:p>
      </dgm:t>
    </dgm:pt>
    <dgm:pt modelId="{CAED5F97-3B1A-4AE7-935F-712A32517CF2}" type="sibTrans" cxnId="{E921A18D-9B3C-4360-95CC-37E90A2EF22B}">
      <dgm:prSet/>
      <dgm:spPr/>
      <dgm:t>
        <a:bodyPr/>
        <a:lstStyle/>
        <a:p>
          <a:endParaRPr lang="en-US"/>
        </a:p>
      </dgm:t>
    </dgm:pt>
    <dgm:pt modelId="{456D01D3-4983-468E-9F41-CA6D68303AB4}">
      <dgm:prSet/>
      <dgm:spPr/>
      <dgm:t>
        <a:bodyPr/>
        <a:lstStyle/>
        <a:p>
          <a:r>
            <a:rPr lang="en-US"/>
            <a:t>Satana</a:t>
          </a:r>
        </a:p>
      </dgm:t>
    </dgm:pt>
    <dgm:pt modelId="{E288C376-88DA-46E0-9C0A-8976813471E1}" type="parTrans" cxnId="{250CEE56-474D-4097-8E6A-78796BAB7A8A}">
      <dgm:prSet/>
      <dgm:spPr/>
      <dgm:t>
        <a:bodyPr/>
        <a:lstStyle/>
        <a:p>
          <a:endParaRPr lang="en-US"/>
        </a:p>
      </dgm:t>
    </dgm:pt>
    <dgm:pt modelId="{1A7FD668-8609-4AF5-8114-25E6A628607C}" type="sibTrans" cxnId="{250CEE56-474D-4097-8E6A-78796BAB7A8A}">
      <dgm:prSet/>
      <dgm:spPr/>
      <dgm:t>
        <a:bodyPr/>
        <a:lstStyle/>
        <a:p>
          <a:endParaRPr lang="en-US"/>
        </a:p>
      </dgm:t>
    </dgm:pt>
    <dgm:pt modelId="{FADFF658-C1EA-44C7-8656-92A4879B2C7D}">
      <dgm:prSet/>
      <dgm:spPr/>
      <dgm:t>
        <a:bodyPr/>
        <a:lstStyle/>
        <a:p>
          <a:r>
            <a:rPr lang="en-US"/>
            <a:t>Vipassana</a:t>
          </a:r>
        </a:p>
      </dgm:t>
    </dgm:pt>
    <dgm:pt modelId="{A897A17E-8549-4706-9189-490B239D2054}" type="parTrans" cxnId="{60BB504F-E4CB-4371-AFD4-506BEB688121}">
      <dgm:prSet/>
      <dgm:spPr/>
      <dgm:t>
        <a:bodyPr/>
        <a:lstStyle/>
        <a:p>
          <a:endParaRPr lang="en-US"/>
        </a:p>
      </dgm:t>
    </dgm:pt>
    <dgm:pt modelId="{92D7AE4F-9D2A-4DD6-ABD9-344EAC2D3A24}" type="sibTrans" cxnId="{60BB504F-E4CB-4371-AFD4-506BEB688121}">
      <dgm:prSet/>
      <dgm:spPr/>
      <dgm:t>
        <a:bodyPr/>
        <a:lstStyle/>
        <a:p>
          <a:endParaRPr lang="en-US"/>
        </a:p>
      </dgm:t>
    </dgm:pt>
    <dgm:pt modelId="{ECD78BF5-5C0B-47BC-9BFC-B7258B36595C}">
      <dgm:prSet/>
      <dgm:spPr/>
      <dgm:t>
        <a:bodyPr/>
        <a:lstStyle/>
        <a:p>
          <a:r>
            <a:rPr lang="en-US"/>
            <a:t>Cerber </a:t>
          </a:r>
        </a:p>
      </dgm:t>
    </dgm:pt>
    <dgm:pt modelId="{662FD862-7BEE-4557-A17E-FE1E1E68A58D}" type="parTrans" cxnId="{52461FEA-6A30-4CB5-BF45-E5DCF6BE9D04}">
      <dgm:prSet/>
      <dgm:spPr/>
      <dgm:t>
        <a:bodyPr/>
        <a:lstStyle/>
        <a:p>
          <a:endParaRPr lang="en-US"/>
        </a:p>
      </dgm:t>
    </dgm:pt>
    <dgm:pt modelId="{2611E061-2781-4637-AAE6-CEF5566B65C2}" type="sibTrans" cxnId="{52461FEA-6A30-4CB5-BF45-E5DCF6BE9D04}">
      <dgm:prSet/>
      <dgm:spPr/>
      <dgm:t>
        <a:bodyPr/>
        <a:lstStyle/>
        <a:p>
          <a:endParaRPr lang="en-US"/>
        </a:p>
      </dgm:t>
    </dgm:pt>
    <dgm:pt modelId="{30BDC41D-0CBC-49F0-BEA8-6BC4ECAF9335}">
      <dgm:prSet/>
      <dgm:spPr/>
      <dgm:t>
        <a:bodyPr/>
        <a:lstStyle/>
        <a:p>
          <a:r>
            <a:rPr lang="en-US" dirty="0"/>
            <a:t>False positive checks</a:t>
          </a:r>
        </a:p>
      </dgm:t>
    </dgm:pt>
    <dgm:pt modelId="{D7A56A3C-1EF9-4E2F-95B4-6F820AD4D1F0}" type="parTrans" cxnId="{BD4AD136-8CA8-4788-AA32-90E9EADBE9F8}">
      <dgm:prSet/>
      <dgm:spPr/>
      <dgm:t>
        <a:bodyPr/>
        <a:lstStyle/>
        <a:p>
          <a:endParaRPr lang="en-US"/>
        </a:p>
      </dgm:t>
    </dgm:pt>
    <dgm:pt modelId="{60C2236D-65FF-43E3-8AD9-4178BCDFEDF1}" type="sibTrans" cxnId="{BD4AD136-8CA8-4788-AA32-90E9EADBE9F8}">
      <dgm:prSet/>
      <dgm:spPr/>
      <dgm:t>
        <a:bodyPr/>
        <a:lstStyle/>
        <a:p>
          <a:endParaRPr lang="en-US"/>
        </a:p>
      </dgm:t>
    </dgm:pt>
    <dgm:pt modelId="{8FFD2296-6AA4-40A3-AE29-142AF209AF98}">
      <dgm:prSet/>
      <dgm:spPr/>
      <dgm:t>
        <a:bodyPr/>
        <a:lstStyle/>
        <a:p>
          <a:pPr rtl="0"/>
          <a:r>
            <a:rPr lang="en-US" dirty="0"/>
            <a:t>Windows update – no FP.</a:t>
          </a:r>
        </a:p>
      </dgm:t>
    </dgm:pt>
    <dgm:pt modelId="{A2941907-1DD5-4225-8B40-C23F54029B5E}" type="parTrans" cxnId="{96400171-5EB7-4131-AB5D-4B483B21F983}">
      <dgm:prSet/>
      <dgm:spPr/>
      <dgm:t>
        <a:bodyPr/>
        <a:lstStyle/>
        <a:p>
          <a:endParaRPr lang="en-US"/>
        </a:p>
      </dgm:t>
    </dgm:pt>
    <dgm:pt modelId="{9D536FB6-132F-428E-8FF4-3EB74ABBDF8A}" type="sibTrans" cxnId="{96400171-5EB7-4131-AB5D-4B483B21F983}">
      <dgm:prSet/>
      <dgm:spPr/>
      <dgm:t>
        <a:bodyPr/>
        <a:lstStyle/>
        <a:p>
          <a:endParaRPr lang="en-US"/>
        </a:p>
      </dgm:t>
    </dgm:pt>
    <dgm:pt modelId="{D0E50EE7-D48A-41BB-A80B-16125EC098AC}">
      <dgm:prSet/>
      <dgm:spPr/>
      <dgm:t>
        <a:bodyPr/>
        <a:lstStyle/>
        <a:p>
          <a:r>
            <a:rPr lang="en-US" dirty="0"/>
            <a:t>Applications installation – no FP.</a:t>
          </a:r>
        </a:p>
      </dgm:t>
    </dgm:pt>
    <dgm:pt modelId="{C3040B46-7D60-4ECE-9379-2840D01BEBBA}" type="parTrans" cxnId="{E4EFCA96-710D-42B2-9B77-66B842F4786B}">
      <dgm:prSet/>
      <dgm:spPr/>
      <dgm:t>
        <a:bodyPr/>
        <a:lstStyle/>
        <a:p>
          <a:endParaRPr lang="en-US"/>
        </a:p>
      </dgm:t>
    </dgm:pt>
    <dgm:pt modelId="{808EC164-F259-4EED-AD3E-F74F56EA5719}" type="sibTrans" cxnId="{E4EFCA96-710D-42B2-9B77-66B842F4786B}">
      <dgm:prSet/>
      <dgm:spPr/>
      <dgm:t>
        <a:bodyPr/>
        <a:lstStyle/>
        <a:p>
          <a:endParaRPr lang="en-US"/>
        </a:p>
      </dgm:t>
    </dgm:pt>
    <dgm:pt modelId="{E6DD1880-535B-484F-AABE-DE9C4A1A8C9A}">
      <dgm:prSet/>
      <dgm:spPr/>
      <dgm:t>
        <a:bodyPr/>
        <a:lstStyle/>
        <a:p>
          <a:pPr rtl="0"/>
          <a:r>
            <a:rPr lang="en-US" dirty="0"/>
            <a:t>7z (zip and unzip) – no FP.</a:t>
          </a:r>
        </a:p>
      </dgm:t>
    </dgm:pt>
    <dgm:pt modelId="{EAF07F5F-3812-4EB3-956D-13254C3EF88C}" type="parTrans" cxnId="{C1A0E1A7-C92E-4CF2-8EDD-4028453AE1FF}">
      <dgm:prSet/>
      <dgm:spPr/>
      <dgm:t>
        <a:bodyPr/>
        <a:lstStyle/>
        <a:p>
          <a:endParaRPr lang="en-US"/>
        </a:p>
      </dgm:t>
    </dgm:pt>
    <dgm:pt modelId="{B22D6DBD-5D57-4C38-AEEE-A38F8713AFA7}" type="sibTrans" cxnId="{C1A0E1A7-C92E-4CF2-8EDD-4028453AE1FF}">
      <dgm:prSet/>
      <dgm:spPr/>
      <dgm:t>
        <a:bodyPr/>
        <a:lstStyle/>
        <a:p>
          <a:endParaRPr lang="en-US"/>
        </a:p>
      </dgm:t>
    </dgm:pt>
    <dgm:pt modelId="{47E7A6CA-CF19-4214-AB41-F8691A51A1DA}">
      <dgm:prSet/>
      <dgm:spPr/>
      <dgm:t>
        <a:bodyPr/>
        <a:lstStyle/>
        <a:p>
          <a:r>
            <a:rPr lang="en-US"/>
            <a:t>Overhead [performance hit].</a:t>
          </a:r>
        </a:p>
      </dgm:t>
    </dgm:pt>
    <dgm:pt modelId="{A92860E6-C30C-45BA-8E50-55134E0F4FDD}" type="parTrans" cxnId="{BB03898A-9ABD-41A3-80F2-E55E46F7CB1E}">
      <dgm:prSet/>
      <dgm:spPr/>
      <dgm:t>
        <a:bodyPr/>
        <a:lstStyle/>
        <a:p>
          <a:endParaRPr lang="en-US"/>
        </a:p>
      </dgm:t>
    </dgm:pt>
    <dgm:pt modelId="{439E20D1-60F4-4DF5-8AF9-ECCA07FE1A4E}" type="sibTrans" cxnId="{BB03898A-9ABD-41A3-80F2-E55E46F7CB1E}">
      <dgm:prSet/>
      <dgm:spPr/>
      <dgm:t>
        <a:bodyPr/>
        <a:lstStyle/>
        <a:p>
          <a:endParaRPr lang="en-US"/>
        </a:p>
      </dgm:t>
    </dgm:pt>
    <dgm:pt modelId="{F0384B13-4F6B-4DF8-9ABE-5EE6224E8B66}">
      <dgm:prSet/>
      <dgm:spPr/>
      <dgm:t>
        <a:bodyPr/>
        <a:lstStyle/>
        <a:p>
          <a:r>
            <a:rPr lang="en-US" dirty="0"/>
            <a:t>Various checks for System stability</a:t>
          </a:r>
        </a:p>
      </dgm:t>
    </dgm:pt>
    <dgm:pt modelId="{D8F699DF-A8F3-470E-BA9D-443D8AB6F430}" type="sibTrans" cxnId="{56FF55AB-E41B-48E0-849C-A783126B1AC8}">
      <dgm:prSet/>
      <dgm:spPr/>
      <dgm:t>
        <a:bodyPr/>
        <a:lstStyle/>
        <a:p>
          <a:endParaRPr lang="en-US"/>
        </a:p>
      </dgm:t>
    </dgm:pt>
    <dgm:pt modelId="{804AF005-83DE-43D2-BD3A-5614BFC3BAAB}" type="parTrans" cxnId="{56FF55AB-E41B-48E0-849C-A783126B1AC8}">
      <dgm:prSet/>
      <dgm:spPr/>
      <dgm:t>
        <a:bodyPr/>
        <a:lstStyle/>
        <a:p>
          <a:endParaRPr lang="en-US"/>
        </a:p>
      </dgm:t>
    </dgm:pt>
    <dgm:pt modelId="{7BA5A128-1646-4AEE-8912-738C32013887}" type="pres">
      <dgm:prSet presAssocID="{A2C7E4B3-448A-461F-BA74-F154A869EFE0}" presName="linear" presStyleCnt="0">
        <dgm:presLayoutVars>
          <dgm:animLvl val="lvl"/>
          <dgm:resizeHandles val="exact"/>
        </dgm:presLayoutVars>
      </dgm:prSet>
      <dgm:spPr/>
    </dgm:pt>
    <dgm:pt modelId="{0E1368F4-80A2-4732-9688-3461523C7BD1}" type="pres">
      <dgm:prSet presAssocID="{0CF05B51-9167-49A5-ABBE-9545449E059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FD217A-2F9A-4D1E-B5D5-3C3869E6C8BB}" type="pres">
      <dgm:prSet presAssocID="{0CF05B51-9167-49A5-ABBE-9545449E0598}" presName="childText" presStyleLbl="revTx" presStyleIdx="0" presStyleCnt="2">
        <dgm:presLayoutVars>
          <dgm:bulletEnabled val="1"/>
        </dgm:presLayoutVars>
      </dgm:prSet>
      <dgm:spPr/>
    </dgm:pt>
    <dgm:pt modelId="{700BA337-BBB7-42C6-ABBE-0A1EAD2C6C47}" type="pres">
      <dgm:prSet presAssocID="{30BDC41D-0CBC-49F0-BEA8-6BC4ECAF933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D9C64EB-AA23-4D5C-9C10-FA9600889260}" type="pres">
      <dgm:prSet presAssocID="{30BDC41D-0CBC-49F0-BEA8-6BC4ECAF9335}" presName="childText" presStyleLbl="revTx" presStyleIdx="1" presStyleCnt="2">
        <dgm:presLayoutVars>
          <dgm:bulletEnabled val="1"/>
        </dgm:presLayoutVars>
      </dgm:prSet>
      <dgm:spPr/>
    </dgm:pt>
    <dgm:pt modelId="{1ED9D444-15FD-4B53-9B2A-1310F009049C}" type="pres">
      <dgm:prSet presAssocID="{F0384B13-4F6B-4DF8-9ABE-5EE6224E8B6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4535882-5067-4171-8ED2-5C6B0EB5B2E1}" type="pres">
      <dgm:prSet presAssocID="{D8F699DF-A8F3-470E-BA9D-443D8AB6F430}" presName="spacer" presStyleCnt="0"/>
      <dgm:spPr/>
    </dgm:pt>
    <dgm:pt modelId="{2CA9734E-F10F-42C7-AD68-6B068D728D0D}" type="pres">
      <dgm:prSet presAssocID="{47E7A6CA-CF19-4214-AB41-F8691A51A1D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D26900-6979-495D-BFAC-2A7573BF6190}" type="presOf" srcId="{ECD78BF5-5C0B-47BC-9BFC-B7258B36595C}" destId="{8EFD217A-2F9A-4D1E-B5D5-3C3869E6C8BB}" srcOrd="0" destOrd="4" presId="urn:microsoft.com/office/officeart/2005/8/layout/vList2"/>
    <dgm:cxn modelId="{FD639E25-0CD8-4425-9E48-005E8030F3B3}" type="presOf" srcId="{A2C7E4B3-448A-461F-BA74-F154A869EFE0}" destId="{7BA5A128-1646-4AEE-8912-738C32013887}" srcOrd="0" destOrd="0" presId="urn:microsoft.com/office/officeart/2005/8/layout/vList2"/>
    <dgm:cxn modelId="{B7E1CB2C-CB25-4FB6-AD66-94A7D780EBD9}" type="presOf" srcId="{456D01D3-4983-468E-9F41-CA6D68303AB4}" destId="{8EFD217A-2F9A-4D1E-B5D5-3C3869E6C8BB}" srcOrd="0" destOrd="2" presId="urn:microsoft.com/office/officeart/2005/8/layout/vList2"/>
    <dgm:cxn modelId="{BD4AD136-8CA8-4788-AA32-90E9EADBE9F8}" srcId="{A2C7E4B3-448A-461F-BA74-F154A869EFE0}" destId="{30BDC41D-0CBC-49F0-BEA8-6BC4ECAF9335}" srcOrd="1" destOrd="0" parTransId="{D7A56A3C-1EF9-4E2F-95B4-6F820AD4D1F0}" sibTransId="{60C2236D-65FF-43E3-8AD9-4178BCDFEDF1}"/>
    <dgm:cxn modelId="{281A7138-CCB4-4919-A570-1AE08AC68E1D}" type="presOf" srcId="{30BDC41D-0CBC-49F0-BEA8-6BC4ECAF9335}" destId="{700BA337-BBB7-42C6-ABBE-0A1EAD2C6C47}" srcOrd="0" destOrd="0" presId="urn:microsoft.com/office/officeart/2005/8/layout/vList2"/>
    <dgm:cxn modelId="{89730842-F8D4-4188-BAC9-D1F4195C235B}" type="presOf" srcId="{04D46801-2088-4884-918D-2973B59893C9}" destId="{8EFD217A-2F9A-4D1E-B5D5-3C3869E6C8BB}" srcOrd="0" destOrd="1" presId="urn:microsoft.com/office/officeart/2005/8/layout/vList2"/>
    <dgm:cxn modelId="{60BB504F-E4CB-4371-AFD4-506BEB688121}" srcId="{0CF05B51-9167-49A5-ABBE-9545449E0598}" destId="{FADFF658-C1EA-44C7-8656-92A4879B2C7D}" srcOrd="3" destOrd="0" parTransId="{A897A17E-8549-4706-9189-490B239D2054}" sibTransId="{92D7AE4F-9D2A-4DD6-ABD9-344EAC2D3A24}"/>
    <dgm:cxn modelId="{96400171-5EB7-4131-AB5D-4B483B21F983}" srcId="{30BDC41D-0CBC-49F0-BEA8-6BC4ECAF9335}" destId="{8FFD2296-6AA4-40A3-AE29-142AF209AF98}" srcOrd="0" destOrd="0" parTransId="{A2941907-1DD5-4225-8B40-C23F54029B5E}" sibTransId="{9D536FB6-132F-428E-8FF4-3EB74ABBDF8A}"/>
    <dgm:cxn modelId="{250CEE56-474D-4097-8E6A-78796BAB7A8A}" srcId="{0CF05B51-9167-49A5-ABBE-9545449E0598}" destId="{456D01D3-4983-468E-9F41-CA6D68303AB4}" srcOrd="2" destOrd="0" parTransId="{E288C376-88DA-46E0-9C0A-8976813471E1}" sibTransId="{1A7FD668-8609-4AF5-8114-25E6A628607C}"/>
    <dgm:cxn modelId="{93C52158-B697-476B-A8C1-6CDAC87D3FB4}" type="presOf" srcId="{D0E50EE7-D48A-41BB-A80B-16125EC098AC}" destId="{3D9C64EB-AA23-4D5C-9C10-FA9600889260}" srcOrd="0" destOrd="1" presId="urn:microsoft.com/office/officeart/2005/8/layout/vList2"/>
    <dgm:cxn modelId="{22600B7B-3AC2-4698-88F5-360DAB3299B9}" type="presOf" srcId="{F0384B13-4F6B-4DF8-9ABE-5EE6224E8B66}" destId="{1ED9D444-15FD-4B53-9B2A-1310F009049C}" srcOrd="0" destOrd="0" presId="urn:microsoft.com/office/officeart/2005/8/layout/vList2"/>
    <dgm:cxn modelId="{BB03898A-9ABD-41A3-80F2-E55E46F7CB1E}" srcId="{A2C7E4B3-448A-461F-BA74-F154A869EFE0}" destId="{47E7A6CA-CF19-4214-AB41-F8691A51A1DA}" srcOrd="3" destOrd="0" parTransId="{A92860E6-C30C-45BA-8E50-55134E0F4FDD}" sibTransId="{439E20D1-60F4-4DF5-8AF9-ECCA07FE1A4E}"/>
    <dgm:cxn modelId="{088EA58A-330A-44E2-92A8-4772BBC09F42}" type="presOf" srcId="{2742B34B-FACA-4040-89C6-A3AA0EEB3136}" destId="{8EFD217A-2F9A-4D1E-B5D5-3C3869E6C8BB}" srcOrd="0" destOrd="0" presId="urn:microsoft.com/office/officeart/2005/8/layout/vList2"/>
    <dgm:cxn modelId="{0A79E78B-C562-4C74-9E2A-06E49E0924BD}" type="presOf" srcId="{E6DD1880-535B-484F-AABE-DE9C4A1A8C9A}" destId="{3D9C64EB-AA23-4D5C-9C10-FA9600889260}" srcOrd="0" destOrd="2" presId="urn:microsoft.com/office/officeart/2005/8/layout/vList2"/>
    <dgm:cxn modelId="{E921A18D-9B3C-4360-95CC-37E90A2EF22B}" srcId="{0CF05B51-9167-49A5-ABBE-9545449E0598}" destId="{04D46801-2088-4884-918D-2973B59893C9}" srcOrd="1" destOrd="0" parTransId="{534656E9-7B0F-4D73-9A1D-9FF912446B00}" sibTransId="{CAED5F97-3B1A-4AE7-935F-712A32517CF2}"/>
    <dgm:cxn modelId="{E4EFCA96-710D-42B2-9B77-66B842F4786B}" srcId="{30BDC41D-0CBC-49F0-BEA8-6BC4ECAF9335}" destId="{D0E50EE7-D48A-41BB-A80B-16125EC098AC}" srcOrd="1" destOrd="0" parTransId="{C3040B46-7D60-4ECE-9379-2840D01BEBBA}" sibTransId="{808EC164-F259-4EED-AD3E-F74F56EA5719}"/>
    <dgm:cxn modelId="{B2D32B9E-4F7A-431A-82FE-02DD6B1A27C7}" type="presOf" srcId="{FADFF658-C1EA-44C7-8656-92A4879B2C7D}" destId="{8EFD217A-2F9A-4D1E-B5D5-3C3869E6C8BB}" srcOrd="0" destOrd="3" presId="urn:microsoft.com/office/officeart/2005/8/layout/vList2"/>
    <dgm:cxn modelId="{C1A0E1A7-C92E-4CF2-8EDD-4028453AE1FF}" srcId="{30BDC41D-0CBC-49F0-BEA8-6BC4ECAF9335}" destId="{E6DD1880-535B-484F-AABE-DE9C4A1A8C9A}" srcOrd="2" destOrd="0" parTransId="{EAF07F5F-3812-4EB3-956D-13254C3EF88C}" sibTransId="{B22D6DBD-5D57-4C38-AEEE-A38F8713AFA7}"/>
    <dgm:cxn modelId="{56FF55AB-E41B-48E0-849C-A783126B1AC8}" srcId="{A2C7E4B3-448A-461F-BA74-F154A869EFE0}" destId="{F0384B13-4F6B-4DF8-9ABE-5EE6224E8B66}" srcOrd="2" destOrd="0" parTransId="{804AF005-83DE-43D2-BD3A-5614BFC3BAAB}" sibTransId="{D8F699DF-A8F3-470E-BA9D-443D8AB6F430}"/>
    <dgm:cxn modelId="{7BA915AF-2048-46E3-BCB6-97BD93410EF7}" type="presOf" srcId="{8FFD2296-6AA4-40A3-AE29-142AF209AF98}" destId="{3D9C64EB-AA23-4D5C-9C10-FA9600889260}" srcOrd="0" destOrd="0" presId="urn:microsoft.com/office/officeart/2005/8/layout/vList2"/>
    <dgm:cxn modelId="{1618CBCA-6900-41A0-AB92-CBB42B79514B}" type="presOf" srcId="{47E7A6CA-CF19-4214-AB41-F8691A51A1DA}" destId="{2CA9734E-F10F-42C7-AD68-6B068D728D0D}" srcOrd="0" destOrd="0" presId="urn:microsoft.com/office/officeart/2005/8/layout/vList2"/>
    <dgm:cxn modelId="{E45345DF-A80D-42C1-80C3-8A3D0CBE7585}" srcId="{0CF05B51-9167-49A5-ABBE-9545449E0598}" destId="{2742B34B-FACA-4040-89C6-A3AA0EEB3136}" srcOrd="0" destOrd="0" parTransId="{451DBC37-A6A0-4C4D-90F0-1A2C778E3837}" sibTransId="{6EFFFE1D-3649-4DE4-B939-5D70BBE12D87}"/>
    <dgm:cxn modelId="{C53356E8-808A-44C6-BD35-07E43E3DF705}" srcId="{A2C7E4B3-448A-461F-BA74-F154A869EFE0}" destId="{0CF05B51-9167-49A5-ABBE-9545449E0598}" srcOrd="0" destOrd="0" parTransId="{E476FEB1-3B23-4102-BEEE-6BAE26B12392}" sibTransId="{A7AD2946-64C7-46F6-9E10-CFCBC804C878}"/>
    <dgm:cxn modelId="{52461FEA-6A30-4CB5-BF45-E5DCF6BE9D04}" srcId="{0CF05B51-9167-49A5-ABBE-9545449E0598}" destId="{ECD78BF5-5C0B-47BC-9BFC-B7258B36595C}" srcOrd="4" destOrd="0" parTransId="{662FD862-7BEE-4557-A17E-FE1E1E68A58D}" sibTransId="{2611E061-2781-4637-AAE6-CEF5566B65C2}"/>
    <dgm:cxn modelId="{7BF142FC-FB35-44AD-AF94-E67D286E58A6}" type="presOf" srcId="{0CF05B51-9167-49A5-ABBE-9545449E0598}" destId="{0E1368F4-80A2-4732-9688-3461523C7BD1}" srcOrd="0" destOrd="0" presId="urn:microsoft.com/office/officeart/2005/8/layout/vList2"/>
    <dgm:cxn modelId="{DB54D9B5-2723-496F-B56A-CC7742AC5C75}" type="presParOf" srcId="{7BA5A128-1646-4AEE-8912-738C32013887}" destId="{0E1368F4-80A2-4732-9688-3461523C7BD1}" srcOrd="0" destOrd="0" presId="urn:microsoft.com/office/officeart/2005/8/layout/vList2"/>
    <dgm:cxn modelId="{3C141BF9-6CDD-41E5-8507-463412E4E7FE}" type="presParOf" srcId="{7BA5A128-1646-4AEE-8912-738C32013887}" destId="{8EFD217A-2F9A-4D1E-B5D5-3C3869E6C8BB}" srcOrd="1" destOrd="0" presId="urn:microsoft.com/office/officeart/2005/8/layout/vList2"/>
    <dgm:cxn modelId="{F737E0DC-06E5-454E-8BCA-7769E6EA70ED}" type="presParOf" srcId="{7BA5A128-1646-4AEE-8912-738C32013887}" destId="{700BA337-BBB7-42C6-ABBE-0A1EAD2C6C47}" srcOrd="2" destOrd="0" presId="urn:microsoft.com/office/officeart/2005/8/layout/vList2"/>
    <dgm:cxn modelId="{3F4F08BB-BDE4-422E-9D13-9008675E22E1}" type="presParOf" srcId="{7BA5A128-1646-4AEE-8912-738C32013887}" destId="{3D9C64EB-AA23-4D5C-9C10-FA9600889260}" srcOrd="3" destOrd="0" presId="urn:microsoft.com/office/officeart/2005/8/layout/vList2"/>
    <dgm:cxn modelId="{32CB1D06-CA1B-48AC-8E37-66438B81159D}" type="presParOf" srcId="{7BA5A128-1646-4AEE-8912-738C32013887}" destId="{1ED9D444-15FD-4B53-9B2A-1310F009049C}" srcOrd="4" destOrd="0" presId="urn:microsoft.com/office/officeart/2005/8/layout/vList2"/>
    <dgm:cxn modelId="{23D21C00-3846-4904-B897-EB24B47DCA81}" type="presParOf" srcId="{7BA5A128-1646-4AEE-8912-738C32013887}" destId="{84535882-5067-4171-8ED2-5C6B0EB5B2E1}" srcOrd="5" destOrd="0" presId="urn:microsoft.com/office/officeart/2005/8/layout/vList2"/>
    <dgm:cxn modelId="{1E33D35A-29CC-45ED-BD26-898540A25C33}" type="presParOf" srcId="{7BA5A128-1646-4AEE-8912-738C32013887}" destId="{2CA9734E-F10F-42C7-AD68-6B068D728D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D56D0-5125-4AB9-8168-F29F5E64741F}">
      <dsp:nvSpPr>
        <dsp:cNvPr id="0" name=""/>
        <dsp:cNvSpPr/>
      </dsp:nvSpPr>
      <dsp:spPr>
        <a:xfrm>
          <a:off x="3080" y="366405"/>
          <a:ext cx="2444055" cy="342167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Windows 10</a:t>
          </a:r>
        </a:p>
      </dsp:txBody>
      <dsp:txXfrm>
        <a:off x="3080" y="1666642"/>
        <a:ext cx="2444055" cy="2053006"/>
      </dsp:txXfrm>
    </dsp:sp>
    <dsp:sp modelId="{D161539F-247F-447C-B7CC-1FF4E6CF2D29}">
      <dsp:nvSpPr>
        <dsp:cNvPr id="0" name=""/>
        <dsp:cNvSpPr/>
      </dsp:nvSpPr>
      <dsp:spPr>
        <a:xfrm>
          <a:off x="711856" y="708572"/>
          <a:ext cx="1026503" cy="102650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858900"/>
        <a:ext cx="725847" cy="725847"/>
      </dsp:txXfrm>
    </dsp:sp>
    <dsp:sp modelId="{FC4D7D60-AA05-480D-87C5-95826930C200}">
      <dsp:nvSpPr>
        <dsp:cNvPr id="0" name=""/>
        <dsp:cNvSpPr/>
      </dsp:nvSpPr>
      <dsp:spPr>
        <a:xfrm>
          <a:off x="3080" y="3788010"/>
          <a:ext cx="2444055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F93DBC-A6C0-4418-82F8-A2D5B8281BB1}">
      <dsp:nvSpPr>
        <dsp:cNvPr id="0" name=""/>
        <dsp:cNvSpPr/>
      </dsp:nvSpPr>
      <dsp:spPr>
        <a:xfrm>
          <a:off x="2691541" y="366405"/>
          <a:ext cx="2444055" cy="342167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Malware run in user mode (admin available)</a:t>
          </a:r>
        </a:p>
      </dsp:txBody>
      <dsp:txXfrm>
        <a:off x="2691541" y="1666642"/>
        <a:ext cx="2444055" cy="2053006"/>
      </dsp:txXfrm>
    </dsp:sp>
    <dsp:sp modelId="{4C05CB0D-D6EA-4CEC-ADE4-D52A6F26D6EE}">
      <dsp:nvSpPr>
        <dsp:cNvPr id="0" name=""/>
        <dsp:cNvSpPr/>
      </dsp:nvSpPr>
      <dsp:spPr>
        <a:xfrm>
          <a:off x="3400317" y="708572"/>
          <a:ext cx="1026503" cy="102650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858900"/>
        <a:ext cx="725847" cy="725847"/>
      </dsp:txXfrm>
    </dsp:sp>
    <dsp:sp modelId="{0F4FD27C-C8E3-4FB2-A878-226BBD00DD54}">
      <dsp:nvSpPr>
        <dsp:cNvPr id="0" name=""/>
        <dsp:cNvSpPr/>
      </dsp:nvSpPr>
      <dsp:spPr>
        <a:xfrm>
          <a:off x="2691541" y="3788010"/>
          <a:ext cx="2444055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D9F326-79F3-4626-8B2B-44963B641DDF}">
      <dsp:nvSpPr>
        <dsp:cNvPr id="0" name=""/>
        <dsp:cNvSpPr/>
      </dsp:nvSpPr>
      <dsp:spPr>
        <a:xfrm>
          <a:off x="5380002" y="366405"/>
          <a:ext cx="2444055" cy="342167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Malware main interest is in user important data files: doc, docx, xls, xlsx, ppt, pptx, pdf, txt.</a:t>
          </a:r>
        </a:p>
      </dsp:txBody>
      <dsp:txXfrm>
        <a:off x="5380002" y="1666642"/>
        <a:ext cx="2444055" cy="2053006"/>
      </dsp:txXfrm>
    </dsp:sp>
    <dsp:sp modelId="{BA1ADABE-643A-4159-BC36-DB3E2972A990}">
      <dsp:nvSpPr>
        <dsp:cNvPr id="0" name=""/>
        <dsp:cNvSpPr/>
      </dsp:nvSpPr>
      <dsp:spPr>
        <a:xfrm>
          <a:off x="6088778" y="708572"/>
          <a:ext cx="1026503" cy="102650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858900"/>
        <a:ext cx="725847" cy="725847"/>
      </dsp:txXfrm>
    </dsp:sp>
    <dsp:sp modelId="{22F53FD6-4A80-4FAB-BA03-FC4C63E03568}">
      <dsp:nvSpPr>
        <dsp:cNvPr id="0" name=""/>
        <dsp:cNvSpPr/>
      </dsp:nvSpPr>
      <dsp:spPr>
        <a:xfrm>
          <a:off x="5380002" y="3788010"/>
          <a:ext cx="2444055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833CA5-C2C8-4779-8F9B-2FF2CB5FBE7B}">
      <dsp:nvSpPr>
        <dsp:cNvPr id="0" name=""/>
        <dsp:cNvSpPr/>
      </dsp:nvSpPr>
      <dsp:spPr>
        <a:xfrm>
          <a:off x="8068463" y="366405"/>
          <a:ext cx="2444055" cy="342167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Malware probably will not be sign OR at least not by MS.  </a:t>
          </a:r>
        </a:p>
      </dsp:txBody>
      <dsp:txXfrm>
        <a:off x="8068463" y="1666642"/>
        <a:ext cx="2444055" cy="2053006"/>
      </dsp:txXfrm>
    </dsp:sp>
    <dsp:sp modelId="{66EF9283-90B1-48FC-AAC7-A1759B0D42BA}">
      <dsp:nvSpPr>
        <dsp:cNvPr id="0" name=""/>
        <dsp:cNvSpPr/>
      </dsp:nvSpPr>
      <dsp:spPr>
        <a:xfrm>
          <a:off x="8777239" y="708572"/>
          <a:ext cx="1026503" cy="102650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858900"/>
        <a:ext cx="725847" cy="725847"/>
      </dsp:txXfrm>
    </dsp:sp>
    <dsp:sp modelId="{FD28FBC1-ADBC-40DD-B8F3-5012566652C8}">
      <dsp:nvSpPr>
        <dsp:cNvPr id="0" name=""/>
        <dsp:cNvSpPr/>
      </dsp:nvSpPr>
      <dsp:spPr>
        <a:xfrm>
          <a:off x="8068463" y="3788010"/>
          <a:ext cx="2444055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D392B-C039-49BD-BCBA-0A6787AB4FB9}">
      <dsp:nvSpPr>
        <dsp:cNvPr id="0" name=""/>
        <dsp:cNvSpPr/>
      </dsp:nvSpPr>
      <dsp:spPr>
        <a:xfrm>
          <a:off x="1283" y="1576623"/>
          <a:ext cx="2503103" cy="1001241"/>
        </a:xfrm>
        <a:prstGeom prst="homePlat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mini-filter-driver </a:t>
          </a:r>
          <a:endParaRPr lang="en-US" sz="1800" kern="1200"/>
        </a:p>
      </dsp:txBody>
      <dsp:txXfrm>
        <a:off x="1283" y="1576623"/>
        <a:ext cx="2252793" cy="1001241"/>
      </dsp:txXfrm>
    </dsp:sp>
    <dsp:sp modelId="{CB029BCF-AF1C-4F4B-8C79-0886E7FB2B6A}">
      <dsp:nvSpPr>
        <dsp:cNvPr id="0" name=""/>
        <dsp:cNvSpPr/>
      </dsp:nvSpPr>
      <dsp:spPr>
        <a:xfrm>
          <a:off x="2003766" y="1576623"/>
          <a:ext cx="2503103" cy="1001241"/>
        </a:xfrm>
        <a:prstGeom prst="chevron">
          <a:avLst/>
        </a:prstGeom>
        <a:gradFill rotWithShape="0">
          <a:gsLst>
            <a:gs pos="0">
              <a:schemeClr val="accent2">
                <a:shade val="50000"/>
                <a:hueOff val="-236469"/>
                <a:satOff val="3113"/>
                <a:lumOff val="18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236469"/>
                <a:satOff val="3113"/>
                <a:lumOff val="18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236469"/>
                <a:satOff val="3113"/>
                <a:lumOff val="18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monitor all I/O operations in the system</a:t>
          </a:r>
        </a:p>
      </dsp:txBody>
      <dsp:txXfrm>
        <a:off x="2504387" y="1576623"/>
        <a:ext cx="1501862" cy="1001241"/>
      </dsp:txXfrm>
    </dsp:sp>
    <dsp:sp modelId="{877ABC8D-074D-4D33-A301-8BF56D05CA51}">
      <dsp:nvSpPr>
        <dsp:cNvPr id="0" name=""/>
        <dsp:cNvSpPr/>
      </dsp:nvSpPr>
      <dsp:spPr>
        <a:xfrm>
          <a:off x="4006248" y="1576623"/>
          <a:ext cx="2503103" cy="1001241"/>
        </a:xfrm>
        <a:prstGeom prst="chevron">
          <a:avLst/>
        </a:prstGeom>
        <a:gradFill rotWithShape="0">
          <a:gsLst>
            <a:gs pos="0">
              <a:schemeClr val="accent2">
                <a:shade val="50000"/>
                <a:hueOff val="-472938"/>
                <a:satOff val="6226"/>
                <a:lumOff val="37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472938"/>
                <a:satOff val="6226"/>
                <a:lumOff val="37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472938"/>
                <a:satOff val="6226"/>
                <a:lumOff val="37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 the relevant ones </a:t>
          </a:r>
        </a:p>
      </dsp:txBody>
      <dsp:txXfrm>
        <a:off x="4506869" y="1576623"/>
        <a:ext cx="1501862" cy="1001241"/>
      </dsp:txXfrm>
    </dsp:sp>
    <dsp:sp modelId="{43EBD83C-5283-453F-9A9C-A52AB0D9304F}">
      <dsp:nvSpPr>
        <dsp:cNvPr id="0" name=""/>
        <dsp:cNvSpPr/>
      </dsp:nvSpPr>
      <dsp:spPr>
        <a:xfrm>
          <a:off x="6008730" y="1576623"/>
          <a:ext cx="2503103" cy="1001241"/>
        </a:xfrm>
        <a:prstGeom prst="chevron">
          <a:avLst/>
        </a:prstGeom>
        <a:gradFill rotWithShape="0">
          <a:gsLst>
            <a:gs pos="0">
              <a:schemeClr val="accent2">
                <a:shade val="50000"/>
                <a:hueOff val="-472938"/>
                <a:satOff val="6226"/>
                <a:lumOff val="37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472938"/>
                <a:satOff val="6226"/>
                <a:lumOff val="37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472938"/>
                <a:satOff val="6226"/>
                <a:lumOff val="37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measures entropy</a:t>
          </a:r>
        </a:p>
      </dsp:txBody>
      <dsp:txXfrm>
        <a:off x="6509351" y="1576623"/>
        <a:ext cx="1501862" cy="1001241"/>
      </dsp:txXfrm>
    </dsp:sp>
    <dsp:sp modelId="{E1818BC8-00B9-4327-953F-CA095E8F89BF}">
      <dsp:nvSpPr>
        <dsp:cNvPr id="0" name=""/>
        <dsp:cNvSpPr/>
      </dsp:nvSpPr>
      <dsp:spPr>
        <a:xfrm>
          <a:off x="8011213" y="1576623"/>
          <a:ext cx="2503103" cy="1001241"/>
        </a:xfrm>
        <a:prstGeom prst="chevron">
          <a:avLst/>
        </a:prstGeom>
        <a:gradFill rotWithShape="0">
          <a:gsLst>
            <a:gs pos="0">
              <a:schemeClr val="accent2">
                <a:shade val="50000"/>
                <a:hueOff val="-236469"/>
                <a:satOff val="3113"/>
                <a:lumOff val="18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236469"/>
                <a:satOff val="3113"/>
                <a:lumOff val="18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236469"/>
                <a:satOff val="3113"/>
                <a:lumOff val="18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send message to naGuard Analyzer</a:t>
          </a:r>
        </a:p>
      </dsp:txBody>
      <dsp:txXfrm>
        <a:off x="8511834" y="1576623"/>
        <a:ext cx="1501862" cy="1001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560F8-188E-4820-89FA-76CA8E86F951}">
      <dsp:nvSpPr>
        <dsp:cNvPr id="0" name=""/>
        <dsp:cNvSpPr/>
      </dsp:nvSpPr>
      <dsp:spPr>
        <a:xfrm>
          <a:off x="28" y="2133054"/>
          <a:ext cx="2496112" cy="12103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unordered_map</a:t>
          </a:r>
          <a:br>
            <a:rPr lang="en-US" sz="2400" kern="1200" dirty="0"/>
          </a:br>
          <a:r>
            <a:rPr lang="en-US" sz="2400" kern="1200" dirty="0"/>
            <a:t>&lt;HANDLE, </a:t>
          </a:r>
          <a:r>
            <a:rPr lang="en-US" sz="2400" kern="1200" dirty="0" err="1"/>
            <a:t>ThreadInfo</a:t>
          </a:r>
          <a:r>
            <a:rPr lang="en-US" sz="2400" kern="1200" dirty="0"/>
            <a:t>&gt;</a:t>
          </a:r>
        </a:p>
      </dsp:txBody>
      <dsp:txXfrm>
        <a:off x="35477" y="2168503"/>
        <a:ext cx="2425214" cy="1139412"/>
      </dsp:txXfrm>
    </dsp:sp>
    <dsp:sp modelId="{9837A10E-1388-4801-8615-D0DF7EEC99F7}">
      <dsp:nvSpPr>
        <dsp:cNvPr id="0" name=""/>
        <dsp:cNvSpPr/>
      </dsp:nvSpPr>
      <dsp:spPr>
        <a:xfrm rot="134265">
          <a:off x="3000300" y="2121180"/>
          <a:ext cx="1216610" cy="1418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3000439" y="2397762"/>
        <a:ext cx="851627" cy="851122"/>
      </dsp:txXfrm>
    </dsp:sp>
    <dsp:sp modelId="{2DE9AB7A-FF38-4B3D-A566-B6B9C2D6DE60}">
      <dsp:nvSpPr>
        <dsp:cNvPr id="0" name=""/>
        <dsp:cNvSpPr/>
      </dsp:nvSpPr>
      <dsp:spPr>
        <a:xfrm>
          <a:off x="4789882" y="79515"/>
          <a:ext cx="5719911" cy="58176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ThreadInfo</a:t>
          </a:r>
          <a:r>
            <a:rPr lang="en-US" sz="2000" kern="1200" dirty="0"/>
            <a:t>: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M_score</a:t>
          </a:r>
          <a:r>
            <a:rPr lang="en-US" sz="1800" kern="1200" dirty="0"/>
            <a:t> - current malicious score.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honeyPotsCounter</a:t>
          </a:r>
          <a:r>
            <a:rPr lang="en-US" sz="1800" kern="1200" dirty="0"/>
            <a:t>  – counter of honey pots touched by process in the last X seconds (X=3).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Write_end_entropy</a:t>
          </a:r>
          <a:r>
            <a:rPr lang="en-US" sz="1800" kern="1200" dirty="0"/>
            <a:t> – sum of absolute entropy in rewrite operations.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Write_delta_entropy</a:t>
          </a:r>
          <a:r>
            <a:rPr lang="en-US" sz="1800" kern="1200" dirty="0"/>
            <a:t> – sum of delta entropy in rewrite operations.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New_write_entropy</a:t>
          </a:r>
          <a:r>
            <a:rPr lang="en-US" sz="1800" kern="1200" dirty="0"/>
            <a:t> – sum of entropy in new write operations.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notExtInListWrite</a:t>
          </a:r>
          <a:r>
            <a:rPr lang="en-US" sz="1800" kern="1200" dirty="0"/>
            <a:t> – number of all write operations (include all extensions) in the last X seconds (X=3) if absolute entropy higher then 3.5.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honey_pots_touched</a:t>
          </a:r>
          <a:r>
            <a:rPr lang="en-US" sz="1800" kern="1200" dirty="0"/>
            <a:t> – number of honey pots files touched (all OPS)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m_total_ops</a:t>
          </a:r>
          <a:r>
            <a:rPr lang="en-US" sz="1800" kern="1200" dirty="0"/>
            <a:t>[OPS_NUM] – number of all operations (interesting extensions only) in the last X seconds (X=3).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m_ops</a:t>
          </a:r>
          <a:r>
            <a:rPr lang="en-US" sz="1800" kern="1200" dirty="0"/>
            <a:t>[OPS_NUM] – number of all operations (interesting extensions only) in the process life. </a:t>
          </a:r>
        </a:p>
      </dsp:txBody>
      <dsp:txXfrm>
        <a:off x="4957412" y="247045"/>
        <a:ext cx="5384851" cy="54826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964FB-E0DB-4FB3-A310-E274F608015A}">
      <dsp:nvSpPr>
        <dsp:cNvPr id="0" name=""/>
        <dsp:cNvSpPr/>
      </dsp:nvSpPr>
      <dsp:spPr>
        <a:xfrm>
          <a:off x="2128085" y="2077244"/>
          <a:ext cx="425159" cy="914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579" y="0"/>
              </a:lnTo>
              <a:lnTo>
                <a:pt x="212579" y="914093"/>
              </a:lnTo>
              <a:lnTo>
                <a:pt x="425159" y="914093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AE975-F0F6-442D-975B-99A1A66563E4}">
      <dsp:nvSpPr>
        <dsp:cNvPr id="0" name=""/>
        <dsp:cNvSpPr/>
      </dsp:nvSpPr>
      <dsp:spPr>
        <a:xfrm>
          <a:off x="2128085" y="2031524"/>
          <a:ext cx="4251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5159" y="4572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0E547-DAAD-4023-BE14-C7F44E814DA1}">
      <dsp:nvSpPr>
        <dsp:cNvPr id="0" name=""/>
        <dsp:cNvSpPr/>
      </dsp:nvSpPr>
      <dsp:spPr>
        <a:xfrm>
          <a:off x="2128085" y="1163150"/>
          <a:ext cx="425159" cy="914093"/>
        </a:xfrm>
        <a:custGeom>
          <a:avLst/>
          <a:gdLst/>
          <a:ahLst/>
          <a:cxnLst/>
          <a:rect l="0" t="0" r="0" b="0"/>
          <a:pathLst>
            <a:path>
              <a:moveTo>
                <a:pt x="0" y="914093"/>
              </a:moveTo>
              <a:lnTo>
                <a:pt x="212579" y="914093"/>
              </a:lnTo>
              <a:lnTo>
                <a:pt x="212579" y="0"/>
              </a:lnTo>
              <a:lnTo>
                <a:pt x="425159" y="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26401-DD09-4C95-8196-90A504EA61D3}">
      <dsp:nvSpPr>
        <dsp:cNvPr id="0" name=""/>
        <dsp:cNvSpPr/>
      </dsp:nvSpPr>
      <dsp:spPr>
        <a:xfrm>
          <a:off x="2285" y="1753059"/>
          <a:ext cx="2125799" cy="648368"/>
        </a:xfrm>
        <a:prstGeom prst="rect">
          <a:avLst/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Criteria:</a:t>
          </a:r>
        </a:p>
      </dsp:txBody>
      <dsp:txXfrm>
        <a:off x="2285" y="1753059"/>
        <a:ext cx="2125799" cy="648368"/>
      </dsp:txXfrm>
    </dsp:sp>
    <dsp:sp modelId="{766C03C5-9D44-4C2C-B7FC-AD8CCF0DBBA3}">
      <dsp:nvSpPr>
        <dsp:cNvPr id="0" name=""/>
        <dsp:cNvSpPr/>
      </dsp:nvSpPr>
      <dsp:spPr>
        <a:xfrm>
          <a:off x="2553244" y="838965"/>
          <a:ext cx="2125799" cy="648368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I/O operations: Read, write(new file), rewrite, rename.</a:t>
          </a:r>
        </a:p>
      </dsp:txBody>
      <dsp:txXfrm>
        <a:off x="2553244" y="838965"/>
        <a:ext cx="2125799" cy="648368"/>
      </dsp:txXfrm>
    </dsp:sp>
    <dsp:sp modelId="{1489DA74-869B-4737-B4BF-DBA2079B144B}">
      <dsp:nvSpPr>
        <dsp:cNvPr id="0" name=""/>
        <dsp:cNvSpPr/>
      </dsp:nvSpPr>
      <dsp:spPr>
        <a:xfrm>
          <a:off x="2553244" y="1753059"/>
          <a:ext cx="2125799" cy="648368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short (3 sec) aggregation and long (process life) time aggregation</a:t>
          </a:r>
        </a:p>
      </dsp:txBody>
      <dsp:txXfrm>
        <a:off x="2553244" y="1753059"/>
        <a:ext cx="2125799" cy="648368"/>
      </dsp:txXfrm>
    </dsp:sp>
    <dsp:sp modelId="{BC2E40CD-0572-43D2-9506-7AA86EEE8CCD}">
      <dsp:nvSpPr>
        <dsp:cNvPr id="0" name=""/>
        <dsp:cNvSpPr/>
      </dsp:nvSpPr>
      <dsp:spPr>
        <a:xfrm>
          <a:off x="2553244" y="2667153"/>
          <a:ext cx="2125799" cy="648368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Absolute and relative entropy.</a:t>
          </a:r>
        </a:p>
      </dsp:txBody>
      <dsp:txXfrm>
        <a:off x="2553244" y="2667153"/>
        <a:ext cx="2125799" cy="6483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D9000-2CA0-426E-A9D1-4A86420D65FF}">
      <dsp:nvSpPr>
        <dsp:cNvPr id="0" name=""/>
        <dsp:cNvSpPr/>
      </dsp:nvSpPr>
      <dsp:spPr>
        <a:xfrm>
          <a:off x="0" y="523885"/>
          <a:ext cx="10515600" cy="479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algorithm based on malware behavior analysis which was presented earlier.</a:t>
          </a:r>
        </a:p>
      </dsp:txBody>
      <dsp:txXfrm>
        <a:off x="23417" y="547302"/>
        <a:ext cx="10468766" cy="432866"/>
      </dsp:txXfrm>
    </dsp:sp>
    <dsp:sp modelId="{EEB8DADD-DBD3-438E-8C66-C92436C81FA0}">
      <dsp:nvSpPr>
        <dsp:cNvPr id="0" name=""/>
        <dsp:cNvSpPr/>
      </dsp:nvSpPr>
      <dsp:spPr>
        <a:xfrm>
          <a:off x="0" y="1061185"/>
          <a:ext cx="10515600" cy="479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Increase score for suspicions behavior and decrease score for innocent behavior through time</a:t>
          </a:r>
        </a:p>
      </dsp:txBody>
      <dsp:txXfrm>
        <a:off x="23417" y="1084602"/>
        <a:ext cx="10468766" cy="432866"/>
      </dsp:txXfrm>
    </dsp:sp>
    <dsp:sp modelId="{4B5917F4-FC5D-4DD6-ACAC-43ACB13898AF}">
      <dsp:nvSpPr>
        <dsp:cNvPr id="0" name=""/>
        <dsp:cNvSpPr/>
      </dsp:nvSpPr>
      <dsp:spPr>
        <a:xfrm>
          <a:off x="0" y="1598485"/>
          <a:ext cx="10515600" cy="479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Higher score for “interesting” file extensions and higher for honey pots.</a:t>
          </a:r>
        </a:p>
      </dsp:txBody>
      <dsp:txXfrm>
        <a:off x="23417" y="1621902"/>
        <a:ext cx="10468766" cy="432866"/>
      </dsp:txXfrm>
    </dsp:sp>
    <dsp:sp modelId="{81FFD9FE-332E-430C-B132-E10AF4ADCA78}">
      <dsp:nvSpPr>
        <dsp:cNvPr id="0" name=""/>
        <dsp:cNvSpPr/>
      </dsp:nvSpPr>
      <dsp:spPr>
        <a:xfrm>
          <a:off x="0" y="2135785"/>
          <a:ext cx="10515600" cy="479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algorithm was tuned experimentally. </a:t>
          </a:r>
        </a:p>
      </dsp:txBody>
      <dsp:txXfrm>
        <a:off x="23417" y="2159202"/>
        <a:ext cx="10468766" cy="432866"/>
      </dsp:txXfrm>
    </dsp:sp>
    <dsp:sp modelId="{C774F85E-F9BF-4C30-9157-99DF33232EB9}">
      <dsp:nvSpPr>
        <dsp:cNvPr id="0" name=""/>
        <dsp:cNvSpPr/>
      </dsp:nvSpPr>
      <dsp:spPr>
        <a:xfrm>
          <a:off x="0" y="2673085"/>
          <a:ext cx="10515600" cy="479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total score of process is higher than 100 and the process is not signed it would be terminated. </a:t>
          </a:r>
        </a:p>
      </dsp:txBody>
      <dsp:txXfrm>
        <a:off x="23417" y="2696502"/>
        <a:ext cx="10468766" cy="4328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368F4-80A2-4732-9688-3461523C7BD1}">
      <dsp:nvSpPr>
        <dsp:cNvPr id="0" name=""/>
        <dsp:cNvSpPr/>
      </dsp:nvSpPr>
      <dsp:spPr>
        <a:xfrm>
          <a:off x="0" y="650835"/>
          <a:ext cx="6269038" cy="503685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Detection accuracy - Detect 5 known real ransomware</a:t>
          </a:r>
        </a:p>
      </dsp:txBody>
      <dsp:txXfrm>
        <a:off x="24588" y="675423"/>
        <a:ext cx="6219862" cy="454509"/>
      </dsp:txXfrm>
    </dsp:sp>
    <dsp:sp modelId="{8EFD217A-2F9A-4D1E-B5D5-3C3869E6C8BB}">
      <dsp:nvSpPr>
        <dsp:cNvPr id="0" name=""/>
        <dsp:cNvSpPr/>
      </dsp:nvSpPr>
      <dsp:spPr>
        <a:xfrm>
          <a:off x="0" y="1154520"/>
          <a:ext cx="6269038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WannaCry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Jigsaw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Satana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Vipassana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Cerber </a:t>
          </a:r>
        </a:p>
      </dsp:txBody>
      <dsp:txXfrm>
        <a:off x="0" y="1154520"/>
        <a:ext cx="6269038" cy="1369305"/>
      </dsp:txXfrm>
    </dsp:sp>
    <dsp:sp modelId="{700BA337-BBB7-42C6-ABBE-0A1EAD2C6C47}">
      <dsp:nvSpPr>
        <dsp:cNvPr id="0" name=""/>
        <dsp:cNvSpPr/>
      </dsp:nvSpPr>
      <dsp:spPr>
        <a:xfrm>
          <a:off x="0" y="2523825"/>
          <a:ext cx="6269038" cy="503685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297102"/>
                <a:satOff val="0"/>
                <a:lumOff val="24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97102"/>
                <a:satOff val="0"/>
                <a:lumOff val="24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97102"/>
                <a:satOff val="0"/>
                <a:lumOff val="24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False positive checks</a:t>
          </a:r>
        </a:p>
      </dsp:txBody>
      <dsp:txXfrm>
        <a:off x="24588" y="2548413"/>
        <a:ext cx="6219862" cy="454509"/>
      </dsp:txXfrm>
    </dsp:sp>
    <dsp:sp modelId="{3D9C64EB-AA23-4D5C-9C10-FA9600889260}">
      <dsp:nvSpPr>
        <dsp:cNvPr id="0" name=""/>
        <dsp:cNvSpPr/>
      </dsp:nvSpPr>
      <dsp:spPr>
        <a:xfrm>
          <a:off x="0" y="3027510"/>
          <a:ext cx="6269038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Windows update – no FP.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Applications installation – no FP.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7z (zip and unzip) – no FP.</a:t>
          </a:r>
        </a:p>
      </dsp:txBody>
      <dsp:txXfrm>
        <a:off x="0" y="3027510"/>
        <a:ext cx="6269038" cy="825930"/>
      </dsp:txXfrm>
    </dsp:sp>
    <dsp:sp modelId="{1ED9D444-15FD-4B53-9B2A-1310F009049C}">
      <dsp:nvSpPr>
        <dsp:cNvPr id="0" name=""/>
        <dsp:cNvSpPr/>
      </dsp:nvSpPr>
      <dsp:spPr>
        <a:xfrm>
          <a:off x="0" y="3853440"/>
          <a:ext cx="6269038" cy="503685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594204"/>
                <a:satOff val="0"/>
                <a:lumOff val="483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94204"/>
                <a:satOff val="0"/>
                <a:lumOff val="483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94204"/>
                <a:satOff val="0"/>
                <a:lumOff val="483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Various checks for System stability</a:t>
          </a:r>
        </a:p>
      </dsp:txBody>
      <dsp:txXfrm>
        <a:off x="24588" y="3878028"/>
        <a:ext cx="6219862" cy="454509"/>
      </dsp:txXfrm>
    </dsp:sp>
    <dsp:sp modelId="{2CA9734E-F10F-42C7-AD68-6B068D728D0D}">
      <dsp:nvSpPr>
        <dsp:cNvPr id="0" name=""/>
        <dsp:cNvSpPr/>
      </dsp:nvSpPr>
      <dsp:spPr>
        <a:xfrm>
          <a:off x="0" y="4417605"/>
          <a:ext cx="6269038" cy="503685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297102"/>
                <a:satOff val="0"/>
                <a:lumOff val="24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97102"/>
                <a:satOff val="0"/>
                <a:lumOff val="24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97102"/>
                <a:satOff val="0"/>
                <a:lumOff val="24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Overhead [performance hit].</a:t>
          </a:r>
        </a:p>
      </dsp:txBody>
      <dsp:txXfrm>
        <a:off x="24588" y="4442193"/>
        <a:ext cx="6219862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4AA0E3-9990-4B0C-8150-B41782920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F0E68A9-0AC1-4A3C-8B1D-71C6B1715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032B78-567C-4C93-A00F-970D90EB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F6D-17F3-463B-B6B6-97478B9190AE}" type="datetimeFigureOut">
              <a:rPr lang="he-IL" smtClean="0"/>
              <a:t>י"ב/שבט/תשע"ח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1FA27F-E965-421E-BAAD-4827AC0E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EE03C21-CF7D-4B2C-B389-5CE65D67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D277-0137-40D0-AD2C-484FA61DA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43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7F58E2-022D-4E58-B9A4-A7EBD895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0A6B0D-20CB-46C8-86C0-1B4BC8E4F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2A34BD-7188-45A9-9B94-80808F4B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F6D-17F3-463B-B6B6-97478B9190AE}" type="datetimeFigureOut">
              <a:rPr lang="he-IL" smtClean="0"/>
              <a:t>י"ב/שבט/תשע"ח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768CBC4-87A0-466D-B79E-89D113F1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6CCEEE-5EBC-477C-A6D7-47835C69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D277-0137-40D0-AD2C-484FA61DA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591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C790CE6-1B86-4E48-AE60-99104F240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3E37D3E-0060-416F-A495-16B5DA514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C17651C-509E-40D6-B7B5-9880876F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F6D-17F3-463B-B6B6-97478B9190AE}" type="datetimeFigureOut">
              <a:rPr lang="he-IL" smtClean="0"/>
              <a:t>י"ב/שבט/תשע"ח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9FB377-0E03-41F1-B237-DE211907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175BD7C-33F9-4671-810A-09F8BBF8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D277-0137-40D0-AD2C-484FA61DA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417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CBE490-2E63-42EA-B780-50DD20A9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F1879A-8B5F-4D1E-A840-6CFB57C8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DFA4C38-95FE-468A-8093-9E6598BE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F6D-17F3-463B-B6B6-97478B9190AE}" type="datetimeFigureOut">
              <a:rPr lang="he-IL" smtClean="0"/>
              <a:t>י"ב/שבט/תשע"ח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2D3B6C-0F68-43DF-9E19-E23A6ECD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1ED709-FE2E-46DC-AABB-BE2AE848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D277-0137-40D0-AD2C-484FA61DA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948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D112F8-F635-4158-BCFF-CC4AC36E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64AB8D7-1D29-483D-908D-D162E8CB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ED47922-BC8A-4979-8752-C756232E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F6D-17F3-463B-B6B6-97478B9190AE}" type="datetimeFigureOut">
              <a:rPr lang="he-IL" smtClean="0"/>
              <a:t>י"ב/שבט/תשע"ח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59F2D7-9B7C-4226-B8E1-42E0C9DF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0FE818-F40E-44E7-BC56-BEFD3FBA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D277-0137-40D0-AD2C-484FA61DA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164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0F9A48-A091-4DD1-B7AF-B1282228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AE4397-E2E5-4107-8336-01B0F7587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735FE91-913F-4E48-B4EC-85CCE62AB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D5F999F-AA64-434B-B227-558F41DB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F6D-17F3-463B-B6B6-97478B9190AE}" type="datetimeFigureOut">
              <a:rPr lang="he-IL" smtClean="0"/>
              <a:t>י"ב/שבט/תשע"ח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24A519D-2D2E-4E32-B565-C502A0A0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9323B7A-0B5E-4ADF-B023-8DDD868F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D277-0137-40D0-AD2C-484FA61DA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368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7F8C40-AFBB-4805-AB90-22018D31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BAE2753-4521-4D6A-B79C-6226874A2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9CF7B09-2F04-40AF-9AA0-054E1903B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5BE685F-7862-435A-9CE1-6961B58CE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4EE1AF9-8723-41AD-BBBD-E4099A8C9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89B1595-8F73-4737-8EFC-F1326336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F6D-17F3-463B-B6B6-97478B9190AE}" type="datetimeFigureOut">
              <a:rPr lang="he-IL" smtClean="0"/>
              <a:t>י"ב/שבט/תשע"ח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F8A048E-C986-4B74-967A-C5D40A4C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101850B-8765-4B73-8ABE-70BA16EC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D277-0137-40D0-AD2C-484FA61DA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01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77B128-66E9-43F5-BD34-29383FEA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2D047CC-0B3F-415C-8E21-4348DE2F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F6D-17F3-463B-B6B6-97478B9190AE}" type="datetimeFigureOut">
              <a:rPr lang="he-IL" smtClean="0"/>
              <a:t>י"ב/שבט/תשע"ח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26B4476-0A45-4D23-9C0F-75A4362E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EA8449C-2CB4-47F4-A478-389738D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D277-0137-40D0-AD2C-484FA61DA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030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2F81C35-4C49-445E-A935-6E377B3E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F6D-17F3-463B-B6B6-97478B9190AE}" type="datetimeFigureOut">
              <a:rPr lang="he-IL" smtClean="0"/>
              <a:t>י"ב/שבט/תשע"ח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BC2D0F6-E49B-4227-B8B6-B11CF307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B0413CB-BCAA-40EA-86CE-E7013B46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D277-0137-40D0-AD2C-484FA61DA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29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1DFF17-2A08-4399-ADBB-262A90FA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BE7FDB-DFDF-4476-BD6C-87E04A129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9991FE2-B89C-41A3-B5FA-20B7E9B2E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EA729A8-745D-4A0B-874B-A798B0E1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F6D-17F3-463B-B6B6-97478B9190AE}" type="datetimeFigureOut">
              <a:rPr lang="he-IL" smtClean="0"/>
              <a:t>י"ב/שבט/תשע"ח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A7369FB-4C3D-4CDE-AAC5-CB560560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229559B-DAC0-49E5-B1E7-38BA31AF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D277-0137-40D0-AD2C-484FA61DA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918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832274-E56E-481A-8564-D54723CD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C955C63-2391-42BB-9064-80A542072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AED900B-8BCE-4465-AFA4-5C4BB59F6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DF0F764-BF53-4540-A9E8-D603F303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F6D-17F3-463B-B6B6-97478B9190AE}" type="datetimeFigureOut">
              <a:rPr lang="he-IL" smtClean="0"/>
              <a:t>י"ב/שבט/תשע"ח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D20FD59-17C4-49A9-B5CD-A28A7CF4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4736240-7DCE-4A97-B675-B62DD5B2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D277-0137-40D0-AD2C-484FA61DA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365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DAA6DBB-B37D-4D16-886E-63AB587F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E379FD2-E837-4BF9-929D-90365513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96266A-14AC-431A-A1A6-0D31ED81A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6F6D-17F3-463B-B6B6-97478B9190AE}" type="datetimeFigureOut">
              <a:rPr lang="he-IL" smtClean="0"/>
              <a:t>י"ב/שבט/תשע"ח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483E4A-3620-4EE5-93D6-7D450A3D2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BFC65D-3736-46B4-B3C6-DE871D95C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D277-0137-40D0-AD2C-484FA61DA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305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FC3D1AF-5A77-4C82-8DB9-62310447E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 rtl="0"/>
            <a:r>
              <a:rPr lang="en-US" sz="5400"/>
              <a:t>naGuard</a:t>
            </a:r>
            <a:br>
              <a:rPr lang="en-US" sz="5400"/>
            </a:br>
            <a:r>
              <a:rPr lang="en-US" sz="5400"/>
              <a:t>End-Point Ransomware Protection</a:t>
            </a:r>
            <a:endParaRPr lang="he-IL" sz="540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A8705A9-5031-408E-8CAC-97C947B04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 rtl="0"/>
            <a:endParaRPr lang="en-US" sz="2000"/>
          </a:p>
          <a:p>
            <a:pPr algn="l" rtl="0"/>
            <a:r>
              <a:rPr lang="en-US" sz="2000"/>
              <a:t>Naftaly Avadiaev, Aviad Yifrah</a:t>
            </a:r>
            <a:endParaRPr lang="he-IL" sz="2000"/>
          </a:p>
        </p:txBody>
      </p:sp>
    </p:spTree>
    <p:extLst>
      <p:ext uri="{BB962C8B-B14F-4D97-AF65-F5344CB8AC3E}">
        <p14:creationId xmlns:p14="http://schemas.microsoft.com/office/powerpoint/2010/main" val="3657637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FBAAD1D-63E8-44C3-B0DD-3D2F753C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 rtl="0"/>
            <a:r>
              <a:rPr lang="en-US" sz="3200" dirty="0"/>
              <a:t>Malware behavior analysis</a:t>
            </a:r>
            <a:endParaRPr lang="he-IL" sz="32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EC884C-4087-44EA-A5EE-3863D4A4F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686" y="802638"/>
            <a:ext cx="5704192" cy="5252722"/>
          </a:xfrm>
        </p:spPr>
        <p:txBody>
          <a:bodyPr anchor="ctr">
            <a:normAutofit/>
          </a:bodyPr>
          <a:lstStyle/>
          <a:p>
            <a:pPr marL="0" indent="0" algn="l" rtl="0">
              <a:buNone/>
            </a:pPr>
            <a:r>
              <a:rPr lang="en-US" sz="2400" b="1" u="sng" dirty="0">
                <a:solidFill>
                  <a:schemeClr val="bg1"/>
                </a:solidFill>
              </a:rPr>
              <a:t>Ransomware can behave in one of 3 ways: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Read file -&gt; encrypt -&gt; write content to file in same path with different extensions -&gt; delete original file.</a:t>
            </a: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Read file -&gt; encrypt -&gt; write content to same file-&gt; rename original file.</a:t>
            </a: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Read file -&gt; encrypt -&gt; write content to same.</a:t>
            </a:r>
          </a:p>
          <a:p>
            <a:pPr algn="l" rtl="0"/>
            <a:endParaRPr lang="he-I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9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95724071-AC7B-4A67-934B-CD7F907458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D916B91-8416-4BEF-8DB9-F3A56963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Score engine</a:t>
            </a:r>
            <a:endParaRPr lang="he-IL" dirty="0">
              <a:solidFill>
                <a:schemeClr val="bg1"/>
              </a:solidFill>
            </a:endParaRPr>
          </a:p>
        </p:txBody>
      </p:sp>
      <p:graphicFrame>
        <p:nvGraphicFramePr>
          <p:cNvPr id="34" name="מציין מיקום תוכן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24403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683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D21E5184-AF47-405E-9790-20992F12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FFFFFF"/>
                </a:solidFill>
              </a:rPr>
              <a:t>Tests and Results </a:t>
            </a:r>
            <a:endParaRPr lang="he-IL" dirty="0">
              <a:solidFill>
                <a:srgbClr val="FFFFFF"/>
              </a:solidFill>
            </a:endParaRPr>
          </a:p>
        </p:txBody>
      </p:sp>
      <p:graphicFrame>
        <p:nvGraphicFramePr>
          <p:cNvPr id="5" name="מציין מיקום תוכן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12590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D0E15FCF-8988-442C-9924-DC29CB19BC95}"/>
              </a:ext>
            </a:extLst>
          </p:cNvPr>
          <p:cNvGrpSpPr/>
          <p:nvPr/>
        </p:nvGrpSpPr>
        <p:grpSpPr>
          <a:xfrm>
            <a:off x="5280025" y="4502375"/>
            <a:ext cx="6269038" cy="503685"/>
            <a:chOff x="0" y="2523825"/>
            <a:chExt cx="6269038" cy="503685"/>
          </a:xfrm>
        </p:grpSpPr>
        <p:sp>
          <p:nvSpPr>
            <p:cNvPr id="13" name="מלבן: פינות מעוגלות 12">
              <a:extLst>
                <a:ext uri="{FF2B5EF4-FFF2-40B4-BE49-F238E27FC236}">
                  <a16:creationId xmlns:a16="http://schemas.microsoft.com/office/drawing/2014/main" id="{7A8F2A42-D417-4EBD-8D8E-D3E478075B91}"/>
                </a:ext>
              </a:extLst>
            </p:cNvPr>
            <p:cNvSpPr/>
            <p:nvPr/>
          </p:nvSpPr>
          <p:spPr>
            <a:xfrm>
              <a:off x="0" y="2523825"/>
              <a:ext cx="6269038" cy="50368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50000"/>
                <a:hueOff val="-297102"/>
                <a:satOff val="0"/>
                <a:lumOff val="24151"/>
                <a:alphaOff val="0"/>
              </a:schemeClr>
            </a:fillRef>
            <a:effectRef idx="3">
              <a:schemeClr val="accent4">
                <a:shade val="50000"/>
                <a:hueOff val="-297102"/>
                <a:satOff val="0"/>
                <a:lumOff val="2415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מלבן: פינות מעוגלות 4">
              <a:extLst>
                <a:ext uri="{FF2B5EF4-FFF2-40B4-BE49-F238E27FC236}">
                  <a16:creationId xmlns:a16="http://schemas.microsoft.com/office/drawing/2014/main" id="{72885E0E-FA88-4965-99E0-F33BF6C6ED16}"/>
                </a:ext>
              </a:extLst>
            </p:cNvPr>
            <p:cNvSpPr txBox="1"/>
            <p:nvPr/>
          </p:nvSpPr>
          <p:spPr>
            <a:xfrm>
              <a:off x="24588" y="2548413"/>
              <a:ext cx="6219862" cy="4545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rtl="0"/>
              <a:r>
                <a:rPr lang="en-US" sz="2000" dirty="0"/>
                <a:t>Various checks for System stability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11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49308D2-DC8F-4E7A-B82A-C1F4EB049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2CA8498-A7B2-4092-A340-DEF79EE3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 rtl="0"/>
            <a:r>
              <a:rPr lang="en-US"/>
              <a:t>Future Work 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0A5403-AA74-4BA5-8513-54D2DE6B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pPr algn="l" rtl="0"/>
            <a:r>
              <a:rPr lang="en-US" dirty="0"/>
              <a:t>Analyzer based on machine learning.</a:t>
            </a:r>
          </a:p>
          <a:p>
            <a:pPr algn="l" rtl="0"/>
            <a:r>
              <a:rPr lang="en-US" dirty="0"/>
              <a:t>Check for bin file signer.</a:t>
            </a:r>
          </a:p>
          <a:p>
            <a:pPr algn="l" rtl="0"/>
            <a:r>
              <a:rPr lang="en-US" dirty="0"/>
              <a:t>Check for ADS.</a:t>
            </a:r>
          </a:p>
          <a:p>
            <a:pPr algn="l" rtl="0"/>
            <a:r>
              <a:rPr lang="en-US" dirty="0"/>
              <a:t>Protect boot sector.</a:t>
            </a:r>
          </a:p>
          <a:p>
            <a:pPr algn="l" rtl="0"/>
            <a:r>
              <a:rPr lang="en-US" dirty="0"/>
              <a:t>Recover encrypted files.</a:t>
            </a:r>
          </a:p>
          <a:p>
            <a:pPr algn="l" rtl="0"/>
            <a:r>
              <a:rPr lang="en-US" dirty="0"/>
              <a:t>Smarter honey pots (randomly generated)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632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BCA74573-458C-4D78-8E39-BA2C5787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l" rtl="0"/>
            <a:r>
              <a:rPr lang="en-US" dirty="0" err="1">
                <a:solidFill>
                  <a:schemeClr val="accent1"/>
                </a:solidFill>
              </a:rPr>
              <a:t>Conclution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EC673E2-1C20-4E00-80B8-DE158342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2400" dirty="0"/>
              <a:t>The project include 3 distinct parts of research</a:t>
            </a:r>
          </a:p>
          <a:p>
            <a:pPr lvl="1" algn="l" rtl="0"/>
            <a:r>
              <a:rPr lang="en-US" dirty="0"/>
              <a:t>Windows internals.</a:t>
            </a:r>
          </a:p>
          <a:p>
            <a:pPr lvl="1" algn="l" rtl="0"/>
            <a:r>
              <a:rPr lang="en-US" dirty="0"/>
              <a:t>kernel development and debugging.</a:t>
            </a:r>
          </a:p>
          <a:p>
            <a:pPr lvl="1" algn="l" rtl="0"/>
            <a:r>
              <a:rPr lang="en-US" dirty="0"/>
              <a:t>Ransomware research &amp; behavior analysis. </a:t>
            </a:r>
          </a:p>
          <a:p>
            <a:pPr algn="l" rtl="0"/>
            <a:r>
              <a:rPr lang="en-US" sz="2400" dirty="0"/>
              <a:t>Despite the complexity we decided to carry out the project because we believed this is the right way to implement such mission.</a:t>
            </a:r>
          </a:p>
          <a:p>
            <a:pPr algn="l" rtl="0"/>
            <a:r>
              <a:rPr lang="en-US" sz="2400" dirty="0"/>
              <a:t>Bonus points implemented</a:t>
            </a:r>
          </a:p>
          <a:p>
            <a:pPr lvl="1" algn="l" rtl="0"/>
            <a:r>
              <a:rPr lang="en-US" b="1" dirty="0"/>
              <a:t>Kernel based (driver) solution.</a:t>
            </a:r>
          </a:p>
          <a:p>
            <a:pPr lvl="1" algn="l" rtl="0"/>
            <a:r>
              <a:rPr lang="en-US" dirty="0"/>
              <a:t>Honey pots.</a:t>
            </a:r>
          </a:p>
          <a:p>
            <a:pPr lvl="1" algn="l" rtl="0"/>
            <a:r>
              <a:rPr lang="en-US" dirty="0"/>
              <a:t>Sign check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1768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מציין מיקום תוכן 3" descr="תמונה שמכילה אדם&#10;&#10;תיאור שנוצר ברמת מהימנות גבוהה מאוד">
            <a:extLst>
              <a:ext uri="{FF2B5EF4-FFF2-40B4-BE49-F238E27FC236}">
                <a16:creationId xmlns:a16="http://schemas.microsoft.com/office/drawing/2014/main" id="{C7EF60B3-1FE5-4DE2-A9C3-2E3EA8704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13995"/>
            <a:ext cx="10905066" cy="4116662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5BFD8FC-6C8D-4EB8-B309-5A2A33A0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definition</a:t>
            </a:r>
          </a:p>
        </p:txBody>
      </p:sp>
    </p:spTree>
    <p:extLst>
      <p:ext uri="{BB962C8B-B14F-4D97-AF65-F5344CB8AC3E}">
        <p14:creationId xmlns:p14="http://schemas.microsoft.com/office/powerpoint/2010/main" val="144389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C559E2E-F1EB-44EF-9E87-BAE48A76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Assumptions</a:t>
            </a:r>
            <a:endParaRPr lang="he-IL" dirty="0"/>
          </a:p>
        </p:txBody>
      </p:sp>
      <p:graphicFrame>
        <p:nvGraphicFramePr>
          <p:cNvPr id="5" name="מציין מיקום תוכן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08507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386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066883B6-F9B5-408B-BD91-B576F45F9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778785"/>
            <a:ext cx="6553545" cy="53083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28CE7500-3105-4894-9F2F-5D8F12D6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Windows I/O System </a:t>
            </a:r>
          </a:p>
        </p:txBody>
      </p:sp>
    </p:spTree>
    <p:extLst>
      <p:ext uri="{BB962C8B-B14F-4D97-AF65-F5344CB8AC3E}">
        <p14:creationId xmlns:p14="http://schemas.microsoft.com/office/powerpoint/2010/main" val="128385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B10DDE9-B63B-43C1-BC1C-6ACBF900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27" name="מציין מיקום תוכן 26">
            <a:extLst>
              <a:ext uri="{FF2B5EF4-FFF2-40B4-BE49-F238E27FC236}">
                <a16:creationId xmlns:a16="http://schemas.microsoft.com/office/drawing/2014/main" id="{6E473C6A-51D4-4B23-B301-B4C5423A6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67" y="562548"/>
            <a:ext cx="8998633" cy="5078597"/>
          </a:xfrm>
        </p:spPr>
      </p:pic>
    </p:spTree>
    <p:extLst>
      <p:ext uri="{BB962C8B-B14F-4D97-AF65-F5344CB8AC3E}">
        <p14:creationId xmlns:p14="http://schemas.microsoft.com/office/powerpoint/2010/main" val="175210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E8110EB-C7CB-4EE2-BD48-758DC7D3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naGuard I\O monitor</a:t>
            </a:r>
          </a:p>
        </p:txBody>
      </p:sp>
      <p:graphicFrame>
        <p:nvGraphicFramePr>
          <p:cNvPr id="6" name="כותרת 1"/>
          <p:cNvGraphicFramePr/>
          <p:nvPr>
            <p:extLst>
              <p:ext uri="{D42A27DB-BD31-4B8C-83A1-F6EECF244321}">
                <p14:modId xmlns:p14="http://schemas.microsoft.com/office/powerpoint/2010/main" val="3376382242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8590DE-2AA3-473F-A801-0D30A6C4E154}"/>
              </a:ext>
            </a:extLst>
          </p:cNvPr>
          <p:cNvSpPr txBox="1"/>
          <p:nvPr/>
        </p:nvSpPr>
        <p:spPr>
          <a:xfrm>
            <a:off x="581444" y="5934670"/>
            <a:ext cx="941069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Handle callbacks implemented:  IRP_MJ_CREATE, IRP_MJ_WRITE, IRP_MJ_SET_INFORMATION.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657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מציין מיקום תוכן 3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5CA43E5A-8FC9-4663-B0AC-D47F2522F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648" y="643464"/>
            <a:ext cx="9413072" cy="3275978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961C22-5972-4B5D-BB34-2D985BBB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Kernel – User protocol</a:t>
            </a:r>
          </a:p>
        </p:txBody>
      </p:sp>
    </p:spTree>
    <p:extLst>
      <p:ext uri="{BB962C8B-B14F-4D97-AF65-F5344CB8AC3E}">
        <p14:creationId xmlns:p14="http://schemas.microsoft.com/office/powerpoint/2010/main" val="418726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9A0576B0-CD8C-4661-95C8-A9F2CE7CD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3FF60E2B-3919-423C-B1FF-56CDE66811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תמונה 3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ACF8C59F-A354-496D-A0AD-337DC774D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4382"/>
            <a:ext cx="7467712" cy="5565912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E0A5CE1-DAEF-40CA-8CE8-361BDCD5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550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6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naGuard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Analyzer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3BEC74-CB22-424B-B8E4-719FCFF1E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549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l" rtl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Multithreaded scoring table which grant higher scoring to malicious behavior processes.</a:t>
            </a:r>
          </a:p>
        </p:txBody>
      </p:sp>
    </p:spTree>
    <p:extLst>
      <p:ext uri="{BB962C8B-B14F-4D97-AF65-F5344CB8AC3E}">
        <p14:creationId xmlns:p14="http://schemas.microsoft.com/office/powerpoint/2010/main" val="365439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0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8B59382-3E9E-48D3-A2C3-7CD96362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l" rtl="0"/>
            <a:r>
              <a:rPr lang="en-US" dirty="0" err="1"/>
              <a:t>naGuard</a:t>
            </a:r>
            <a:r>
              <a:rPr lang="en-US" dirty="0"/>
              <a:t> Analyzer DB</a:t>
            </a:r>
            <a:endParaRPr lang="he-IL" dirty="0"/>
          </a:p>
        </p:txBody>
      </p:sp>
      <p:graphicFrame>
        <p:nvGraphicFramePr>
          <p:cNvPr id="47" name="מציין מיקום תוכן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546278"/>
              </p:ext>
            </p:extLst>
          </p:nvPr>
        </p:nvGraphicFramePr>
        <p:xfrm>
          <a:off x="833002" y="689113"/>
          <a:ext cx="10515600" cy="5976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9" name="מציין מיקום תוכן 2">
            <a:extLst>
              <a:ext uri="{FF2B5EF4-FFF2-40B4-BE49-F238E27FC236}">
                <a16:creationId xmlns:a16="http://schemas.microsoft.com/office/drawing/2014/main" id="{98D8EA74-AF9C-4A93-A71A-6BA713D64D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614893"/>
              </p:ext>
            </p:extLst>
          </p:nvPr>
        </p:nvGraphicFramePr>
        <p:xfrm>
          <a:off x="443006" y="3427338"/>
          <a:ext cx="468133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59849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</TotalTime>
  <Words>625</Words>
  <Application>Microsoft Office PowerPoint</Application>
  <PresentationFormat>מסך רחב</PresentationFormat>
  <Paragraphs>85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ערכת נושא Office</vt:lpstr>
      <vt:lpstr>naGuard End-Point Ransomware Protection</vt:lpstr>
      <vt:lpstr>Project definition</vt:lpstr>
      <vt:lpstr>Assumptions</vt:lpstr>
      <vt:lpstr>Introduction to Windows I/O System </vt:lpstr>
      <vt:lpstr>Architecture</vt:lpstr>
      <vt:lpstr>naGuard I\O monitor</vt:lpstr>
      <vt:lpstr>Kernel – User protocol</vt:lpstr>
      <vt:lpstr>naGuard Analyzer</vt:lpstr>
      <vt:lpstr>naGuard Analyzer DB</vt:lpstr>
      <vt:lpstr>Malware behavior analysis</vt:lpstr>
      <vt:lpstr>Score engine</vt:lpstr>
      <vt:lpstr>Tests and Results </vt:lpstr>
      <vt:lpstr>Future Work </vt:lpstr>
      <vt:lpstr>Conclution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naGuard End-Point Ransomware Protection</dc:title>
  <dc:creator>Aviad Yifrach</dc:creator>
  <cp:lastModifiedBy>Aviad Yifrach</cp:lastModifiedBy>
  <cp:revision>60</cp:revision>
  <dcterms:created xsi:type="dcterms:W3CDTF">2018-01-25T21:07:36Z</dcterms:created>
  <dcterms:modified xsi:type="dcterms:W3CDTF">2018-01-28T10:15:35Z</dcterms:modified>
</cp:coreProperties>
</file>