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1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2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8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B970-0511-4FA3-92ED-E01F1CAF06AD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478973" y="1296537"/>
            <a:ext cx="3698543" cy="2347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13444" y="2094933"/>
            <a:ext cx="1487606" cy="353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中转服务器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82318" y="209493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12773" y="209493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64272" y="1433016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4272" y="3837295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10948" y="1433016"/>
            <a:ext cx="1098079" cy="6459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9153" y="2647664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710947" y="2183645"/>
            <a:ext cx="1098079" cy="634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0947" y="2961563"/>
            <a:ext cx="1098079" cy="5049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9153" y="4999631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82318" y="3464256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代理端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2318" y="488817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代理端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478973" y="4105702"/>
            <a:ext cx="3698543" cy="2347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2773" y="4904098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710948" y="4242181"/>
            <a:ext cx="1098079" cy="6459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710947" y="4992810"/>
            <a:ext cx="1098079" cy="634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710947" y="5770728"/>
            <a:ext cx="1098079" cy="5049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5" idx="3"/>
          </p:cNvCxnSpPr>
          <p:nvPr/>
        </p:nvCxnSpPr>
        <p:spPr>
          <a:xfrm flipV="1">
            <a:off x="4099161" y="2456598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57522" y="1910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12" idx="2"/>
          </p:cNvCxnSpPr>
          <p:nvPr/>
        </p:nvCxnSpPr>
        <p:spPr>
          <a:xfrm flipV="1">
            <a:off x="8929616" y="1756012"/>
            <a:ext cx="781332" cy="47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4" idx="2"/>
          </p:cNvCxnSpPr>
          <p:nvPr/>
        </p:nvCxnSpPr>
        <p:spPr>
          <a:xfrm>
            <a:off x="8929615" y="2470244"/>
            <a:ext cx="781332" cy="30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929615" y="2784142"/>
            <a:ext cx="781332" cy="450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6"/>
          </p:cNvCxnSpPr>
          <p:nvPr/>
        </p:nvCxnSpPr>
        <p:spPr>
          <a:xfrm>
            <a:off x="2183640" y="1801506"/>
            <a:ext cx="932529" cy="1652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6"/>
          </p:cNvCxnSpPr>
          <p:nvPr/>
        </p:nvCxnSpPr>
        <p:spPr>
          <a:xfrm>
            <a:off x="2178521" y="3016154"/>
            <a:ext cx="777923" cy="614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6"/>
            <a:endCxn id="17" idx="1"/>
          </p:cNvCxnSpPr>
          <p:nvPr/>
        </p:nvCxnSpPr>
        <p:spPr>
          <a:xfrm flipV="1">
            <a:off x="2183640" y="3825922"/>
            <a:ext cx="798678" cy="379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6"/>
          </p:cNvCxnSpPr>
          <p:nvPr/>
        </p:nvCxnSpPr>
        <p:spPr>
          <a:xfrm flipV="1">
            <a:off x="2178521" y="4071587"/>
            <a:ext cx="768864" cy="1296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054692" y="20931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短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713945" y="164215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短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101433" y="2622646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101025" y="3787823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059386" y="32422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4103297" y="3953871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080160" y="5249121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038521" y="47035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082432" y="5415169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695953" y="2408412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654314" y="18627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6698225" y="2574460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695953" y="5235276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654314" y="46896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6698225" y="5401324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59153" y="6023212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2127199" y="4234220"/>
            <a:ext cx="955033" cy="2041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1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chentao</dc:creator>
  <cp:lastModifiedBy>chentao</cp:lastModifiedBy>
  <cp:revision>27</cp:revision>
  <dcterms:created xsi:type="dcterms:W3CDTF">2017-10-08T07:54:01Z</dcterms:created>
  <dcterms:modified xsi:type="dcterms:W3CDTF">2017-10-09T03:43:05Z</dcterms:modified>
</cp:coreProperties>
</file>