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3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6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3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3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1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1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2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8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4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970-0511-4FA3-92ED-E01F1CAF06AD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7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B970-0511-4FA3-92ED-E01F1CAF06AD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F30E-85F9-4CA6-B7F0-EE9F42E4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8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7478973" y="1296537"/>
            <a:ext cx="3698543" cy="2347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13444" y="2094933"/>
            <a:ext cx="1487606" cy="353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中转端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82318" y="2094933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12773" y="2094933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64272" y="1433016"/>
            <a:ext cx="1419368" cy="736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64272" y="3837295"/>
            <a:ext cx="1419368" cy="736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710948" y="1433016"/>
            <a:ext cx="1098079" cy="64599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59153" y="2647664"/>
            <a:ext cx="1419368" cy="736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710947" y="2183645"/>
            <a:ext cx="1098079" cy="63461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10947" y="2961563"/>
            <a:ext cx="1098079" cy="5049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59153" y="4999631"/>
            <a:ext cx="1419368" cy="7369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82318" y="3464256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982318" y="4888173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服务端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7478973" y="4105702"/>
            <a:ext cx="3698543" cy="2347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12773" y="4904098"/>
            <a:ext cx="1116843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9710948" y="4242181"/>
            <a:ext cx="1098079" cy="64599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710947" y="4992810"/>
            <a:ext cx="1098079" cy="63461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710947" y="5770728"/>
            <a:ext cx="1098079" cy="5049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应用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6701050" y="2456598"/>
            <a:ext cx="1111723" cy="1364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1"/>
          </p:cNvCxnSpPr>
          <p:nvPr/>
        </p:nvCxnSpPr>
        <p:spPr>
          <a:xfrm flipH="1" flipV="1">
            <a:off x="6701050" y="5265763"/>
            <a:ext cx="111172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3"/>
          </p:cNvCxnSpPr>
          <p:nvPr/>
        </p:nvCxnSpPr>
        <p:spPr>
          <a:xfrm flipV="1">
            <a:off x="4099161" y="2456598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3"/>
            <a:endCxn id="4" idx="1"/>
          </p:cNvCxnSpPr>
          <p:nvPr/>
        </p:nvCxnSpPr>
        <p:spPr>
          <a:xfrm>
            <a:off x="4099161" y="3825922"/>
            <a:ext cx="1114283" cy="3525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8" idx="3"/>
          </p:cNvCxnSpPr>
          <p:nvPr/>
        </p:nvCxnSpPr>
        <p:spPr>
          <a:xfrm flipV="1">
            <a:off x="4099161" y="5249838"/>
            <a:ext cx="1114283" cy="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172937" y="2047464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长连接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endCxn id="12" idx="2"/>
          </p:cNvCxnSpPr>
          <p:nvPr/>
        </p:nvCxnSpPr>
        <p:spPr>
          <a:xfrm flipV="1">
            <a:off x="8929616" y="1756012"/>
            <a:ext cx="781332" cy="476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4" idx="2"/>
          </p:cNvCxnSpPr>
          <p:nvPr/>
        </p:nvCxnSpPr>
        <p:spPr>
          <a:xfrm>
            <a:off x="8929615" y="2470244"/>
            <a:ext cx="781332" cy="30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929615" y="2784142"/>
            <a:ext cx="781332" cy="450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7" idx="6"/>
            <a:endCxn id="5" idx="1"/>
          </p:cNvCxnSpPr>
          <p:nvPr/>
        </p:nvCxnSpPr>
        <p:spPr>
          <a:xfrm>
            <a:off x="2183640" y="1801506"/>
            <a:ext cx="798678" cy="655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6"/>
          </p:cNvCxnSpPr>
          <p:nvPr/>
        </p:nvCxnSpPr>
        <p:spPr>
          <a:xfrm flipV="1">
            <a:off x="2178521" y="2622647"/>
            <a:ext cx="803797" cy="393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1" idx="6"/>
          </p:cNvCxnSpPr>
          <p:nvPr/>
        </p:nvCxnSpPr>
        <p:spPr>
          <a:xfrm flipV="1">
            <a:off x="2183640" y="2784142"/>
            <a:ext cx="726601" cy="14216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6" idx="6"/>
          </p:cNvCxnSpPr>
          <p:nvPr/>
        </p:nvCxnSpPr>
        <p:spPr>
          <a:xfrm flipV="1">
            <a:off x="2178521" y="2812577"/>
            <a:ext cx="783042" cy="2555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340367" y="164215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短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713945" y="164215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短</a:t>
            </a:r>
            <a:r>
              <a:rPr lang="zh-CN" altLang="en-US" dirty="0" smtClean="0"/>
              <a:t>连接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768709" y="2047467"/>
            <a:ext cx="877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长连接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11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chentao</dc:creator>
  <cp:lastModifiedBy>chentao</cp:lastModifiedBy>
  <cp:revision>18</cp:revision>
  <dcterms:created xsi:type="dcterms:W3CDTF">2017-10-08T07:54:01Z</dcterms:created>
  <dcterms:modified xsi:type="dcterms:W3CDTF">2017-10-08T08:14:47Z</dcterms:modified>
</cp:coreProperties>
</file>