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863"/>
    <a:srgbClr val="074663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9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53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66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2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8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2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1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1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7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AE2B-A842-4702-BD01-3C953DB3A7C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F4706A-883B-4607-B092-0097BDEC3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18983"/>
            <a:ext cx="9144000" cy="1013899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APEX Legend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53966" y="2889298"/>
            <a:ext cx="7884068" cy="2045167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dirty="0" smtClean="0"/>
              <a:t>資工二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107590036</a:t>
            </a:r>
          </a:p>
          <a:p>
            <a:pPr algn="ctr"/>
            <a:r>
              <a:rPr lang="zh-TW" altLang="en-US" sz="2800" dirty="0" smtClean="0"/>
              <a:t>藍</a:t>
            </a:r>
            <a:r>
              <a:rPr lang="zh-TW" altLang="en-US" sz="2800" dirty="0"/>
              <a:t>裕翔</a:t>
            </a:r>
          </a:p>
        </p:txBody>
      </p:sp>
    </p:spTree>
    <p:extLst>
      <p:ext uri="{BB962C8B-B14F-4D97-AF65-F5344CB8AC3E}">
        <p14:creationId xmlns:p14="http://schemas.microsoft.com/office/powerpoint/2010/main" val="1779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/>
          <p:nvPr/>
        </p:nvCxnSpPr>
        <p:spPr>
          <a:xfrm>
            <a:off x="5296930" y="708454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071287" y="523788"/>
            <a:ext cx="11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96930" y="2195383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71287" y="2010717"/>
            <a:ext cx="11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形象廣告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96930" y="4415480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71287" y="4230814"/>
            <a:ext cx="17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簡略遊戲介紹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96930" y="6157782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9" y="181231"/>
            <a:ext cx="4835410" cy="652024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120714" y="5973116"/>
            <a:ext cx="124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其他連結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7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2" y="197707"/>
            <a:ext cx="4800110" cy="64726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1157" y="766119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</a:t>
            </a:r>
            <a:r>
              <a:rPr lang="zh-TW" altLang="en-US" dirty="0"/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6540845" y="766119"/>
            <a:ext cx="411892" cy="454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274011" y="766119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(R:0,G:0,B:0)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0845" y="1499286"/>
            <a:ext cx="34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黑</a:t>
            </a:r>
            <a:r>
              <a:rPr lang="zh-TW" altLang="en-US" dirty="0"/>
              <a:t>底</a:t>
            </a:r>
            <a:r>
              <a:rPr lang="zh-TW" altLang="en-US" dirty="0" smtClean="0"/>
              <a:t>白字，簡單明瞭，容易閱讀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40845" y="2180969"/>
            <a:ext cx="411892" cy="454451"/>
          </a:xfrm>
          <a:prstGeom prst="rect">
            <a:avLst/>
          </a:prstGeom>
          <a:solidFill>
            <a:srgbClr val="07376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274011" y="2266088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(R:7,G:55,B:99)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557319" y="2947771"/>
            <a:ext cx="43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藍色使人寧靜，使整體頁面看起來較舒服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36973" y="294777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59058" y="3638379"/>
            <a:ext cx="411892" cy="454451"/>
          </a:xfrm>
          <a:prstGeom prst="rect">
            <a:avLst/>
          </a:prstGeom>
          <a:solidFill>
            <a:srgbClr val="07466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PC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659063" y="4355922"/>
            <a:ext cx="411892" cy="454451"/>
          </a:xfrm>
          <a:prstGeom prst="rect">
            <a:avLst/>
          </a:prstGeom>
          <a:solidFill>
            <a:srgbClr val="07376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PC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6659058" y="5073465"/>
            <a:ext cx="411892" cy="454451"/>
          </a:xfrm>
          <a:prstGeom prst="rect">
            <a:avLst/>
          </a:prstGeom>
          <a:solidFill>
            <a:srgbClr val="07286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PC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223346" y="4396256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Normal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39822" y="3680938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23346" y="5116024"/>
            <a:ext cx="11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Pressed</a:t>
            </a:r>
          </a:p>
        </p:txBody>
      </p:sp>
      <p:sp>
        <p:nvSpPr>
          <p:cNvPr id="22" name="矩形 21"/>
          <p:cNvSpPr/>
          <p:nvPr/>
        </p:nvSpPr>
        <p:spPr>
          <a:xfrm>
            <a:off x="9333394" y="4716876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33394" y="5194620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33394" y="4239133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9053384" y="4278171"/>
            <a:ext cx="255220" cy="255220"/>
            <a:chOff x="5401577" y="2754198"/>
            <a:chExt cx="255220" cy="255220"/>
          </a:xfrm>
        </p:grpSpPr>
        <p:sp>
          <p:nvSpPr>
            <p:cNvPr id="32" name="橢圓 3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9053384" y="4750149"/>
            <a:ext cx="255220" cy="255220"/>
            <a:chOff x="5401577" y="2754198"/>
            <a:chExt cx="255220" cy="255220"/>
          </a:xfrm>
        </p:grpSpPr>
        <p:sp>
          <p:nvSpPr>
            <p:cNvPr id="30" name="橢圓 2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053384" y="522212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1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59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微軟正黑體</vt:lpstr>
      <vt:lpstr>Arial</vt:lpstr>
      <vt:lpstr>Trebuchet MS</vt:lpstr>
      <vt:lpstr>Wingdings 3</vt:lpstr>
      <vt:lpstr>多面向</vt:lpstr>
      <vt:lpstr>APEX Legend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Legend</dc:title>
  <dc:creator>裕翔 藍</dc:creator>
  <cp:lastModifiedBy>裕翔 藍</cp:lastModifiedBy>
  <cp:revision>4</cp:revision>
  <dcterms:created xsi:type="dcterms:W3CDTF">2020-04-24T11:17:09Z</dcterms:created>
  <dcterms:modified xsi:type="dcterms:W3CDTF">2020-04-24T11:50:12Z</dcterms:modified>
</cp:coreProperties>
</file>