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D5FB-0E34-4B78-837F-7D47A47B5C4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932-1982-4EED-8B07-01A1310E7E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07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D5FB-0E34-4B78-837F-7D47A47B5C4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932-1982-4EED-8B07-01A1310E7E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25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D5FB-0E34-4B78-837F-7D47A47B5C4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932-1982-4EED-8B07-01A1310E7EB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711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D5FB-0E34-4B78-837F-7D47A47B5C4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932-1982-4EED-8B07-01A1310E7E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433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D5FB-0E34-4B78-837F-7D47A47B5C4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932-1982-4EED-8B07-01A1310E7EB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41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D5FB-0E34-4B78-837F-7D47A47B5C4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932-1982-4EED-8B07-01A1310E7E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730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D5FB-0E34-4B78-837F-7D47A47B5C4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932-1982-4EED-8B07-01A1310E7E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904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D5FB-0E34-4B78-837F-7D47A47B5C4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932-1982-4EED-8B07-01A1310E7E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49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D5FB-0E34-4B78-837F-7D47A47B5C4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932-1982-4EED-8B07-01A1310E7E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51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D5FB-0E34-4B78-837F-7D47A47B5C4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932-1982-4EED-8B07-01A1310E7E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03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D5FB-0E34-4B78-837F-7D47A47B5C4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932-1982-4EED-8B07-01A1310E7E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25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D5FB-0E34-4B78-837F-7D47A47B5C4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932-1982-4EED-8B07-01A1310E7E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01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D5FB-0E34-4B78-837F-7D47A47B5C4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932-1982-4EED-8B07-01A1310E7E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01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D5FB-0E34-4B78-837F-7D47A47B5C4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932-1982-4EED-8B07-01A1310E7E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46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D5FB-0E34-4B78-837F-7D47A47B5C4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932-1982-4EED-8B07-01A1310E7E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5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D5FB-0E34-4B78-837F-7D47A47B5C4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932-1982-4EED-8B07-01A1310E7E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95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DD5FB-0E34-4B78-837F-7D47A47B5C4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183932-1982-4EED-8B07-01A1310E7E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73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62656" y="855821"/>
            <a:ext cx="7766936" cy="1646302"/>
          </a:xfrm>
        </p:spPr>
        <p:txBody>
          <a:bodyPr/>
          <a:lstStyle/>
          <a:p>
            <a:pPr algn="ctr"/>
            <a:r>
              <a:rPr lang="en-US" altLang="zh-TW" dirty="0" smtClean="0"/>
              <a:t>APEX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656" y="3194098"/>
            <a:ext cx="7766936" cy="2160497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dirty="0" smtClean="0"/>
              <a:t>資工二</a:t>
            </a:r>
            <a:endParaRPr lang="en-US" altLang="zh-TW" sz="3200" dirty="0" smtClean="0"/>
          </a:p>
          <a:p>
            <a:pPr algn="ctr"/>
            <a:r>
              <a:rPr lang="en-US" altLang="zh-TW" sz="3200" dirty="0" smtClean="0"/>
              <a:t>107590036</a:t>
            </a:r>
          </a:p>
          <a:p>
            <a:pPr algn="ctr"/>
            <a:r>
              <a:rPr lang="zh-TW" altLang="en-US" sz="3200" dirty="0" smtClean="0"/>
              <a:t>藍</a:t>
            </a:r>
            <a:r>
              <a:rPr lang="zh-TW" altLang="en-US" sz="3200" dirty="0"/>
              <a:t>裕翔</a:t>
            </a:r>
          </a:p>
        </p:txBody>
      </p:sp>
    </p:spTree>
    <p:extLst>
      <p:ext uri="{BB962C8B-B14F-4D97-AF65-F5344CB8AC3E}">
        <p14:creationId xmlns:p14="http://schemas.microsoft.com/office/powerpoint/2010/main" val="22418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96" y="1031739"/>
            <a:ext cx="3711322" cy="50044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504" y="1031739"/>
            <a:ext cx="3000348" cy="50044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38" y="1025509"/>
            <a:ext cx="1617991" cy="501071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512540" y="535460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1280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37869" y="535460"/>
            <a:ext cx="81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768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185188" y="535460"/>
            <a:ext cx="81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320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220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向右箭號 4"/>
          <p:cNvSpPr/>
          <p:nvPr/>
        </p:nvSpPr>
        <p:spPr>
          <a:xfrm>
            <a:off x="4061253" y="724930"/>
            <a:ext cx="61783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19134" y="724930"/>
            <a:ext cx="37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將原本的導覽列換成漢堡選單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4028989" y="3823729"/>
            <a:ext cx="61783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819134" y="3823729"/>
            <a:ext cx="300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三排變一排，避免過於擁擠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1" y="362465"/>
            <a:ext cx="3253281" cy="622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27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Trebuchet MS</vt:lpstr>
      <vt:lpstr>Wingdings 3</vt:lpstr>
      <vt:lpstr>多面向</vt:lpstr>
      <vt:lpstr>APEX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裕翔 藍</dc:creator>
  <cp:lastModifiedBy>裕翔 藍</cp:lastModifiedBy>
  <cp:revision>6</cp:revision>
  <dcterms:created xsi:type="dcterms:W3CDTF">2020-06-06T07:30:42Z</dcterms:created>
  <dcterms:modified xsi:type="dcterms:W3CDTF">2020-06-06T09:26:33Z</dcterms:modified>
</cp:coreProperties>
</file>