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82" r:id="rId7"/>
    <p:sldId id="263" r:id="rId8"/>
    <p:sldId id="284" r:id="rId9"/>
    <p:sldId id="283" r:id="rId10"/>
    <p:sldId id="269" r:id="rId11"/>
    <p:sldId id="278" r:id="rId12"/>
    <p:sldId id="281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7F8F9"/>
    <a:srgbClr val="F3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31628" y="6443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4a1f68bca9cdacd02932f36fbb309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" y="2880995"/>
            <a:ext cx="12216765" cy="3597275"/>
          </a:xfrm>
          <a:prstGeom prst="rect">
            <a:avLst/>
          </a:prstGeom>
        </p:spPr>
      </p:pic>
      <p:pic>
        <p:nvPicPr>
          <p:cNvPr id="8" name="图片 7" descr="5fb85573ce073868b2584dac8a6a7be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498" y="379730"/>
            <a:ext cx="3197860" cy="3197860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" y="3744595"/>
            <a:ext cx="12158345" cy="3200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150E6C-A496-4149-AD21-78911861629F}"/>
              </a:ext>
            </a:extLst>
          </p:cNvPr>
          <p:cNvSpPr txBox="1"/>
          <p:nvPr/>
        </p:nvSpPr>
        <p:spPr>
          <a:xfrm>
            <a:off x="8761826" y="250567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汇报人：安家乐</a:t>
            </a:r>
            <a:endParaRPr lang="en-US" altLang="zh-CN" dirty="0"/>
          </a:p>
          <a:p>
            <a:r>
              <a:rPr lang="zh-CN" altLang="en-US" dirty="0"/>
              <a:t>地信</a:t>
            </a:r>
            <a:r>
              <a:rPr lang="en-US" altLang="zh-CN" dirty="0"/>
              <a:t>1801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湖北大学资源环境学院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833241" y="303017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184301" y="758358"/>
            <a:ext cx="6173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本网页基于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Arcgis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 Online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制作完成，没有用到很高级的技巧，只希望能还原当时长征路途遥远的情景。能够在现代传承红色精神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37F2CF2-22B2-4CEF-B267-E8066777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08" y="2109537"/>
            <a:ext cx="67691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4a1f68bca9cdacd02932f36fbb309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80" y="2880995"/>
            <a:ext cx="12216765" cy="3597275"/>
          </a:xfrm>
          <a:prstGeom prst="rect">
            <a:avLst/>
          </a:prstGeom>
        </p:spPr>
      </p:pic>
      <p:pic>
        <p:nvPicPr>
          <p:cNvPr id="4" name="图片 3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" y="3744595"/>
            <a:ext cx="12158345" cy="3200400"/>
          </a:xfrm>
          <a:prstGeom prst="rect">
            <a:avLst/>
          </a:prstGeom>
        </p:spPr>
      </p:pic>
      <p:sp>
        <p:nvSpPr>
          <p:cNvPr id="60" name="TextBox 24"/>
          <p:cNvSpPr txBox="1"/>
          <p:nvPr/>
        </p:nvSpPr>
        <p:spPr>
          <a:xfrm>
            <a:off x="3586425" y="1504950"/>
            <a:ext cx="5019675" cy="1056429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dist"/>
            <a:r>
              <a:rPr lang="zh-CN" altLang="en-US" sz="626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6265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27"/>
          <p:cNvSpPr txBox="1"/>
          <p:nvPr/>
        </p:nvSpPr>
        <p:spPr>
          <a:xfrm>
            <a:off x="3556263" y="2476713"/>
            <a:ext cx="50800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不忘初心，继续前行，弘扬长征精神</a:t>
            </a:r>
          </a:p>
        </p:txBody>
      </p:sp>
      <p:pic>
        <p:nvPicPr>
          <p:cNvPr id="2" name="图片 1" descr="5fb85573ce073868b2584d ac8a6a7be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955" y="1022350"/>
            <a:ext cx="842010" cy="102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2001520" y="1630045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2950731" y="16375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网页总览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1571" y="305943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78337" y="1624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故事地图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1748" y="1064902"/>
            <a:ext cx="657860" cy="1270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  <a:p>
            <a:r>
              <a:rPr lang="zh-CN" altLang="en-US" sz="37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TextBox 63"/>
          <p:cNvSpPr txBox="1"/>
          <p:nvPr/>
        </p:nvSpPr>
        <p:spPr>
          <a:xfrm>
            <a:off x="2024380" y="175768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7063740" y="1630045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" name="TextBox 63"/>
          <p:cNvSpPr txBox="1"/>
          <p:nvPr/>
        </p:nvSpPr>
        <p:spPr>
          <a:xfrm>
            <a:off x="7086600" y="175768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1978660" y="3059430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" name="TextBox 63"/>
          <p:cNvSpPr txBox="1"/>
          <p:nvPr/>
        </p:nvSpPr>
        <p:spPr>
          <a:xfrm>
            <a:off x="2001520" y="3187065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0" grpId="0"/>
      <p:bldP spid="94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709385" y="2982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网页总览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66968" y="1890551"/>
            <a:ext cx="2601063" cy="3740958"/>
            <a:chOff x="3349974" y="1285154"/>
            <a:chExt cx="1950375" cy="2806078"/>
          </a:xfrm>
        </p:grpSpPr>
        <p:sp>
          <p:nvSpPr>
            <p:cNvPr id="5" name="椭圆 4"/>
            <p:cNvSpPr/>
            <p:nvPr/>
          </p:nvSpPr>
          <p:spPr>
            <a:xfrm>
              <a:off x="4126003" y="3078902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4231045" y="3281920"/>
              <a:ext cx="740988" cy="555378"/>
              <a:chOff x="7419975" y="776288"/>
              <a:chExt cx="811213" cy="608013"/>
            </a:xfrm>
            <a:solidFill>
              <a:srgbClr val="FF0000"/>
            </a:solidFill>
          </p:grpSpPr>
          <p:sp>
            <p:nvSpPr>
              <p:cNvPr id="16" name="Freeform 49"/>
              <p:cNvSpPr/>
              <p:nvPr/>
            </p:nvSpPr>
            <p:spPr bwMode="auto">
              <a:xfrm>
                <a:off x="7612063" y="776288"/>
                <a:ext cx="619125" cy="495300"/>
              </a:xfrm>
              <a:custGeom>
                <a:avLst/>
                <a:gdLst>
                  <a:gd name="T0" fmla="*/ 146 w 165"/>
                  <a:gd name="T1" fmla="*/ 19 h 132"/>
                  <a:gd name="T2" fmla="*/ 78 w 165"/>
                  <a:gd name="T3" fmla="*/ 19 h 132"/>
                  <a:gd name="T4" fmla="*/ 62 w 165"/>
                  <a:gd name="T5" fmla="*/ 0 h 132"/>
                  <a:gd name="T6" fmla="*/ 22 w 165"/>
                  <a:gd name="T7" fmla="*/ 0 h 132"/>
                  <a:gd name="T8" fmla="*/ 3 w 165"/>
                  <a:gd name="T9" fmla="*/ 10 h 132"/>
                  <a:gd name="T10" fmla="*/ 0 w 165"/>
                  <a:gd name="T11" fmla="*/ 20 h 132"/>
                  <a:gd name="T12" fmla="*/ 0 w 165"/>
                  <a:gd name="T13" fmla="*/ 21 h 132"/>
                  <a:gd name="T14" fmla="*/ 0 w 165"/>
                  <a:gd name="T15" fmla="*/ 23 h 132"/>
                  <a:gd name="T16" fmla="*/ 0 w 165"/>
                  <a:gd name="T17" fmla="*/ 25 h 132"/>
                  <a:gd name="T18" fmla="*/ 0 w 165"/>
                  <a:gd name="T19" fmla="*/ 54 h 132"/>
                  <a:gd name="T20" fmla="*/ 0 w 165"/>
                  <a:gd name="T21" fmla="*/ 100 h 132"/>
                  <a:gd name="T22" fmla="*/ 15 w 165"/>
                  <a:gd name="T23" fmla="*/ 89 h 132"/>
                  <a:gd name="T24" fmla="*/ 13 w 165"/>
                  <a:gd name="T25" fmla="*/ 78 h 132"/>
                  <a:gd name="T26" fmla="*/ 14 w 165"/>
                  <a:gd name="T27" fmla="*/ 67 h 132"/>
                  <a:gd name="T28" fmla="*/ 61 w 165"/>
                  <a:gd name="T29" fmla="*/ 30 h 132"/>
                  <a:gd name="T30" fmla="*/ 61 w 165"/>
                  <a:gd name="T31" fmla="*/ 30 h 132"/>
                  <a:gd name="T32" fmla="*/ 72 w 165"/>
                  <a:gd name="T33" fmla="*/ 31 h 132"/>
                  <a:gd name="T34" fmla="*/ 72 w 165"/>
                  <a:gd name="T35" fmla="*/ 31 h 132"/>
                  <a:gd name="T36" fmla="*/ 109 w 165"/>
                  <a:gd name="T37" fmla="*/ 78 h 132"/>
                  <a:gd name="T38" fmla="*/ 109 w 165"/>
                  <a:gd name="T39" fmla="*/ 78 h 132"/>
                  <a:gd name="T40" fmla="*/ 108 w 165"/>
                  <a:gd name="T41" fmla="*/ 89 h 132"/>
                  <a:gd name="T42" fmla="*/ 108 w 165"/>
                  <a:gd name="T43" fmla="*/ 89 h 132"/>
                  <a:gd name="T44" fmla="*/ 108 w 165"/>
                  <a:gd name="T45" fmla="*/ 89 h 132"/>
                  <a:gd name="T46" fmla="*/ 61 w 165"/>
                  <a:gd name="T47" fmla="*/ 126 h 132"/>
                  <a:gd name="T48" fmla="*/ 61 w 165"/>
                  <a:gd name="T49" fmla="*/ 126 h 132"/>
                  <a:gd name="T50" fmla="*/ 50 w 165"/>
                  <a:gd name="T51" fmla="*/ 125 h 132"/>
                  <a:gd name="T52" fmla="*/ 36 w 165"/>
                  <a:gd name="T53" fmla="*/ 119 h 132"/>
                  <a:gd name="T54" fmla="*/ 17 w 165"/>
                  <a:gd name="T55" fmla="*/ 132 h 132"/>
                  <a:gd name="T56" fmla="*/ 19 w 165"/>
                  <a:gd name="T57" fmla="*/ 132 h 132"/>
                  <a:gd name="T58" fmla="*/ 146 w 165"/>
                  <a:gd name="T59" fmla="*/ 132 h 132"/>
                  <a:gd name="T60" fmla="*/ 165 w 165"/>
                  <a:gd name="T61" fmla="*/ 114 h 132"/>
                  <a:gd name="T62" fmla="*/ 165 w 165"/>
                  <a:gd name="T63" fmla="*/ 38 h 132"/>
                  <a:gd name="T64" fmla="*/ 146 w 165"/>
                  <a:gd name="T65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5" h="132">
                    <a:moveTo>
                      <a:pt x="146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8"/>
                      <a:pt x="69" y="0"/>
                      <a:pt x="6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0"/>
                      <a:pt x="6" y="4"/>
                      <a:pt x="3" y="10"/>
                    </a:cubicBezTo>
                    <a:cubicBezTo>
                      <a:pt x="1" y="13"/>
                      <a:pt x="0" y="17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82"/>
                      <a:pt x="0" y="10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4" y="86"/>
                      <a:pt x="13" y="82"/>
                      <a:pt x="13" y="78"/>
                    </a:cubicBezTo>
                    <a:cubicBezTo>
                      <a:pt x="13" y="74"/>
                      <a:pt x="14" y="71"/>
                      <a:pt x="14" y="67"/>
                    </a:cubicBezTo>
                    <a:cubicBezTo>
                      <a:pt x="20" y="45"/>
                      <a:pt x="39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8" y="30"/>
                      <a:pt x="72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94" y="37"/>
                      <a:pt x="109" y="56"/>
                      <a:pt x="109" y="78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82"/>
                      <a:pt x="109" y="85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8" y="89"/>
                      <a:pt x="108" y="89"/>
                      <a:pt x="108" y="89"/>
                    </a:cubicBezTo>
                    <a:cubicBezTo>
                      <a:pt x="103" y="111"/>
                      <a:pt x="83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8" y="126"/>
                      <a:pt x="54" y="126"/>
                      <a:pt x="50" y="125"/>
                    </a:cubicBezTo>
                    <a:cubicBezTo>
                      <a:pt x="45" y="124"/>
                      <a:pt x="40" y="121"/>
                      <a:pt x="36" y="119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17" y="132"/>
                      <a:pt x="18" y="132"/>
                      <a:pt x="19" y="132"/>
                    </a:cubicBezTo>
                    <a:cubicBezTo>
                      <a:pt x="146" y="132"/>
                      <a:pt x="146" y="132"/>
                      <a:pt x="146" y="132"/>
                    </a:cubicBezTo>
                    <a:cubicBezTo>
                      <a:pt x="157" y="132"/>
                      <a:pt x="165" y="124"/>
                      <a:pt x="165" y="114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27"/>
                      <a:pt x="157" y="19"/>
                      <a:pt x="146" y="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7419975" y="900113"/>
                <a:ext cx="593725" cy="484188"/>
              </a:xfrm>
              <a:custGeom>
                <a:avLst/>
                <a:gdLst>
                  <a:gd name="T0" fmla="*/ 158 w 158"/>
                  <a:gd name="T1" fmla="*/ 45 h 129"/>
                  <a:gd name="T2" fmla="*/ 123 w 158"/>
                  <a:gd name="T3" fmla="*/ 1 h 129"/>
                  <a:gd name="T4" fmla="*/ 112 w 158"/>
                  <a:gd name="T5" fmla="*/ 0 h 129"/>
                  <a:gd name="T6" fmla="*/ 112 w 158"/>
                  <a:gd name="T7" fmla="*/ 0 h 129"/>
                  <a:gd name="T8" fmla="*/ 112 w 158"/>
                  <a:gd name="T9" fmla="*/ 0 h 129"/>
                  <a:gd name="T10" fmla="*/ 68 w 158"/>
                  <a:gd name="T11" fmla="*/ 35 h 129"/>
                  <a:gd name="T12" fmla="*/ 67 w 158"/>
                  <a:gd name="T13" fmla="*/ 45 h 129"/>
                  <a:gd name="T14" fmla="*/ 68 w 158"/>
                  <a:gd name="T15" fmla="*/ 57 h 129"/>
                  <a:gd name="T16" fmla="*/ 68 w 158"/>
                  <a:gd name="T17" fmla="*/ 57 h 129"/>
                  <a:gd name="T18" fmla="*/ 51 w 158"/>
                  <a:gd name="T19" fmla="*/ 70 h 129"/>
                  <a:gd name="T20" fmla="*/ 6 w 158"/>
                  <a:gd name="T21" fmla="*/ 101 h 129"/>
                  <a:gd name="T22" fmla="*/ 0 w 158"/>
                  <a:gd name="T23" fmla="*/ 113 h 129"/>
                  <a:gd name="T24" fmla="*/ 0 w 158"/>
                  <a:gd name="T25" fmla="*/ 113 h 129"/>
                  <a:gd name="T26" fmla="*/ 0 w 158"/>
                  <a:gd name="T27" fmla="*/ 113 h 129"/>
                  <a:gd name="T28" fmla="*/ 3 w 158"/>
                  <a:gd name="T29" fmla="*/ 121 h 129"/>
                  <a:gd name="T30" fmla="*/ 4 w 158"/>
                  <a:gd name="T31" fmla="*/ 123 h 129"/>
                  <a:gd name="T32" fmla="*/ 16 w 158"/>
                  <a:gd name="T33" fmla="*/ 129 h 129"/>
                  <a:gd name="T34" fmla="*/ 16 w 158"/>
                  <a:gd name="T35" fmla="*/ 129 h 129"/>
                  <a:gd name="T36" fmla="*/ 16 w 158"/>
                  <a:gd name="T37" fmla="*/ 129 h 129"/>
                  <a:gd name="T38" fmla="*/ 24 w 158"/>
                  <a:gd name="T39" fmla="*/ 127 h 129"/>
                  <a:gd name="T40" fmla="*/ 26 w 158"/>
                  <a:gd name="T41" fmla="*/ 125 h 129"/>
                  <a:gd name="T42" fmla="*/ 26 w 158"/>
                  <a:gd name="T43" fmla="*/ 125 h 129"/>
                  <a:gd name="T44" fmla="*/ 64 w 158"/>
                  <a:gd name="T45" fmla="*/ 98 h 129"/>
                  <a:gd name="T46" fmla="*/ 87 w 158"/>
                  <a:gd name="T47" fmla="*/ 83 h 129"/>
                  <a:gd name="T48" fmla="*/ 87 w 158"/>
                  <a:gd name="T49" fmla="*/ 83 h 129"/>
                  <a:gd name="T50" fmla="*/ 102 w 158"/>
                  <a:gd name="T51" fmla="*/ 89 h 129"/>
                  <a:gd name="T52" fmla="*/ 112 w 158"/>
                  <a:gd name="T53" fmla="*/ 91 h 129"/>
                  <a:gd name="T54" fmla="*/ 112 w 158"/>
                  <a:gd name="T55" fmla="*/ 91 h 129"/>
                  <a:gd name="T56" fmla="*/ 156 w 158"/>
                  <a:gd name="T57" fmla="*/ 56 h 129"/>
                  <a:gd name="T58" fmla="*/ 156 w 158"/>
                  <a:gd name="T59" fmla="*/ 56 h 129"/>
                  <a:gd name="T60" fmla="*/ 156 w 158"/>
                  <a:gd name="T61" fmla="*/ 55 h 129"/>
                  <a:gd name="T62" fmla="*/ 158 w 158"/>
                  <a:gd name="T63" fmla="*/ 45 h 129"/>
                  <a:gd name="T64" fmla="*/ 48 w 158"/>
                  <a:gd name="T65" fmla="*/ 104 h 129"/>
                  <a:gd name="T66" fmla="*/ 47 w 158"/>
                  <a:gd name="T67" fmla="*/ 102 h 129"/>
                  <a:gd name="T68" fmla="*/ 48 w 158"/>
                  <a:gd name="T69" fmla="*/ 104 h 129"/>
                  <a:gd name="T70" fmla="*/ 24 w 158"/>
                  <a:gd name="T71" fmla="*/ 120 h 129"/>
                  <a:gd name="T72" fmla="*/ 19 w 158"/>
                  <a:gd name="T73" fmla="*/ 121 h 129"/>
                  <a:gd name="T74" fmla="*/ 11 w 158"/>
                  <a:gd name="T75" fmla="*/ 117 h 129"/>
                  <a:gd name="T76" fmla="*/ 10 w 158"/>
                  <a:gd name="T77" fmla="*/ 112 h 129"/>
                  <a:gd name="T78" fmla="*/ 14 w 158"/>
                  <a:gd name="T79" fmla="*/ 105 h 129"/>
                  <a:gd name="T80" fmla="*/ 38 w 158"/>
                  <a:gd name="T81" fmla="*/ 88 h 129"/>
                  <a:gd name="T82" fmla="*/ 43 w 158"/>
                  <a:gd name="T83" fmla="*/ 87 h 129"/>
                  <a:gd name="T84" fmla="*/ 51 w 158"/>
                  <a:gd name="T85" fmla="*/ 91 h 129"/>
                  <a:gd name="T86" fmla="*/ 52 w 158"/>
                  <a:gd name="T87" fmla="*/ 96 h 129"/>
                  <a:gd name="T88" fmla="*/ 48 w 158"/>
                  <a:gd name="T89" fmla="*/ 104 h 129"/>
                  <a:gd name="T90" fmla="*/ 113 w 158"/>
                  <a:gd name="T91" fmla="*/ 74 h 129"/>
                  <a:gd name="T92" fmla="*/ 83 w 158"/>
                  <a:gd name="T93" fmla="*/ 44 h 129"/>
                  <a:gd name="T94" fmla="*/ 113 w 158"/>
                  <a:gd name="T95" fmla="*/ 14 h 129"/>
                  <a:gd name="T96" fmla="*/ 143 w 158"/>
                  <a:gd name="T97" fmla="*/ 44 h 129"/>
                  <a:gd name="T98" fmla="*/ 113 w 158"/>
                  <a:gd name="T99" fmla="*/ 7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129">
                    <a:moveTo>
                      <a:pt x="158" y="45"/>
                    </a:moveTo>
                    <a:cubicBezTo>
                      <a:pt x="158" y="24"/>
                      <a:pt x="144" y="6"/>
                      <a:pt x="123" y="1"/>
                    </a:cubicBezTo>
                    <a:cubicBezTo>
                      <a:pt x="119" y="0"/>
                      <a:pt x="116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91" y="0"/>
                      <a:pt x="73" y="14"/>
                      <a:pt x="68" y="35"/>
                    </a:cubicBezTo>
                    <a:cubicBezTo>
                      <a:pt x="67" y="38"/>
                      <a:pt x="67" y="42"/>
                      <a:pt x="67" y="45"/>
                    </a:cubicBezTo>
                    <a:cubicBezTo>
                      <a:pt x="67" y="49"/>
                      <a:pt x="67" y="53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4"/>
                      <a:pt x="0" y="109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6"/>
                      <a:pt x="1" y="119"/>
                      <a:pt x="3" y="121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7" y="127"/>
                      <a:pt x="12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9" y="129"/>
                      <a:pt x="22" y="129"/>
                      <a:pt x="24" y="127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64" y="98"/>
                      <a:pt x="64" y="98"/>
                      <a:pt x="64" y="98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92" y="86"/>
                      <a:pt x="96" y="88"/>
                      <a:pt x="102" y="89"/>
                    </a:cubicBezTo>
                    <a:cubicBezTo>
                      <a:pt x="105" y="90"/>
                      <a:pt x="109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33" y="91"/>
                      <a:pt x="151" y="76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7" y="52"/>
                      <a:pt x="158" y="48"/>
                      <a:pt x="158" y="45"/>
                    </a:cubicBezTo>
                    <a:close/>
                    <a:moveTo>
                      <a:pt x="48" y="104"/>
                    </a:moveTo>
                    <a:cubicBezTo>
                      <a:pt x="47" y="102"/>
                      <a:pt x="47" y="102"/>
                      <a:pt x="47" y="102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1"/>
                      <a:pt x="21" y="121"/>
                      <a:pt x="19" y="121"/>
                    </a:cubicBezTo>
                    <a:cubicBezTo>
                      <a:pt x="16" y="121"/>
                      <a:pt x="13" y="120"/>
                      <a:pt x="11" y="117"/>
                    </a:cubicBezTo>
                    <a:cubicBezTo>
                      <a:pt x="10" y="116"/>
                      <a:pt x="10" y="114"/>
                      <a:pt x="10" y="112"/>
                    </a:cubicBezTo>
                    <a:cubicBezTo>
                      <a:pt x="10" y="109"/>
                      <a:pt x="11" y="106"/>
                      <a:pt x="14" y="105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3" y="87"/>
                    </a:cubicBezTo>
                    <a:cubicBezTo>
                      <a:pt x="46" y="87"/>
                      <a:pt x="49" y="88"/>
                      <a:pt x="51" y="91"/>
                    </a:cubicBezTo>
                    <a:cubicBezTo>
                      <a:pt x="52" y="92"/>
                      <a:pt x="52" y="94"/>
                      <a:pt x="52" y="96"/>
                    </a:cubicBezTo>
                    <a:cubicBezTo>
                      <a:pt x="52" y="99"/>
                      <a:pt x="51" y="102"/>
                      <a:pt x="48" y="104"/>
                    </a:cubicBezTo>
                    <a:close/>
                    <a:moveTo>
                      <a:pt x="113" y="74"/>
                    </a:moveTo>
                    <a:cubicBezTo>
                      <a:pt x="96" y="74"/>
                      <a:pt x="83" y="61"/>
                      <a:pt x="83" y="44"/>
                    </a:cubicBezTo>
                    <a:cubicBezTo>
                      <a:pt x="83" y="27"/>
                      <a:pt x="96" y="14"/>
                      <a:pt x="113" y="14"/>
                    </a:cubicBezTo>
                    <a:cubicBezTo>
                      <a:pt x="130" y="14"/>
                      <a:pt x="143" y="27"/>
                      <a:pt x="143" y="44"/>
                    </a:cubicBezTo>
                    <a:cubicBezTo>
                      <a:pt x="143" y="61"/>
                      <a:pt x="130" y="74"/>
                      <a:pt x="113" y="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51"/>
              <p:cNvSpPr/>
              <p:nvPr/>
            </p:nvSpPr>
            <p:spPr bwMode="auto">
              <a:xfrm>
                <a:off x="7791450" y="1092200"/>
                <a:ext cx="136525" cy="66675"/>
              </a:xfrm>
              <a:custGeom>
                <a:avLst/>
                <a:gdLst>
                  <a:gd name="T0" fmla="*/ 34 w 36"/>
                  <a:gd name="T1" fmla="*/ 0 h 18"/>
                  <a:gd name="T2" fmla="*/ 31 w 36"/>
                  <a:gd name="T3" fmla="*/ 2 h 18"/>
                  <a:gd name="T4" fmla="*/ 13 w 36"/>
                  <a:gd name="T5" fmla="*/ 13 h 18"/>
                  <a:gd name="T6" fmla="*/ 4 w 36"/>
                  <a:gd name="T7" fmla="*/ 11 h 18"/>
                  <a:gd name="T8" fmla="*/ 1 w 36"/>
                  <a:gd name="T9" fmla="*/ 12 h 18"/>
                  <a:gd name="T10" fmla="*/ 2 w 36"/>
                  <a:gd name="T11" fmla="*/ 15 h 18"/>
                  <a:gd name="T12" fmla="*/ 2 w 36"/>
                  <a:gd name="T13" fmla="*/ 15 h 18"/>
                  <a:gd name="T14" fmla="*/ 13 w 36"/>
                  <a:gd name="T15" fmla="*/ 18 h 18"/>
                  <a:gd name="T16" fmla="*/ 13 w 36"/>
                  <a:gd name="T17" fmla="*/ 18 h 18"/>
                  <a:gd name="T18" fmla="*/ 36 w 36"/>
                  <a:gd name="T19" fmla="*/ 3 h 18"/>
                  <a:gd name="T20" fmla="*/ 34 w 36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18">
                    <a:moveTo>
                      <a:pt x="34" y="0"/>
                    </a:moveTo>
                    <a:cubicBezTo>
                      <a:pt x="33" y="0"/>
                      <a:pt x="31" y="0"/>
                      <a:pt x="31" y="2"/>
                    </a:cubicBezTo>
                    <a:cubicBezTo>
                      <a:pt x="28" y="8"/>
                      <a:pt x="21" y="13"/>
                      <a:pt x="13" y="13"/>
                    </a:cubicBezTo>
                    <a:cubicBezTo>
                      <a:pt x="10" y="13"/>
                      <a:pt x="7" y="12"/>
                      <a:pt x="4" y="11"/>
                    </a:cubicBezTo>
                    <a:cubicBezTo>
                      <a:pt x="3" y="10"/>
                      <a:pt x="1" y="11"/>
                      <a:pt x="1" y="12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6" y="17"/>
                      <a:pt x="9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23" y="18"/>
                      <a:pt x="32" y="12"/>
                      <a:pt x="36" y="3"/>
                    </a:cubicBezTo>
                    <a:cubicBezTo>
                      <a:pt x="36" y="2"/>
                      <a:pt x="35" y="1"/>
                      <a:pt x="34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3349974" y="1932564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288019" y="1285154"/>
              <a:ext cx="1012330" cy="101233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375"/>
            <p:cNvSpPr>
              <a:spLocks noEditPoints="1"/>
            </p:cNvSpPr>
            <p:nvPr/>
          </p:nvSpPr>
          <p:spPr bwMode="auto">
            <a:xfrm>
              <a:off x="3565512" y="2115572"/>
              <a:ext cx="613569" cy="589186"/>
            </a:xfrm>
            <a:custGeom>
              <a:avLst/>
              <a:gdLst>
                <a:gd name="T0" fmla="*/ 32 w 64"/>
                <a:gd name="T1" fmla="*/ 9 h 61"/>
                <a:gd name="T2" fmla="*/ 22 w 64"/>
                <a:gd name="T3" fmla="*/ 20 h 61"/>
                <a:gd name="T4" fmla="*/ 21 w 64"/>
                <a:gd name="T5" fmla="*/ 46 h 61"/>
                <a:gd name="T6" fmla="*/ 29 w 64"/>
                <a:gd name="T7" fmla="*/ 46 h 61"/>
                <a:gd name="T8" fmla="*/ 29 w 64"/>
                <a:gd name="T9" fmla="*/ 36 h 61"/>
                <a:gd name="T10" fmla="*/ 34 w 64"/>
                <a:gd name="T11" fmla="*/ 36 h 61"/>
                <a:gd name="T12" fmla="*/ 35 w 64"/>
                <a:gd name="T13" fmla="*/ 46 h 61"/>
                <a:gd name="T14" fmla="*/ 42 w 64"/>
                <a:gd name="T15" fmla="*/ 46 h 61"/>
                <a:gd name="T16" fmla="*/ 41 w 64"/>
                <a:gd name="T17" fmla="*/ 20 h 61"/>
                <a:gd name="T18" fmla="*/ 32 w 64"/>
                <a:gd name="T19" fmla="*/ 9 h 61"/>
                <a:gd name="T20" fmla="*/ 35 w 64"/>
                <a:gd name="T21" fmla="*/ 54 h 61"/>
                <a:gd name="T22" fmla="*/ 35 w 64"/>
                <a:gd name="T23" fmla="*/ 61 h 61"/>
                <a:gd name="T24" fmla="*/ 28 w 64"/>
                <a:gd name="T25" fmla="*/ 61 h 61"/>
                <a:gd name="T26" fmla="*/ 28 w 64"/>
                <a:gd name="T27" fmla="*/ 54 h 61"/>
                <a:gd name="T28" fmla="*/ 18 w 64"/>
                <a:gd name="T29" fmla="*/ 54 h 61"/>
                <a:gd name="T30" fmla="*/ 19 w 64"/>
                <a:gd name="T31" fmla="*/ 59 h 61"/>
                <a:gd name="T32" fmla="*/ 19 w 64"/>
                <a:gd name="T33" fmla="*/ 61 h 61"/>
                <a:gd name="T34" fmla="*/ 17 w 64"/>
                <a:gd name="T35" fmla="*/ 61 h 61"/>
                <a:gd name="T36" fmla="*/ 3 w 64"/>
                <a:gd name="T37" fmla="*/ 61 h 61"/>
                <a:gd name="T38" fmla="*/ 1 w 64"/>
                <a:gd name="T39" fmla="*/ 61 h 61"/>
                <a:gd name="T40" fmla="*/ 1 w 64"/>
                <a:gd name="T41" fmla="*/ 59 h 61"/>
                <a:gd name="T42" fmla="*/ 3 w 64"/>
                <a:gd name="T43" fmla="*/ 45 h 61"/>
                <a:gd name="T44" fmla="*/ 12 w 64"/>
                <a:gd name="T45" fmla="*/ 37 h 61"/>
                <a:gd name="T46" fmla="*/ 15 w 64"/>
                <a:gd name="T47" fmla="*/ 18 h 61"/>
                <a:gd name="T48" fmla="*/ 30 w 64"/>
                <a:gd name="T49" fmla="*/ 1 h 61"/>
                <a:gd name="T50" fmla="*/ 32 w 64"/>
                <a:gd name="T51" fmla="*/ 0 h 61"/>
                <a:gd name="T52" fmla="*/ 33 w 64"/>
                <a:gd name="T53" fmla="*/ 1 h 61"/>
                <a:gd name="T54" fmla="*/ 49 w 64"/>
                <a:gd name="T55" fmla="*/ 18 h 61"/>
                <a:gd name="T56" fmla="*/ 51 w 64"/>
                <a:gd name="T57" fmla="*/ 37 h 61"/>
                <a:gd name="T58" fmla="*/ 61 w 64"/>
                <a:gd name="T59" fmla="*/ 45 h 61"/>
                <a:gd name="T60" fmla="*/ 63 w 64"/>
                <a:gd name="T61" fmla="*/ 59 h 61"/>
                <a:gd name="T62" fmla="*/ 63 w 64"/>
                <a:gd name="T63" fmla="*/ 61 h 61"/>
                <a:gd name="T64" fmla="*/ 61 w 64"/>
                <a:gd name="T65" fmla="*/ 61 h 61"/>
                <a:gd name="T66" fmla="*/ 47 w 64"/>
                <a:gd name="T67" fmla="*/ 61 h 61"/>
                <a:gd name="T68" fmla="*/ 45 w 64"/>
                <a:gd name="T69" fmla="*/ 61 h 61"/>
                <a:gd name="T70" fmla="*/ 45 w 64"/>
                <a:gd name="T71" fmla="*/ 59 h 61"/>
                <a:gd name="T72" fmla="*/ 45 w 64"/>
                <a:gd name="T73" fmla="*/ 54 h 61"/>
                <a:gd name="T74" fmla="*/ 35 w 64"/>
                <a:gd name="T75" fmla="*/ 54 h 61"/>
                <a:gd name="T76" fmla="*/ 50 w 64"/>
                <a:gd name="T77" fmla="*/ 47 h 61"/>
                <a:gd name="T78" fmla="*/ 49 w 64"/>
                <a:gd name="T79" fmla="*/ 57 h 61"/>
                <a:gd name="T80" fmla="*/ 59 w 64"/>
                <a:gd name="T81" fmla="*/ 57 h 61"/>
                <a:gd name="T82" fmla="*/ 57 w 64"/>
                <a:gd name="T83" fmla="*/ 47 h 61"/>
                <a:gd name="T84" fmla="*/ 51 w 64"/>
                <a:gd name="T85" fmla="*/ 41 h 61"/>
                <a:gd name="T86" fmla="*/ 50 w 64"/>
                <a:gd name="T87" fmla="*/ 47 h 61"/>
                <a:gd name="T88" fmla="*/ 15 w 64"/>
                <a:gd name="T89" fmla="*/ 57 h 61"/>
                <a:gd name="T90" fmla="*/ 14 w 64"/>
                <a:gd name="T91" fmla="*/ 49 h 61"/>
                <a:gd name="T92" fmla="*/ 13 w 64"/>
                <a:gd name="T93" fmla="*/ 41 h 61"/>
                <a:gd name="T94" fmla="*/ 6 w 64"/>
                <a:gd name="T95" fmla="*/ 47 h 61"/>
                <a:gd name="T96" fmla="*/ 4 w 64"/>
                <a:gd name="T97" fmla="*/ 57 h 61"/>
                <a:gd name="T98" fmla="*/ 15 w 64"/>
                <a:gd name="T99" fmla="*/ 57 h 61"/>
                <a:gd name="T100" fmla="*/ 32 w 64"/>
                <a:gd name="T101" fmla="*/ 22 h 61"/>
                <a:gd name="T102" fmla="*/ 37 w 64"/>
                <a:gd name="T103" fmla="*/ 27 h 61"/>
                <a:gd name="T104" fmla="*/ 32 w 64"/>
                <a:gd name="T105" fmla="*/ 32 h 61"/>
                <a:gd name="T106" fmla="*/ 27 w 64"/>
                <a:gd name="T107" fmla="*/ 27 h 61"/>
                <a:gd name="T108" fmla="*/ 32 w 64"/>
                <a:gd name="T10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61">
                  <a:moveTo>
                    <a:pt x="32" y="9"/>
                  </a:moveTo>
                  <a:cubicBezTo>
                    <a:pt x="27" y="11"/>
                    <a:pt x="24" y="15"/>
                    <a:pt x="22" y="20"/>
                  </a:cubicBezTo>
                  <a:cubicBezTo>
                    <a:pt x="20" y="27"/>
                    <a:pt x="20" y="35"/>
                    <a:pt x="21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1" y="36"/>
                    <a:pt x="32" y="36"/>
                    <a:pt x="34" y="36"/>
                  </a:cubicBezTo>
                  <a:cubicBezTo>
                    <a:pt x="34" y="40"/>
                    <a:pt x="34" y="43"/>
                    <a:pt x="35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35"/>
                    <a:pt x="43" y="27"/>
                    <a:pt x="41" y="20"/>
                  </a:cubicBezTo>
                  <a:cubicBezTo>
                    <a:pt x="40" y="15"/>
                    <a:pt x="36" y="11"/>
                    <a:pt x="32" y="9"/>
                  </a:cubicBezTo>
                  <a:close/>
                  <a:moveTo>
                    <a:pt x="35" y="54"/>
                  </a:moveTo>
                  <a:cubicBezTo>
                    <a:pt x="35" y="56"/>
                    <a:pt x="35" y="58"/>
                    <a:pt x="35" y="61"/>
                  </a:cubicBezTo>
                  <a:cubicBezTo>
                    <a:pt x="33" y="61"/>
                    <a:pt x="30" y="61"/>
                    <a:pt x="28" y="61"/>
                  </a:cubicBezTo>
                  <a:cubicBezTo>
                    <a:pt x="28" y="58"/>
                    <a:pt x="28" y="56"/>
                    <a:pt x="2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4"/>
                    <a:pt x="1" y="49"/>
                    <a:pt x="3" y="45"/>
                  </a:cubicBezTo>
                  <a:cubicBezTo>
                    <a:pt x="5" y="42"/>
                    <a:pt x="8" y="39"/>
                    <a:pt x="12" y="37"/>
                  </a:cubicBezTo>
                  <a:cubicBezTo>
                    <a:pt x="12" y="29"/>
                    <a:pt x="13" y="23"/>
                    <a:pt x="15" y="18"/>
                  </a:cubicBezTo>
                  <a:cubicBezTo>
                    <a:pt x="17" y="9"/>
                    <a:pt x="23" y="4"/>
                    <a:pt x="30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1" y="4"/>
                    <a:pt x="46" y="9"/>
                    <a:pt x="49" y="18"/>
                  </a:cubicBezTo>
                  <a:cubicBezTo>
                    <a:pt x="51" y="23"/>
                    <a:pt x="51" y="29"/>
                    <a:pt x="51" y="37"/>
                  </a:cubicBezTo>
                  <a:cubicBezTo>
                    <a:pt x="55" y="39"/>
                    <a:pt x="59" y="42"/>
                    <a:pt x="61" y="45"/>
                  </a:cubicBezTo>
                  <a:cubicBezTo>
                    <a:pt x="63" y="49"/>
                    <a:pt x="64" y="54"/>
                    <a:pt x="63" y="59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35" y="54"/>
                    <a:pt x="35" y="54"/>
                    <a:pt x="35" y="54"/>
                  </a:cubicBezTo>
                  <a:close/>
                  <a:moveTo>
                    <a:pt x="50" y="47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3"/>
                    <a:pt x="59" y="50"/>
                    <a:pt x="57" y="47"/>
                  </a:cubicBezTo>
                  <a:cubicBezTo>
                    <a:pt x="56" y="45"/>
                    <a:pt x="54" y="43"/>
                    <a:pt x="51" y="41"/>
                  </a:cubicBezTo>
                  <a:cubicBezTo>
                    <a:pt x="51" y="43"/>
                    <a:pt x="50" y="45"/>
                    <a:pt x="50" y="47"/>
                  </a:cubicBezTo>
                  <a:close/>
                  <a:moveTo>
                    <a:pt x="15" y="57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3"/>
                    <a:pt x="13" y="41"/>
                  </a:cubicBezTo>
                  <a:cubicBezTo>
                    <a:pt x="10" y="43"/>
                    <a:pt x="8" y="45"/>
                    <a:pt x="6" y="47"/>
                  </a:cubicBezTo>
                  <a:cubicBezTo>
                    <a:pt x="5" y="50"/>
                    <a:pt x="4" y="53"/>
                    <a:pt x="4" y="57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32" y="22"/>
                  </a:moveTo>
                  <a:cubicBezTo>
                    <a:pt x="35" y="22"/>
                    <a:pt x="37" y="24"/>
                    <a:pt x="37" y="27"/>
                  </a:cubicBezTo>
                  <a:cubicBezTo>
                    <a:pt x="37" y="30"/>
                    <a:pt x="35" y="32"/>
                    <a:pt x="32" y="32"/>
                  </a:cubicBezTo>
                  <a:cubicBezTo>
                    <a:pt x="29" y="32"/>
                    <a:pt x="27" y="30"/>
                    <a:pt x="27" y="27"/>
                  </a:cubicBezTo>
                  <a:cubicBezTo>
                    <a:pt x="27" y="24"/>
                    <a:pt x="29" y="22"/>
                    <a:pt x="32" y="22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4434377" y="1510121"/>
              <a:ext cx="689824" cy="537130"/>
              <a:chOff x="4265839" y="-1204913"/>
              <a:chExt cx="809399" cy="630238"/>
            </a:xfrm>
            <a:solidFill>
              <a:srgbClr val="FF0000"/>
            </a:solidFill>
          </p:grpSpPr>
          <p:sp>
            <p:nvSpPr>
              <p:cNvPr id="20" name="Freeform 6"/>
              <p:cNvSpPr/>
              <p:nvPr/>
            </p:nvSpPr>
            <p:spPr bwMode="auto">
              <a:xfrm>
                <a:off x="4343400" y="-954088"/>
                <a:ext cx="676275" cy="222250"/>
              </a:xfrm>
              <a:custGeom>
                <a:avLst/>
                <a:gdLst>
                  <a:gd name="T0" fmla="*/ 159 w 180"/>
                  <a:gd name="T1" fmla="*/ 17 h 59"/>
                  <a:gd name="T2" fmla="*/ 96 w 180"/>
                  <a:gd name="T3" fmla="*/ 17 h 59"/>
                  <a:gd name="T4" fmla="*/ 96 w 180"/>
                  <a:gd name="T5" fmla="*/ 7 h 59"/>
                  <a:gd name="T6" fmla="*/ 90 w 180"/>
                  <a:gd name="T7" fmla="*/ 0 h 59"/>
                  <a:gd name="T8" fmla="*/ 84 w 180"/>
                  <a:gd name="T9" fmla="*/ 7 h 59"/>
                  <a:gd name="T10" fmla="*/ 84 w 180"/>
                  <a:gd name="T11" fmla="*/ 17 h 59"/>
                  <a:gd name="T12" fmla="*/ 21 w 180"/>
                  <a:gd name="T13" fmla="*/ 17 h 59"/>
                  <a:gd name="T14" fmla="*/ 0 w 180"/>
                  <a:gd name="T15" fmla="*/ 38 h 59"/>
                  <a:gd name="T16" fmla="*/ 0 w 180"/>
                  <a:gd name="T17" fmla="*/ 52 h 59"/>
                  <a:gd name="T18" fmla="*/ 6 w 180"/>
                  <a:gd name="T19" fmla="*/ 59 h 59"/>
                  <a:gd name="T20" fmla="*/ 13 w 180"/>
                  <a:gd name="T21" fmla="*/ 52 h 59"/>
                  <a:gd name="T22" fmla="*/ 13 w 180"/>
                  <a:gd name="T23" fmla="*/ 38 h 59"/>
                  <a:gd name="T24" fmla="*/ 21 w 180"/>
                  <a:gd name="T25" fmla="*/ 30 h 59"/>
                  <a:gd name="T26" fmla="*/ 84 w 180"/>
                  <a:gd name="T27" fmla="*/ 30 h 59"/>
                  <a:gd name="T28" fmla="*/ 84 w 180"/>
                  <a:gd name="T29" fmla="*/ 47 h 59"/>
                  <a:gd name="T30" fmla="*/ 90 w 180"/>
                  <a:gd name="T31" fmla="*/ 53 h 59"/>
                  <a:gd name="T32" fmla="*/ 96 w 180"/>
                  <a:gd name="T33" fmla="*/ 47 h 59"/>
                  <a:gd name="T34" fmla="*/ 96 w 180"/>
                  <a:gd name="T35" fmla="*/ 30 h 59"/>
                  <a:gd name="T36" fmla="*/ 159 w 180"/>
                  <a:gd name="T37" fmla="*/ 30 h 59"/>
                  <a:gd name="T38" fmla="*/ 168 w 180"/>
                  <a:gd name="T39" fmla="*/ 38 h 59"/>
                  <a:gd name="T40" fmla="*/ 168 w 180"/>
                  <a:gd name="T41" fmla="*/ 52 h 59"/>
                  <a:gd name="T42" fmla="*/ 174 w 180"/>
                  <a:gd name="T43" fmla="*/ 59 h 59"/>
                  <a:gd name="T44" fmla="*/ 180 w 180"/>
                  <a:gd name="T45" fmla="*/ 52 h 59"/>
                  <a:gd name="T46" fmla="*/ 180 w 180"/>
                  <a:gd name="T47" fmla="*/ 38 h 59"/>
                  <a:gd name="T48" fmla="*/ 159 w 180"/>
                  <a:gd name="T49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59">
                    <a:moveTo>
                      <a:pt x="159" y="17"/>
                    </a:move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4" y="0"/>
                      <a:pt x="90" y="0"/>
                    </a:cubicBezTo>
                    <a:cubicBezTo>
                      <a:pt x="87" y="0"/>
                      <a:pt x="84" y="3"/>
                      <a:pt x="84" y="7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9" y="17"/>
                      <a:pt x="0" y="27"/>
                      <a:pt x="0" y="38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3" y="59"/>
                      <a:pt x="6" y="59"/>
                    </a:cubicBezTo>
                    <a:cubicBezTo>
                      <a:pt x="10" y="59"/>
                      <a:pt x="13" y="56"/>
                      <a:pt x="13" y="52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4"/>
                      <a:pt x="16" y="30"/>
                      <a:pt x="21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51"/>
                      <a:pt x="87" y="53"/>
                      <a:pt x="90" y="53"/>
                    </a:cubicBezTo>
                    <a:cubicBezTo>
                      <a:pt x="94" y="53"/>
                      <a:pt x="96" y="51"/>
                      <a:pt x="96" y="47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64" y="30"/>
                      <a:pt x="168" y="34"/>
                      <a:pt x="168" y="38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6"/>
                      <a:pt x="170" y="59"/>
                      <a:pt x="174" y="59"/>
                    </a:cubicBezTo>
                    <a:cubicBezTo>
                      <a:pt x="177" y="59"/>
                      <a:pt x="180" y="56"/>
                      <a:pt x="180" y="52"/>
                    </a:cubicBezTo>
                    <a:cubicBezTo>
                      <a:pt x="180" y="38"/>
                      <a:pt x="180" y="38"/>
                      <a:pt x="180" y="38"/>
                    </a:cubicBezTo>
                    <a:cubicBezTo>
                      <a:pt x="180" y="27"/>
                      <a:pt x="171" y="17"/>
                      <a:pt x="159" y="17"/>
                    </a:cubicBezTo>
                    <a:close/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4265839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4576763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4865688" y="-706438"/>
                <a:ext cx="209550" cy="131763"/>
              </a:xfrm>
              <a:custGeom>
                <a:avLst/>
                <a:gdLst>
                  <a:gd name="T0" fmla="*/ 0 w 56"/>
                  <a:gd name="T1" fmla="*/ 25 h 35"/>
                  <a:gd name="T2" fmla="*/ 12 w 56"/>
                  <a:gd name="T3" fmla="*/ 35 h 35"/>
                  <a:gd name="T4" fmla="*/ 44 w 56"/>
                  <a:gd name="T5" fmla="*/ 35 h 35"/>
                  <a:gd name="T6" fmla="*/ 56 w 56"/>
                  <a:gd name="T7" fmla="*/ 25 h 35"/>
                  <a:gd name="T8" fmla="*/ 56 w 56"/>
                  <a:gd name="T9" fmla="*/ 10 h 35"/>
                  <a:gd name="T10" fmla="*/ 44 w 56"/>
                  <a:gd name="T11" fmla="*/ 0 h 35"/>
                  <a:gd name="T12" fmla="*/ 12 w 56"/>
                  <a:gd name="T13" fmla="*/ 0 h 35"/>
                  <a:gd name="T14" fmla="*/ 0 w 56"/>
                  <a:gd name="T15" fmla="*/ 10 h 35"/>
                  <a:gd name="T16" fmla="*/ 0 w 56"/>
                  <a:gd name="T1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5">
                    <a:moveTo>
                      <a:pt x="0" y="25"/>
                    </a:moveTo>
                    <a:cubicBezTo>
                      <a:pt x="0" y="31"/>
                      <a:pt x="5" y="35"/>
                      <a:pt x="12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51" y="35"/>
                      <a:pt x="56" y="31"/>
                      <a:pt x="56" y="25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4"/>
                      <a:pt x="51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4486501" y="-1204913"/>
                <a:ext cx="390525" cy="228600"/>
              </a:xfrm>
              <a:custGeom>
                <a:avLst/>
                <a:gdLst>
                  <a:gd name="T0" fmla="*/ 104 w 104"/>
                  <a:gd name="T1" fmla="*/ 49 h 61"/>
                  <a:gd name="T2" fmla="*/ 90 w 104"/>
                  <a:gd name="T3" fmla="*/ 61 h 61"/>
                  <a:gd name="T4" fmla="*/ 14 w 104"/>
                  <a:gd name="T5" fmla="*/ 61 h 61"/>
                  <a:gd name="T6" fmla="*/ 0 w 104"/>
                  <a:gd name="T7" fmla="*/ 49 h 61"/>
                  <a:gd name="T8" fmla="*/ 0 w 104"/>
                  <a:gd name="T9" fmla="*/ 12 h 61"/>
                  <a:gd name="T10" fmla="*/ 14 w 104"/>
                  <a:gd name="T11" fmla="*/ 0 h 61"/>
                  <a:gd name="T12" fmla="*/ 90 w 104"/>
                  <a:gd name="T13" fmla="*/ 0 h 61"/>
                  <a:gd name="T14" fmla="*/ 104 w 104"/>
                  <a:gd name="T15" fmla="*/ 12 h 61"/>
                  <a:gd name="T16" fmla="*/ 104 w 104"/>
                  <a:gd name="T17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61">
                    <a:moveTo>
                      <a:pt x="104" y="49"/>
                    </a:moveTo>
                    <a:cubicBezTo>
                      <a:pt x="104" y="56"/>
                      <a:pt x="98" y="61"/>
                      <a:pt x="90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6" y="61"/>
                      <a:pt x="0" y="56"/>
                      <a:pt x="0" y="4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8" y="0"/>
                      <a:pt x="104" y="5"/>
                      <a:pt x="104" y="12"/>
                    </a:cubicBezTo>
                    <a:cubicBezTo>
                      <a:pt x="104" y="49"/>
                      <a:pt x="104" y="49"/>
                      <a:pt x="104" y="49"/>
                    </a:cubicBezTo>
                  </a:path>
                </a:pathLst>
              </a:cu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1152677" y="3429177"/>
            <a:ext cx="71958" cy="14370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72F55E-B84B-4925-8827-82C577A8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2" y="497371"/>
            <a:ext cx="11508038" cy="584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65667" y="918399"/>
            <a:ext cx="5017385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选中图上文字可以弹出相应历史信息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18A6F72-5EDE-406F-A2AF-681ABF370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42" y="1613671"/>
            <a:ext cx="9382125" cy="48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821814" y="1090613"/>
            <a:ext cx="4038818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选中图上地点可以缩放至当地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5EAD67-302D-4AC7-8E52-744F66BB9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1949337"/>
            <a:ext cx="9163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5339c1779a9304159bc2316ecf7495a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-1433830"/>
            <a:ext cx="12158345" cy="8282305"/>
          </a:xfrm>
          <a:prstGeom prst="rect">
            <a:avLst/>
          </a:prstGeom>
        </p:spPr>
      </p:pic>
      <p:pic>
        <p:nvPicPr>
          <p:cNvPr id="3" name="图片 2" descr="a2ea6f850d8bafbeae5d4432ac04766a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" y="3705860"/>
            <a:ext cx="12158345" cy="3200400"/>
          </a:xfrm>
          <a:prstGeom prst="rect">
            <a:avLst/>
          </a:prstGeom>
        </p:spPr>
      </p:pic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147" name="Rounded Rectangle 4"/>
          <p:cNvSpPr/>
          <p:nvPr/>
        </p:nvSpPr>
        <p:spPr>
          <a:xfrm>
            <a:off x="5669280" y="1595755"/>
            <a:ext cx="1097280" cy="10972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4" name="TextBox 63"/>
          <p:cNvSpPr txBox="1"/>
          <p:nvPr/>
        </p:nvSpPr>
        <p:spPr>
          <a:xfrm>
            <a:off x="5624594" y="3009900"/>
            <a:ext cx="101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故事地图</a:t>
            </a:r>
          </a:p>
        </p:txBody>
      </p:sp>
      <p:sp>
        <p:nvSpPr>
          <p:cNvPr id="2" name="Rounded Rectangle 4"/>
          <p:cNvSpPr/>
          <p:nvPr/>
        </p:nvSpPr>
        <p:spPr>
          <a:xfrm>
            <a:off x="5582920" y="1693545"/>
            <a:ext cx="1097280" cy="10972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TextBox 63"/>
          <p:cNvSpPr txBox="1"/>
          <p:nvPr/>
        </p:nvSpPr>
        <p:spPr>
          <a:xfrm>
            <a:off x="5697220" y="1912620"/>
            <a:ext cx="8686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705064" y="744659"/>
            <a:ext cx="1905217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故事地图总览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35B0D0-6A4F-4548-BA9A-6DB83301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1" y="1186306"/>
            <a:ext cx="9601201" cy="53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9665" y="587375"/>
            <a:ext cx="10635615" cy="7620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 descr="73505ba80e876ae30fc0b50fc70d70a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370" y="-15240"/>
            <a:ext cx="1979295" cy="108013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65667" y="918399"/>
            <a:ext cx="5017385" cy="420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可以直接在网页中查看地图路线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1353" y="6692674"/>
            <a:ext cx="9407423" cy="16508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9674" y="6692674"/>
            <a:ext cx="3322756" cy="16508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295238-CE04-448D-AF4F-1F44F4B0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434932"/>
            <a:ext cx="9857874" cy="50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长征精神</dc:title>
  <dc:creator>第一PPT</dc:creator>
  <cp:keywords>www.1ppt.com</cp:keywords>
  <cp:lastModifiedBy>jiale an</cp:lastModifiedBy>
  <cp:revision>12</cp:revision>
  <dcterms:created xsi:type="dcterms:W3CDTF">2017-02-11T07:20:00Z</dcterms:created>
  <dcterms:modified xsi:type="dcterms:W3CDTF">2021-07-02T14:36:27Z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