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6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5BC7-D04D-44DE-9DD3-56C2D4632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A17FD-05E1-4B55-ACF7-8CAF4BA04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9A551-0A78-4CF6-B0BE-0C716201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674E-DDF8-4673-9DE7-A16D11E28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EEB7-73F4-4BA6-ADEA-DA6455EE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2004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1DC3-8989-4D52-A2A8-CF197FC4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C7771-409E-461E-87F8-6778E79F4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E73F6-8360-46C0-89F1-29ADD514C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4B9DB-BD73-4D4E-9310-D615D2606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ABE4D-AE7E-45D5-963A-8E6F63B2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394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788572-4C6D-41D4-9D1B-E52E6268C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927BD-3C5D-4ADC-80CF-D03754474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B4E2A-E8A7-4976-94D6-62D5B3ABA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DF296-140E-4054-B0C9-A107EC3D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CB3F2-E180-4A9E-BA2F-E25979936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175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3443-37DF-4249-B954-103DB7C3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CC1C-3122-4399-B9F0-83F7FF6C3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FAE8-0DA1-445C-AEB4-F43DA27B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D862-C6D8-436A-80C2-E00D4BAA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4EF12-8E56-4F0D-9C87-BD21C71AC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7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703C-8B80-4EB8-897D-C26392EA4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B0FDA-A7FF-49AE-A022-9105F1355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32DC6-7304-4653-AF8F-D0189F90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28C24-04ED-445F-82BE-F7724A19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7B7AB-3629-405E-BC9E-630589455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365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CEE2-EDEA-495F-9E33-3EE639B25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0086-842F-4D87-B4C5-ED54ACD6F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9722D-7869-43B5-A4D7-15E10C64B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DFCF3-8400-4781-A292-52B7136C2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9C5BEE-50B8-4140-97D7-B00839D4E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2090B-F07F-406B-BE86-516D1323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12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0974-DAA4-494B-995C-76E8370A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D3776-8EC9-409C-8771-8A09000E2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0E68B-51FC-4819-A03B-A19F2EB5E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06D29-B591-48FC-8B85-51C02C646E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2415-0109-40A7-BC00-BEBA48D4D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71D35-283C-407D-BF0E-9F11D9138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92E8CA-DA2E-4893-8600-DCA150DC0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7681C6-DF6D-477A-8907-30323740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6168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074F-0BE7-4175-BD78-2DD94A2E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8AE30-25D1-46AE-B64F-635048BDC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D82A0B-866B-458D-B669-6D9F816A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27BA8-DFC7-4112-AFEB-275063DAE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3181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DA730-A1C9-46E2-A883-E2FD9E135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AB7C97-B687-472A-A6B9-80123EDC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4D3EF-49B7-4A19-9CD8-79DE62876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8720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367F7-1092-49FD-BE8E-CD6E9ADF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FE3AD-4C8B-4E62-8B06-8A16F493C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FF1EB-0CE9-43BB-8516-25136BB76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C4949-33FA-4AED-A4DC-2C493D814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A716D-950E-4CC0-B261-7E20E381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52DB8-52CE-4844-AC10-7DB9C5CB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80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FB42-DEB9-42D9-9132-6DA724BC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003414-D71D-44CA-A2A0-4C6C256E9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D10A1-F844-444D-A044-0DB996F78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6E7F2-BFB0-4949-8456-8349A3987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E5738-C941-49B4-B3D0-6B69B8D4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FC1F-43E1-40E8-B9EC-16DEB187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08119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D4738-B033-4882-B2C7-194A4C85F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64F36-EE28-4DF8-9692-11D1EAD05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1D71B-DB78-4A24-914B-25868172B1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941B-08B1-4352-8B69-7D47E647FE8E}" type="datetimeFigureOut">
              <a:rPr lang="en-CA" smtClean="0"/>
              <a:t>2024-02-11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68049E-6F84-494F-8470-8ACBA8046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BF16D-8C71-4659-A7A6-33D4C5A8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BC3F7-3075-4DCF-9A61-CBA99AD43E0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4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CD2E7-0825-4AA2-9F86-E83F0C510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44B4A-563E-4398-9950-81FD10AEA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" y="0"/>
            <a:ext cx="2698296" cy="2698296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D0D882D-24E3-47F7-B479-C074BEAB8E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810" y="-1704"/>
            <a:ext cx="2700000" cy="2700000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DB269773-7B82-4B4F-A556-56C221242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837" y="-1704"/>
            <a:ext cx="2700000" cy="2700000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9B9499E-AF86-44FC-907D-7396F64CFF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10" y="-1704"/>
            <a:ext cx="2700000" cy="2700000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D090E033-B7AB-4FEB-ACD0-6A2D15E565E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" t="9318" r="23484" b="2974"/>
          <a:stretch/>
        </p:blipFill>
        <p:spPr>
          <a:xfrm>
            <a:off x="9520240" y="2830061"/>
            <a:ext cx="1306570" cy="666296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D6261A6-2E95-445E-B35E-CC2B42B3D4E8}"/>
              </a:ext>
            </a:extLst>
          </p:cNvPr>
          <p:cNvGrpSpPr/>
          <p:nvPr/>
        </p:nvGrpSpPr>
        <p:grpSpPr>
          <a:xfrm>
            <a:off x="8345442" y="4016230"/>
            <a:ext cx="2758895" cy="369448"/>
            <a:chOff x="2693942" y="2793364"/>
            <a:chExt cx="2758895" cy="36944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C3B58E3-1BAE-4EA6-8D56-F1E125711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7" t="98008" r="88617"/>
            <a:stretch/>
          </p:blipFill>
          <p:spPr>
            <a:xfrm>
              <a:off x="3454400" y="2793364"/>
              <a:ext cx="1998437" cy="369448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48CFF69-63E6-4183-98AC-69C7AD15EFEA}"/>
                </a:ext>
              </a:extLst>
            </p:cNvPr>
            <p:cNvCxnSpPr/>
            <p:nvPr/>
          </p:nvCxnSpPr>
          <p:spPr>
            <a:xfrm>
              <a:off x="2768600" y="2825298"/>
              <a:ext cx="450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2F50314-F001-4E15-927D-B174FFDE1A06}"/>
                </a:ext>
              </a:extLst>
            </p:cNvPr>
            <p:cNvSpPr txBox="1"/>
            <p:nvPr/>
          </p:nvSpPr>
          <p:spPr>
            <a:xfrm>
              <a:off x="2693942" y="2832589"/>
              <a:ext cx="54053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500 µm</a:t>
              </a:r>
              <a:endParaRPr lang="en-CA" sz="900" dirty="0"/>
            </a:p>
          </p:txBody>
        </p:sp>
      </p:grpSp>
      <p:pic>
        <p:nvPicPr>
          <p:cNvPr id="20" name="Content Placeholder 4">
            <a:extLst>
              <a:ext uri="{FF2B5EF4-FFF2-40B4-BE49-F238E27FC236}">
                <a16:creationId xmlns:a16="http://schemas.microsoft.com/office/drawing/2014/main" id="{7645435C-354A-47F1-A6B1-9666A280D8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00" y="3257880"/>
            <a:ext cx="4921947" cy="188614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E886B1D1-4C78-451A-B381-5296251BC2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77" y="5209962"/>
            <a:ext cx="9338733" cy="157901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BED723F-13BA-438A-AD7F-7A1FB484E4C2}"/>
              </a:ext>
            </a:extLst>
          </p:cNvPr>
          <p:cNvSpPr txBox="1"/>
          <p:nvPr/>
        </p:nvSpPr>
        <p:spPr>
          <a:xfrm flipH="1">
            <a:off x="-6058" y="2670915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Band Contrast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802373-7AEC-4B6F-9835-1D57B01C001B}"/>
              </a:ext>
            </a:extLst>
          </p:cNvPr>
          <p:cNvSpPr txBox="1"/>
          <p:nvPr/>
        </p:nvSpPr>
        <p:spPr>
          <a:xfrm flipH="1">
            <a:off x="2692238" y="2670915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IPF-X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065517-F6DD-4B4F-B26A-1F8308AE358F}"/>
              </a:ext>
            </a:extLst>
          </p:cNvPr>
          <p:cNvSpPr txBox="1"/>
          <p:nvPr/>
        </p:nvSpPr>
        <p:spPr>
          <a:xfrm flipH="1">
            <a:off x="5426810" y="2713984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IPF-Y</a:t>
            </a:r>
            <a:endParaRPr lang="en-CA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B000BE-A7B6-4B93-B955-D938D1D1BE5B}"/>
              </a:ext>
            </a:extLst>
          </p:cNvPr>
          <p:cNvSpPr txBox="1"/>
          <p:nvPr/>
        </p:nvSpPr>
        <p:spPr>
          <a:xfrm flipH="1">
            <a:off x="8161382" y="2757053"/>
            <a:ext cx="189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IPF-Z</a:t>
            </a:r>
            <a:endParaRPr lang="en-CA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AF7219-81C3-466A-8B29-B129969F5372}"/>
              </a:ext>
            </a:extLst>
          </p:cNvPr>
          <p:cNvSpPr txBox="1"/>
          <p:nvPr/>
        </p:nvSpPr>
        <p:spPr>
          <a:xfrm>
            <a:off x="5230284" y="4792569"/>
            <a:ext cx="61235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Mg_Pecs1_Specimen_1_Site_1_Map_Data_1</a:t>
            </a:r>
          </a:p>
        </p:txBody>
      </p:sp>
    </p:spTree>
    <p:extLst>
      <p:ext uri="{BB962C8B-B14F-4D97-AF65-F5344CB8AC3E}">
        <p14:creationId xmlns:p14="http://schemas.microsoft.com/office/powerpoint/2010/main" val="575620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24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Vis3D</dc:creator>
  <cp:lastModifiedBy>Vis3D</cp:lastModifiedBy>
  <cp:revision>4</cp:revision>
  <dcterms:created xsi:type="dcterms:W3CDTF">2024-02-11T18:37:03Z</dcterms:created>
  <dcterms:modified xsi:type="dcterms:W3CDTF">2024-02-11T20:58:02Z</dcterms:modified>
</cp:coreProperties>
</file>