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042988"/>
            <a:ext cx="1828800" cy="18288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502615" y="3157538"/>
            <a:ext cx="6138769" cy="5143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050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¡Taller del Plan Maestro!</a:t>
            </a:r>
            <a:endParaRPr lang="en-US" sz="4050" dirty="0"/>
          </a:p>
        </p:txBody>
      </p:sp>
      <p:sp>
        <p:nvSpPr>
          <p:cNvPr id="5" name="Text 1"/>
          <p:cNvSpPr/>
          <p:nvPr/>
        </p:nvSpPr>
        <p:spPr>
          <a:xfrm>
            <a:off x="2726652" y="3843338"/>
            <a:ext cx="369069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688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Construyendo el Tesoro, Paso a Paso</a:t>
            </a:r>
            <a:endParaRPr lang="en-US" sz="1688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42875"/>
            <a:ext cx="571500" cy="571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481519" y="932259"/>
            <a:ext cx="6180962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¿Cómo hacer que nuestra idea se haga realidad?</a:t>
            </a:r>
            <a:endParaRPr lang="en-US" sz="2025" dirty="0"/>
          </a:p>
        </p:txBody>
      </p:sp>
      <p:sp>
        <p:nvSpPr>
          <p:cNvPr id="5" name="Text 1"/>
          <p:cNvSpPr/>
          <p:nvPr/>
        </p:nvSpPr>
        <p:spPr>
          <a:xfrm>
            <a:off x="457200" y="1503759"/>
            <a:ext cx="3886200" cy="13930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Ya sabemos escuchar, lanzar nuestra idea y saber si le gusta a la gente. Ahora, es el momento de planear cada paso para que la construcción de nuestra idea sea tan divertida como un mapa del tesoro. </a:t>
            </a:r>
            <a:endParaRPr lang="en-US" sz="1350" dirty="0"/>
          </a:p>
        </p:txBody>
      </p:sp>
      <p:sp>
        <p:nvSpPr>
          <p:cNvPr id="6" name="Shape 2"/>
          <p:cNvSpPr/>
          <p:nvPr/>
        </p:nvSpPr>
        <p:spPr>
          <a:xfrm>
            <a:off x="457200" y="3125391"/>
            <a:ext cx="285750" cy="285750"/>
          </a:xfrm>
          <a:prstGeom prst="ellipse">
            <a:avLst/>
          </a:prstGeom>
          <a:solidFill>
            <a:srgbClr val="FBBF24"/>
          </a:solidFill>
          <a:ln/>
        </p:spPr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97" y="3196828"/>
            <a:ext cx="107156" cy="1428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57250" y="3170039"/>
            <a:ext cx="48892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Paso 1:</a:t>
            </a:r>
            <a:endParaRPr lang="en-US" sz="1046" dirty="0"/>
          </a:p>
        </p:txBody>
      </p:sp>
      <p:sp>
        <p:nvSpPr>
          <p:cNvPr id="9" name="Text 4"/>
          <p:cNvSpPr/>
          <p:nvPr/>
        </p:nvSpPr>
        <p:spPr>
          <a:xfrm>
            <a:off x="1346178" y="3170039"/>
            <a:ext cx="206926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4F4F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Dibuja tu Mapa de la Aventura</a:t>
            </a:r>
            <a:endParaRPr lang="en-US" sz="1046" dirty="0"/>
          </a:p>
        </p:txBody>
      </p:sp>
      <p:sp>
        <p:nvSpPr>
          <p:cNvPr id="10" name="Shape 5"/>
          <p:cNvSpPr/>
          <p:nvPr/>
        </p:nvSpPr>
        <p:spPr>
          <a:xfrm>
            <a:off x="457200" y="3525441"/>
            <a:ext cx="285750" cy="285750"/>
          </a:xfrm>
          <a:prstGeom prst="ellipse">
            <a:avLst/>
          </a:prstGeom>
          <a:solidFill>
            <a:srgbClr val="FBBF24"/>
          </a:solidFill>
          <a:ln/>
        </p:spPr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38" y="3596878"/>
            <a:ext cx="142875" cy="14287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857250" y="3570089"/>
            <a:ext cx="48892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Paso 2:</a:t>
            </a:r>
            <a:endParaRPr lang="en-US" sz="1046" dirty="0"/>
          </a:p>
        </p:txBody>
      </p:sp>
      <p:sp>
        <p:nvSpPr>
          <p:cNvPr id="13" name="Text 7"/>
          <p:cNvSpPr/>
          <p:nvPr/>
        </p:nvSpPr>
        <p:spPr>
          <a:xfrm>
            <a:off x="1346178" y="3570089"/>
            <a:ext cx="179980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4F4F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Sigue el Río de la Felicidad</a:t>
            </a:r>
            <a:endParaRPr lang="en-US" sz="1046" dirty="0"/>
          </a:p>
        </p:txBody>
      </p:sp>
      <p:sp>
        <p:nvSpPr>
          <p:cNvPr id="14" name="Shape 8"/>
          <p:cNvSpPr/>
          <p:nvPr/>
        </p:nvSpPr>
        <p:spPr>
          <a:xfrm>
            <a:off x="457200" y="3925491"/>
            <a:ext cx="285750" cy="285750"/>
          </a:xfrm>
          <a:prstGeom prst="ellipse">
            <a:avLst/>
          </a:prstGeom>
          <a:solidFill>
            <a:srgbClr val="FBBF24"/>
          </a:solidFill>
          <a:ln/>
        </p:spPr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497" y="3996928"/>
            <a:ext cx="107156" cy="142875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857250" y="3970139"/>
            <a:ext cx="48892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Paso 3:</a:t>
            </a:r>
            <a:endParaRPr lang="en-US" sz="1046" dirty="0"/>
          </a:p>
        </p:txBody>
      </p:sp>
      <p:sp>
        <p:nvSpPr>
          <p:cNvPr id="17" name="Text 10"/>
          <p:cNvSpPr/>
          <p:nvPr/>
        </p:nvSpPr>
        <p:spPr>
          <a:xfrm>
            <a:off x="1346178" y="3970139"/>
            <a:ext cx="182023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4F4F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La Gran Fiesta y la Medalla</a:t>
            </a:r>
            <a:endParaRPr lang="en-US" sz="1046" dirty="0"/>
          </a:p>
        </p:txBody>
      </p:sp>
      <p:pic>
        <p:nvPicPr>
          <p:cNvPr id="1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0650" y="1785938"/>
            <a:ext cx="2857500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62927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42875"/>
            <a:ext cx="571500" cy="571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742950"/>
            <a:ext cx="82296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Paso 1: ¡Dibuja tu Mapa de la Aventura!</a:t>
            </a:r>
            <a:endParaRPr lang="en-US" sz="2025" dirty="0"/>
          </a:p>
        </p:txBody>
      </p:sp>
      <p:sp>
        <p:nvSpPr>
          <p:cNvPr id="5" name="Text 1"/>
          <p:cNvSpPr/>
          <p:nvPr/>
        </p:nvSpPr>
        <p:spPr>
          <a:xfrm>
            <a:off x="1448591" y="1201936"/>
            <a:ext cx="301483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Un gran proyecto necesita un gran mapa. Tu </a:t>
            </a:r>
            <a:endParaRPr lang="en-US" sz="1046" dirty="0"/>
          </a:p>
        </p:txBody>
      </p:sp>
      <p:sp>
        <p:nvSpPr>
          <p:cNvPr id="6" name="Text 2"/>
          <p:cNvSpPr/>
          <p:nvPr/>
        </p:nvSpPr>
        <p:spPr>
          <a:xfrm>
            <a:off x="4463421" y="1201936"/>
            <a:ext cx="172722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Mapa de la Hoja de Ruta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6190645" y="1201936"/>
            <a:ext cx="150476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te mostrará el camino 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2054665" y="1401961"/>
            <a:ext cx="503464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desde el inicio hasta el final, ¡como un mapa del tesoro con diferentes islas! </a:t>
            </a:r>
            <a:endParaRPr lang="en-US" sz="1046" dirty="0"/>
          </a:p>
        </p:txBody>
      </p:sp>
      <p:sp>
        <p:nvSpPr>
          <p:cNvPr id="9" name="Shape 5"/>
          <p:cNvSpPr/>
          <p:nvPr/>
        </p:nvSpPr>
        <p:spPr>
          <a:xfrm>
            <a:off x="457200" y="2157413"/>
            <a:ext cx="3886200" cy="828675"/>
          </a:xfrm>
          <a:prstGeom prst="rect">
            <a:avLst/>
          </a:prstGeom>
          <a:solidFill>
            <a:srgbClr val="0D2244">
              <a:alpha val="70000"/>
            </a:srgbClr>
          </a:solidFill>
          <a:ln/>
        </p:spPr>
      </p:sp>
      <p:sp>
        <p:nvSpPr>
          <p:cNvPr id="10" name="Shape 6"/>
          <p:cNvSpPr/>
          <p:nvPr/>
        </p:nvSpPr>
        <p:spPr>
          <a:xfrm>
            <a:off x="457200" y="2157413"/>
            <a:ext cx="28575" cy="828675"/>
          </a:xfrm>
          <a:prstGeom prst="rect">
            <a:avLst/>
          </a:prstGeom>
          <a:solidFill>
            <a:srgbClr val="FFD700"/>
          </a:solidFill>
          <a:ln/>
        </p:spPr>
      </p:sp>
      <p:sp>
        <p:nvSpPr>
          <p:cNvPr id="11" name="Text 7"/>
          <p:cNvSpPr/>
          <p:nvPr/>
        </p:nvSpPr>
        <p:spPr>
          <a:xfrm>
            <a:off x="571500" y="2271713"/>
            <a:ext cx="36576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Isla 1: El Corazón de la Máquina</a:t>
            </a:r>
            <a:endParaRPr lang="en-US" sz="1046" dirty="0"/>
          </a:p>
        </p:txBody>
      </p:sp>
      <p:sp>
        <p:nvSpPr>
          <p:cNvPr id="12" name="Text 8"/>
          <p:cNvSpPr/>
          <p:nvPr/>
        </p:nvSpPr>
        <p:spPr>
          <a:xfrm>
            <a:off x="571500" y="2471738"/>
            <a:ext cx="365760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4F4F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¿Qué pieza construirás primero? ¿El corazón que da abrazos?</a:t>
            </a:r>
            <a:endParaRPr lang="en-US" sz="942" dirty="0"/>
          </a:p>
        </p:txBody>
      </p:sp>
      <p:sp>
        <p:nvSpPr>
          <p:cNvPr id="13" name="Shape 9"/>
          <p:cNvSpPr/>
          <p:nvPr/>
        </p:nvSpPr>
        <p:spPr>
          <a:xfrm>
            <a:off x="457200" y="3157538"/>
            <a:ext cx="3886200" cy="628650"/>
          </a:xfrm>
          <a:prstGeom prst="rect">
            <a:avLst/>
          </a:prstGeom>
          <a:solidFill>
            <a:srgbClr val="0D2244">
              <a:alpha val="70000"/>
            </a:srgbClr>
          </a:solidFill>
          <a:ln/>
        </p:spPr>
      </p:sp>
      <p:sp>
        <p:nvSpPr>
          <p:cNvPr id="14" name="Shape 10"/>
          <p:cNvSpPr/>
          <p:nvPr/>
        </p:nvSpPr>
        <p:spPr>
          <a:xfrm>
            <a:off x="457200" y="3157538"/>
            <a:ext cx="28575" cy="628650"/>
          </a:xfrm>
          <a:prstGeom prst="rect">
            <a:avLst/>
          </a:prstGeom>
          <a:solidFill>
            <a:srgbClr val="FFD700"/>
          </a:solidFill>
          <a:ln/>
        </p:spPr>
      </p:sp>
      <p:sp>
        <p:nvSpPr>
          <p:cNvPr id="15" name="Text 11"/>
          <p:cNvSpPr/>
          <p:nvPr/>
        </p:nvSpPr>
        <p:spPr>
          <a:xfrm>
            <a:off x="571500" y="3271838"/>
            <a:ext cx="36576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Isla 2: El Cuerpo y los Brazos</a:t>
            </a:r>
            <a:endParaRPr lang="en-US" sz="1046" dirty="0"/>
          </a:p>
        </p:txBody>
      </p:sp>
      <p:sp>
        <p:nvSpPr>
          <p:cNvPr id="16" name="Text 12"/>
          <p:cNvSpPr/>
          <p:nvPr/>
        </p:nvSpPr>
        <p:spPr>
          <a:xfrm>
            <a:off x="571500" y="3471863"/>
            <a:ext cx="36576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4F4F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Luego, ¿cómo se verá y cómo funcionarán los brazos?</a:t>
            </a:r>
            <a:endParaRPr lang="en-US" sz="942" dirty="0"/>
          </a:p>
        </p:txBody>
      </p:sp>
      <p:sp>
        <p:nvSpPr>
          <p:cNvPr id="17" name="Shape 13"/>
          <p:cNvSpPr/>
          <p:nvPr/>
        </p:nvSpPr>
        <p:spPr>
          <a:xfrm>
            <a:off x="457200" y="3957638"/>
            <a:ext cx="3886200" cy="628650"/>
          </a:xfrm>
          <a:prstGeom prst="rect">
            <a:avLst/>
          </a:prstGeom>
          <a:solidFill>
            <a:srgbClr val="0D2244">
              <a:alpha val="70000"/>
            </a:srgbClr>
          </a:solidFill>
          <a:ln/>
        </p:spPr>
      </p:sp>
      <p:sp>
        <p:nvSpPr>
          <p:cNvPr id="18" name="Shape 14"/>
          <p:cNvSpPr/>
          <p:nvPr/>
        </p:nvSpPr>
        <p:spPr>
          <a:xfrm>
            <a:off x="457200" y="3957638"/>
            <a:ext cx="28575" cy="628650"/>
          </a:xfrm>
          <a:prstGeom prst="rect">
            <a:avLst/>
          </a:prstGeom>
          <a:solidFill>
            <a:srgbClr val="FFD700"/>
          </a:solidFill>
          <a:ln/>
        </p:spPr>
      </p:sp>
      <p:sp>
        <p:nvSpPr>
          <p:cNvPr id="19" name="Text 15"/>
          <p:cNvSpPr/>
          <p:nvPr/>
        </p:nvSpPr>
        <p:spPr>
          <a:xfrm>
            <a:off x="571500" y="4071938"/>
            <a:ext cx="36576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Isla 3: La Piel y los Detalles</a:t>
            </a:r>
            <a:endParaRPr lang="en-US" sz="1046" dirty="0"/>
          </a:p>
        </p:txBody>
      </p:sp>
      <p:sp>
        <p:nvSpPr>
          <p:cNvPr id="20" name="Text 16"/>
          <p:cNvSpPr/>
          <p:nvPr/>
        </p:nvSpPr>
        <p:spPr>
          <a:xfrm>
            <a:off x="571500" y="4271963"/>
            <a:ext cx="36576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4F4F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Por último, ¿qué colores y decoraciones tendrá?</a:t>
            </a:r>
            <a:endParaRPr lang="en-US" sz="942" dirty="0"/>
          </a:p>
        </p:txBody>
      </p:sp>
      <p:pic>
        <p:nvPicPr>
          <p:cNvPr id="2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463" y="2109778"/>
            <a:ext cx="3571875" cy="2524116"/>
          </a:xfrm>
          <a:prstGeom prst="rect">
            <a:avLst/>
          </a:prstGeom>
        </p:spPr>
      </p:pic>
      <p:pic>
        <p:nvPicPr>
          <p:cNvPr id="2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3534" y="5007769"/>
            <a:ext cx="144661" cy="128588"/>
          </a:xfrm>
          <a:prstGeom prst="rect">
            <a:avLst/>
          </a:prstGeom>
        </p:spPr>
      </p:pic>
      <p:sp>
        <p:nvSpPr>
          <p:cNvPr id="23" name="Text 17"/>
          <p:cNvSpPr/>
          <p:nvPr/>
        </p:nvSpPr>
        <p:spPr>
          <a:xfrm>
            <a:off x="2805345" y="4984552"/>
            <a:ext cx="373509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i="1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Recuerda: ¡Un buen mapa te ayuda a no perderte en la aventura! </a:t>
            </a:r>
            <a:endParaRPr lang="en-US" sz="94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62927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42875"/>
            <a:ext cx="571500" cy="571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742950"/>
            <a:ext cx="82296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Paso 2: ¡Sigue el Río de la Felicidad!</a:t>
            </a:r>
            <a:endParaRPr lang="en-US" sz="2025" dirty="0"/>
          </a:p>
        </p:txBody>
      </p:sp>
      <p:sp>
        <p:nvSpPr>
          <p:cNvPr id="5" name="Text 1"/>
          <p:cNvSpPr/>
          <p:nvPr/>
        </p:nvSpPr>
        <p:spPr>
          <a:xfrm>
            <a:off x="1553459" y="1201936"/>
            <a:ext cx="15345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El </a:t>
            </a:r>
            <a:endParaRPr lang="en-US" sz="1046" dirty="0"/>
          </a:p>
        </p:txBody>
      </p:sp>
      <p:sp>
        <p:nvSpPr>
          <p:cNvPr id="6" name="Text 2"/>
          <p:cNvSpPr/>
          <p:nvPr/>
        </p:nvSpPr>
        <p:spPr>
          <a:xfrm>
            <a:off x="1706910" y="1201936"/>
            <a:ext cx="127675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Río de la Felicidad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2983660" y="1201936"/>
            <a:ext cx="460688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es el camino más fácil y alegre para que un amigo use tu idea. ¡Cada 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3727084" y="1401961"/>
            <a:ext cx="168980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piedra del río es un paso! </a:t>
            </a:r>
            <a:endParaRPr lang="en-US" sz="1046" dirty="0"/>
          </a:p>
        </p:txBody>
      </p:sp>
      <p:sp>
        <p:nvSpPr>
          <p:cNvPr id="9" name="Shape 5"/>
          <p:cNvSpPr/>
          <p:nvPr/>
        </p:nvSpPr>
        <p:spPr>
          <a:xfrm>
            <a:off x="4800600" y="2257425"/>
            <a:ext cx="3886200" cy="628650"/>
          </a:xfrm>
          <a:prstGeom prst="rect">
            <a:avLst/>
          </a:prstGeom>
          <a:solidFill>
            <a:srgbClr val="0D2244">
              <a:alpha val="70000"/>
            </a:srgbClr>
          </a:solidFill>
          <a:ln/>
        </p:spPr>
      </p:sp>
      <p:sp>
        <p:nvSpPr>
          <p:cNvPr id="10" name="Shape 6"/>
          <p:cNvSpPr/>
          <p:nvPr/>
        </p:nvSpPr>
        <p:spPr>
          <a:xfrm>
            <a:off x="4800600" y="2257425"/>
            <a:ext cx="28575" cy="628650"/>
          </a:xfrm>
          <a:prstGeom prst="rect">
            <a:avLst/>
          </a:prstGeom>
          <a:solidFill>
            <a:srgbClr val="FFD700"/>
          </a:solidFill>
          <a:ln/>
        </p:spPr>
      </p:sp>
      <p:sp>
        <p:nvSpPr>
          <p:cNvPr id="11" name="Text 7"/>
          <p:cNvSpPr/>
          <p:nvPr/>
        </p:nvSpPr>
        <p:spPr>
          <a:xfrm>
            <a:off x="4914900" y="2371725"/>
            <a:ext cx="36576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Piedra 1: ¡Llega al Río!</a:t>
            </a:r>
            <a:endParaRPr lang="en-US" sz="1046" dirty="0"/>
          </a:p>
        </p:txBody>
      </p:sp>
      <p:sp>
        <p:nvSpPr>
          <p:cNvPr id="12" name="Text 8"/>
          <p:cNvSpPr/>
          <p:nvPr/>
        </p:nvSpPr>
        <p:spPr>
          <a:xfrm>
            <a:off x="4914900" y="2571750"/>
            <a:ext cx="36576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4F4F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 amigo se acerca a la Máquina de Abrazos.</a:t>
            </a:r>
            <a:endParaRPr lang="en-US" sz="942" dirty="0"/>
          </a:p>
        </p:txBody>
      </p:sp>
      <p:sp>
        <p:nvSpPr>
          <p:cNvPr id="13" name="Shape 9"/>
          <p:cNvSpPr/>
          <p:nvPr/>
        </p:nvSpPr>
        <p:spPr>
          <a:xfrm>
            <a:off x="4800600" y="3057525"/>
            <a:ext cx="3886200" cy="628650"/>
          </a:xfrm>
          <a:prstGeom prst="rect">
            <a:avLst/>
          </a:prstGeom>
          <a:solidFill>
            <a:srgbClr val="0D2244">
              <a:alpha val="70000"/>
            </a:srgbClr>
          </a:solidFill>
          <a:ln/>
        </p:spPr>
      </p:sp>
      <p:sp>
        <p:nvSpPr>
          <p:cNvPr id="14" name="Shape 10"/>
          <p:cNvSpPr/>
          <p:nvPr/>
        </p:nvSpPr>
        <p:spPr>
          <a:xfrm>
            <a:off x="4800600" y="3057525"/>
            <a:ext cx="28575" cy="628650"/>
          </a:xfrm>
          <a:prstGeom prst="rect">
            <a:avLst/>
          </a:prstGeom>
          <a:solidFill>
            <a:srgbClr val="FFD700"/>
          </a:solidFill>
          <a:ln/>
        </p:spPr>
      </p:sp>
      <p:sp>
        <p:nvSpPr>
          <p:cNvPr id="15" name="Text 11"/>
          <p:cNvSpPr/>
          <p:nvPr/>
        </p:nvSpPr>
        <p:spPr>
          <a:xfrm>
            <a:off x="4914900" y="3171825"/>
            <a:ext cx="36576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Piedra 2: ¡Salta!</a:t>
            </a:r>
            <a:endParaRPr lang="en-US" sz="1046" dirty="0"/>
          </a:p>
        </p:txBody>
      </p:sp>
      <p:sp>
        <p:nvSpPr>
          <p:cNvPr id="16" name="Text 12"/>
          <p:cNvSpPr/>
          <p:nvPr/>
        </p:nvSpPr>
        <p:spPr>
          <a:xfrm>
            <a:off x="4914900" y="3371850"/>
            <a:ext cx="36576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4F4F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 amigo aprieta el botón mágico.</a:t>
            </a:r>
            <a:endParaRPr lang="en-US" sz="942" dirty="0"/>
          </a:p>
        </p:txBody>
      </p:sp>
      <p:sp>
        <p:nvSpPr>
          <p:cNvPr id="17" name="Shape 13"/>
          <p:cNvSpPr/>
          <p:nvPr/>
        </p:nvSpPr>
        <p:spPr>
          <a:xfrm>
            <a:off x="4800600" y="3857625"/>
            <a:ext cx="3886200" cy="628650"/>
          </a:xfrm>
          <a:prstGeom prst="rect">
            <a:avLst/>
          </a:prstGeom>
          <a:solidFill>
            <a:srgbClr val="0D2244">
              <a:alpha val="70000"/>
            </a:srgbClr>
          </a:solidFill>
          <a:ln/>
        </p:spPr>
      </p:sp>
      <p:sp>
        <p:nvSpPr>
          <p:cNvPr id="18" name="Shape 14"/>
          <p:cNvSpPr/>
          <p:nvPr/>
        </p:nvSpPr>
        <p:spPr>
          <a:xfrm>
            <a:off x="4800600" y="3857625"/>
            <a:ext cx="28575" cy="628650"/>
          </a:xfrm>
          <a:prstGeom prst="rect">
            <a:avLst/>
          </a:prstGeom>
          <a:solidFill>
            <a:srgbClr val="FFD700"/>
          </a:solidFill>
          <a:ln/>
        </p:spPr>
      </p:sp>
      <p:sp>
        <p:nvSpPr>
          <p:cNvPr id="19" name="Text 15"/>
          <p:cNvSpPr/>
          <p:nvPr/>
        </p:nvSpPr>
        <p:spPr>
          <a:xfrm>
            <a:off x="4914900" y="3971925"/>
            <a:ext cx="36576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Piedra 3: ¡Disfruta!</a:t>
            </a:r>
            <a:endParaRPr lang="en-US" sz="1046" dirty="0"/>
          </a:p>
        </p:txBody>
      </p:sp>
      <p:sp>
        <p:nvSpPr>
          <p:cNvPr id="20" name="Text 16"/>
          <p:cNvSpPr/>
          <p:nvPr/>
        </p:nvSpPr>
        <p:spPr>
          <a:xfrm>
            <a:off x="4914900" y="4171950"/>
            <a:ext cx="36576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4F4F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 amigo recibe el abrazo.</a:t>
            </a:r>
            <a:endParaRPr lang="en-US" sz="942" dirty="0"/>
          </a:p>
        </p:txBody>
      </p:sp>
      <p:pic>
        <p:nvPicPr>
          <p:cNvPr id="2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63" y="2223353"/>
            <a:ext cx="3571875" cy="2296967"/>
          </a:xfrm>
          <a:prstGeom prst="rect">
            <a:avLst/>
          </a:prstGeom>
        </p:spPr>
      </p:pic>
      <p:pic>
        <p:nvPicPr>
          <p:cNvPr id="2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816" y="5007769"/>
            <a:ext cx="144661" cy="128588"/>
          </a:xfrm>
          <a:prstGeom prst="rect">
            <a:avLst/>
          </a:prstGeom>
        </p:spPr>
      </p:pic>
      <p:sp>
        <p:nvSpPr>
          <p:cNvPr id="23" name="Text 17"/>
          <p:cNvSpPr/>
          <p:nvPr/>
        </p:nvSpPr>
        <p:spPr>
          <a:xfrm>
            <a:off x="2447627" y="4984552"/>
            <a:ext cx="445055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i="1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Consejo: ¡Mientras más fácil sea el camino, más amigos querrán cruzar el río! </a:t>
            </a:r>
            <a:endParaRPr lang="en-US" sz="94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62927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42875"/>
            <a:ext cx="571500" cy="571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742950"/>
            <a:ext cx="82296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Paso 3: ¡La Gran Fiesta y la Medalla!</a:t>
            </a:r>
            <a:endParaRPr lang="en-US" sz="2025" dirty="0"/>
          </a:p>
        </p:txBody>
      </p:sp>
      <p:sp>
        <p:nvSpPr>
          <p:cNvPr id="5" name="Text 1"/>
          <p:cNvSpPr/>
          <p:nvPr/>
        </p:nvSpPr>
        <p:spPr>
          <a:xfrm>
            <a:off x="1462850" y="1201936"/>
            <a:ext cx="237387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¡Es el momento de celebrar! Usa tu </a:t>
            </a:r>
            <a:endParaRPr lang="en-US" sz="1046" dirty="0"/>
          </a:p>
        </p:txBody>
      </p:sp>
      <p:sp>
        <p:nvSpPr>
          <p:cNvPr id="6" name="Text 2"/>
          <p:cNvSpPr/>
          <p:nvPr/>
        </p:nvSpPr>
        <p:spPr>
          <a:xfrm>
            <a:off x="3836724" y="1201936"/>
            <a:ext cx="149220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 de Lanzamiento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5328931" y="1201936"/>
            <a:ext cx="173180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para invitar a todos y tus 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3417922" y="1201936"/>
            <a:ext cx="4263200" cy="39469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Métricas de Éxito</a:t>
            </a:r>
            <a:endParaRPr lang="en-US" sz="1046" dirty="0"/>
          </a:p>
        </p:txBody>
      </p:sp>
      <p:sp>
        <p:nvSpPr>
          <p:cNvPr id="9" name="Text 5"/>
          <p:cNvSpPr/>
          <p:nvPr/>
        </p:nvSpPr>
        <p:spPr>
          <a:xfrm>
            <a:off x="3986575" y="1401961"/>
            <a:ext cx="173950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para saber si les encantó. </a:t>
            </a:r>
            <a:endParaRPr lang="en-US" sz="1046" dirty="0"/>
          </a:p>
        </p:txBody>
      </p:sp>
      <p:sp>
        <p:nvSpPr>
          <p:cNvPr id="10" name="Shape 6"/>
          <p:cNvSpPr/>
          <p:nvPr/>
        </p:nvSpPr>
        <p:spPr>
          <a:xfrm>
            <a:off x="457200" y="2300288"/>
            <a:ext cx="3886200" cy="828675"/>
          </a:xfrm>
          <a:prstGeom prst="rect">
            <a:avLst/>
          </a:prstGeom>
          <a:solidFill>
            <a:srgbClr val="0D2244">
              <a:alpha val="70000"/>
            </a:srgbClr>
          </a:solidFill>
          <a:ln/>
        </p:spPr>
      </p:sp>
      <p:sp>
        <p:nvSpPr>
          <p:cNvPr id="11" name="Shape 7"/>
          <p:cNvSpPr/>
          <p:nvPr/>
        </p:nvSpPr>
        <p:spPr>
          <a:xfrm>
            <a:off x="457200" y="2300288"/>
            <a:ext cx="28575" cy="828675"/>
          </a:xfrm>
          <a:prstGeom prst="rect">
            <a:avLst/>
          </a:prstGeom>
          <a:solidFill>
            <a:srgbClr val="FFD700"/>
          </a:solidFill>
          <a:ln/>
        </p:spPr>
      </p:sp>
      <p:sp>
        <p:nvSpPr>
          <p:cNvPr id="12" name="Text 8"/>
          <p:cNvSpPr/>
          <p:nvPr/>
        </p:nvSpPr>
        <p:spPr>
          <a:xfrm>
            <a:off x="571500" y="2414588"/>
            <a:ext cx="36576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 Plan de la Fiesta (Lanzamiento)</a:t>
            </a:r>
            <a:endParaRPr lang="en-US" sz="1046" dirty="0"/>
          </a:p>
        </p:txBody>
      </p:sp>
      <p:sp>
        <p:nvSpPr>
          <p:cNvPr id="13" name="Text 9"/>
          <p:cNvSpPr/>
          <p:nvPr/>
        </p:nvSpPr>
        <p:spPr>
          <a:xfrm>
            <a:off x="571500" y="2614613"/>
            <a:ext cx="365760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4F4F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¿A quién invitaremos? ¿Cómo les contaremos la noticia? ¡Prepara la lista de tareas!</a:t>
            </a:r>
            <a:endParaRPr lang="en-US" sz="942" dirty="0"/>
          </a:p>
        </p:txBody>
      </p:sp>
      <p:sp>
        <p:nvSpPr>
          <p:cNvPr id="14" name="Shape 10"/>
          <p:cNvSpPr/>
          <p:nvPr/>
        </p:nvSpPr>
        <p:spPr>
          <a:xfrm>
            <a:off x="457200" y="3300413"/>
            <a:ext cx="3886200" cy="1143000"/>
          </a:xfrm>
          <a:prstGeom prst="rect">
            <a:avLst/>
          </a:prstGeom>
          <a:solidFill>
            <a:srgbClr val="0D2244">
              <a:alpha val="70000"/>
            </a:srgbClr>
          </a:solidFill>
          <a:ln/>
        </p:spPr>
      </p:sp>
      <p:sp>
        <p:nvSpPr>
          <p:cNvPr id="15" name="Shape 11"/>
          <p:cNvSpPr/>
          <p:nvPr/>
        </p:nvSpPr>
        <p:spPr>
          <a:xfrm>
            <a:off x="457200" y="3300413"/>
            <a:ext cx="28575" cy="1143000"/>
          </a:xfrm>
          <a:prstGeom prst="rect">
            <a:avLst/>
          </a:prstGeom>
          <a:solidFill>
            <a:srgbClr val="FFD700"/>
          </a:solidFill>
          <a:ln/>
        </p:spPr>
      </p:sp>
      <p:sp>
        <p:nvSpPr>
          <p:cNvPr id="16" name="Text 12"/>
          <p:cNvSpPr/>
          <p:nvPr/>
        </p:nvSpPr>
        <p:spPr>
          <a:xfrm>
            <a:off x="571500" y="3414713"/>
            <a:ext cx="36576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 Medalla de la Felicidad (Métricas)</a:t>
            </a:r>
            <a:endParaRPr lang="en-US" sz="1046" dirty="0"/>
          </a:p>
        </p:txBody>
      </p:sp>
      <p:sp>
        <p:nvSpPr>
          <p:cNvPr id="17" name="Text 13"/>
          <p:cNvSpPr/>
          <p:nvPr/>
        </p:nvSpPr>
        <p:spPr>
          <a:xfrm>
            <a:off x="571500" y="3614738"/>
            <a:ext cx="3657600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4F4F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Para saber si fue un éxito, ¿cómo mediremos la alegría de nuestros amigos?</a:t>
            </a:r>
            <a:endParaRPr lang="en-US" sz="942" dirty="0"/>
          </a:p>
        </p:txBody>
      </p:sp>
      <p:sp>
        <p:nvSpPr>
          <p:cNvPr id="18" name="Shape 14"/>
          <p:cNvSpPr/>
          <p:nvPr/>
        </p:nvSpPr>
        <p:spPr>
          <a:xfrm>
            <a:off x="571500" y="4100513"/>
            <a:ext cx="228600" cy="228600"/>
          </a:xfrm>
          <a:prstGeom prst="ellipse">
            <a:avLst/>
          </a:prstGeom>
          <a:solidFill>
            <a:srgbClr val="FBBF24"/>
          </a:solidFill>
          <a:ln/>
        </p:spPr>
      </p:sp>
      <p:pic>
        <p:nvPicPr>
          <p:cNvPr id="1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157663"/>
            <a:ext cx="114300" cy="114300"/>
          </a:xfrm>
          <a:prstGeom prst="rect">
            <a:avLst/>
          </a:prstGeom>
        </p:spPr>
      </p:pic>
      <p:sp>
        <p:nvSpPr>
          <p:cNvPr id="20" name="Shape 15"/>
          <p:cNvSpPr/>
          <p:nvPr/>
        </p:nvSpPr>
        <p:spPr>
          <a:xfrm>
            <a:off x="857250" y="4100513"/>
            <a:ext cx="228600" cy="228600"/>
          </a:xfrm>
          <a:prstGeom prst="ellipse">
            <a:avLst/>
          </a:prstGeom>
          <a:solidFill>
            <a:srgbClr val="FBBF24"/>
          </a:solidFill>
          <a:ln/>
        </p:spPr>
      </p:sp>
      <p:pic>
        <p:nvPicPr>
          <p:cNvPr id="2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157663"/>
            <a:ext cx="114300" cy="114300"/>
          </a:xfrm>
          <a:prstGeom prst="rect">
            <a:avLst/>
          </a:prstGeom>
        </p:spPr>
      </p:pic>
      <p:sp>
        <p:nvSpPr>
          <p:cNvPr id="22" name="Shape 16"/>
          <p:cNvSpPr/>
          <p:nvPr/>
        </p:nvSpPr>
        <p:spPr>
          <a:xfrm>
            <a:off x="1143000" y="4100513"/>
            <a:ext cx="228600" cy="228600"/>
          </a:xfrm>
          <a:prstGeom prst="ellipse">
            <a:avLst/>
          </a:prstGeom>
          <a:solidFill>
            <a:srgbClr val="FBBF24"/>
          </a:solidFill>
          <a:ln/>
        </p:spPr>
      </p:sp>
      <p:pic>
        <p:nvPicPr>
          <p:cNvPr id="2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0150" y="4157663"/>
            <a:ext cx="114300" cy="114300"/>
          </a:xfrm>
          <a:prstGeom prst="rect">
            <a:avLst/>
          </a:prstGeom>
        </p:spPr>
      </p:pic>
      <p:pic>
        <p:nvPicPr>
          <p:cNvPr id="2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3463" y="2253351"/>
            <a:ext cx="3571875" cy="2236998"/>
          </a:xfrm>
          <a:prstGeom prst="rect">
            <a:avLst/>
          </a:prstGeom>
        </p:spPr>
      </p:pic>
      <p:pic>
        <p:nvPicPr>
          <p:cNvPr id="25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83814" y="5007769"/>
            <a:ext cx="144661" cy="128588"/>
          </a:xfrm>
          <a:prstGeom prst="rect">
            <a:avLst/>
          </a:prstGeom>
        </p:spPr>
      </p:pic>
      <p:sp>
        <p:nvSpPr>
          <p:cNvPr id="26" name="Text 17"/>
          <p:cNvSpPr/>
          <p:nvPr/>
        </p:nvSpPr>
        <p:spPr>
          <a:xfrm>
            <a:off x="2185625" y="4984552"/>
            <a:ext cx="497456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i="1" dirty="0">
                <a:solidFill>
                  <a:srgbClr val="9CA3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Recuerda: ¡Una gran celebración hace que todos quieran volver a la próxima aventura! </a:t>
            </a:r>
            <a:endParaRPr lang="en-US" sz="94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42875"/>
            <a:ext cx="571500" cy="571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742950"/>
            <a:ext cx="82296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700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¡Felicitaciones, Exploradores!</a:t>
            </a:r>
            <a:endParaRPr lang="en-US" sz="2700" dirty="0"/>
          </a:p>
        </p:txBody>
      </p:sp>
      <p:sp>
        <p:nvSpPr>
          <p:cNvPr id="5" name="Text 1"/>
          <p:cNvSpPr/>
          <p:nvPr/>
        </p:nvSpPr>
        <p:spPr>
          <a:xfrm>
            <a:off x="457200" y="1257300"/>
            <a:ext cx="3657600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Han convertido su chispa en un fuego de felicidad. ¡Han aprendido a planear, construir y celebrar! Ahora, ¡están listos para crear cualquier cosa que se imaginen! </a:t>
            </a:r>
            <a:endParaRPr lang="en-US" sz="1350" dirty="0"/>
          </a:p>
        </p:txBody>
      </p:sp>
      <p:sp>
        <p:nvSpPr>
          <p:cNvPr id="6" name="Shape 2"/>
          <p:cNvSpPr/>
          <p:nvPr/>
        </p:nvSpPr>
        <p:spPr>
          <a:xfrm>
            <a:off x="457200" y="2343150"/>
            <a:ext cx="1295391" cy="800100"/>
          </a:xfrm>
          <a:prstGeom prst="rect">
            <a:avLst/>
          </a:prstGeom>
          <a:solidFill>
            <a:srgbClr val="0D2244">
              <a:alpha val="70000"/>
            </a:srgbClr>
          </a:solidFill>
          <a:ln w="198">
            <a:solidFill>
              <a:srgbClr val="FFD700"/>
            </a:solidFill>
            <a:prstDash val="solid"/>
          </a:ln>
        </p:spPr>
      </p:sp>
      <p:sp>
        <p:nvSpPr>
          <p:cNvPr id="7" name="Shape 3"/>
          <p:cNvSpPr/>
          <p:nvPr/>
        </p:nvSpPr>
        <p:spPr>
          <a:xfrm>
            <a:off x="923916" y="2428875"/>
            <a:ext cx="342900" cy="342900"/>
          </a:xfrm>
          <a:prstGeom prst="ellipse">
            <a:avLst/>
          </a:prstGeom>
          <a:solidFill>
            <a:srgbClr val="FBBF24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99" y="2528888"/>
            <a:ext cx="160734" cy="1428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42925" y="2828925"/>
            <a:ext cx="110490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Mapa Creado</a:t>
            </a:r>
            <a:endParaRPr lang="en-US" sz="942" dirty="0"/>
          </a:p>
        </p:txBody>
      </p:sp>
      <p:sp>
        <p:nvSpPr>
          <p:cNvPr id="10" name="Shape 5"/>
          <p:cNvSpPr/>
          <p:nvPr/>
        </p:nvSpPr>
        <p:spPr>
          <a:xfrm>
            <a:off x="1847859" y="2343150"/>
            <a:ext cx="1304934" cy="800100"/>
          </a:xfrm>
          <a:prstGeom prst="rect">
            <a:avLst/>
          </a:prstGeom>
          <a:solidFill>
            <a:srgbClr val="0D2244">
              <a:alpha val="70000"/>
            </a:srgbClr>
          </a:solidFill>
          <a:ln w="198">
            <a:solidFill>
              <a:srgbClr val="FFD700"/>
            </a:solidFill>
            <a:prstDash val="solid"/>
          </a:ln>
        </p:spPr>
      </p:sp>
      <p:sp>
        <p:nvSpPr>
          <p:cNvPr id="11" name="Shape 6"/>
          <p:cNvSpPr/>
          <p:nvPr/>
        </p:nvSpPr>
        <p:spPr>
          <a:xfrm>
            <a:off x="2328863" y="2428875"/>
            <a:ext cx="342900" cy="342900"/>
          </a:xfrm>
          <a:prstGeom prst="ellipse">
            <a:avLst/>
          </a:prstGeom>
          <a:solidFill>
            <a:srgbClr val="FBBF24"/>
          </a:solidFill>
          <a:ln/>
        </p:spPr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8875" y="2528888"/>
            <a:ext cx="142875" cy="14287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943100" y="2828925"/>
            <a:ext cx="11144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Río Navegado</a:t>
            </a:r>
            <a:endParaRPr lang="en-US" sz="942" dirty="0"/>
          </a:p>
        </p:txBody>
      </p:sp>
      <p:sp>
        <p:nvSpPr>
          <p:cNvPr id="14" name="Shape 8"/>
          <p:cNvSpPr/>
          <p:nvPr/>
        </p:nvSpPr>
        <p:spPr>
          <a:xfrm>
            <a:off x="3257550" y="2343150"/>
            <a:ext cx="1314450" cy="800100"/>
          </a:xfrm>
          <a:prstGeom prst="rect">
            <a:avLst/>
          </a:prstGeom>
          <a:solidFill>
            <a:srgbClr val="0D2244">
              <a:alpha val="70000"/>
            </a:srgbClr>
          </a:solidFill>
          <a:ln w="198">
            <a:solidFill>
              <a:srgbClr val="FFD700"/>
            </a:solidFill>
            <a:prstDash val="solid"/>
          </a:ln>
        </p:spPr>
      </p:sp>
      <p:sp>
        <p:nvSpPr>
          <p:cNvPr id="15" name="Shape 9"/>
          <p:cNvSpPr/>
          <p:nvPr/>
        </p:nvSpPr>
        <p:spPr>
          <a:xfrm>
            <a:off x="3752813" y="2428875"/>
            <a:ext cx="342900" cy="342900"/>
          </a:xfrm>
          <a:prstGeom prst="ellipse">
            <a:avLst/>
          </a:prstGeom>
          <a:solidFill>
            <a:srgbClr val="FBBF24"/>
          </a:solidFill>
          <a:ln/>
        </p:spPr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0685" y="2528888"/>
            <a:ext cx="107156" cy="142875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3362306" y="2828925"/>
            <a:ext cx="112394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Medalla Ganada</a:t>
            </a:r>
            <a:endParaRPr lang="en-US" sz="942" dirty="0"/>
          </a:p>
        </p:txBody>
      </p:sp>
      <p:pic>
        <p:nvPicPr>
          <p:cNvPr id="1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4409" y="3314700"/>
            <a:ext cx="107156" cy="142875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1238715" y="3287911"/>
            <a:ext cx="271607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FD7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¿Cuál será su próxima gran aventura? </a:t>
            </a:r>
            <a:endParaRPr lang="en-US" sz="1046" dirty="0"/>
          </a:p>
        </p:txBody>
      </p:sp>
      <p:pic>
        <p:nvPicPr>
          <p:cNvPr id="20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4512" y="1300163"/>
            <a:ext cx="3209748" cy="21430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2025-09-15T19:00:48Z</dcterms:created>
  <dcterms:modified xsi:type="dcterms:W3CDTF">2025-09-15T19:00:48Z</dcterms:modified>
</cp:coreProperties>
</file>