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128713"/>
            <a:ext cx="1371600" cy="1371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728913"/>
            <a:ext cx="8229600" cy="857250"/>
          </a:xfrm>
          <a:prstGeom prst="rect">
            <a:avLst/>
          </a:prstGeom>
          <a:noFill/>
          <a:ln/>
        </p:spPr>
        <p:txBody>
          <a:bodyPr wrap="square" lIns="544322" tIns="0" rIns="544322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Tu Primera Venta: Cómo Contar tu Historia y Encontrar a tus Clientes</a:t>
            </a:r>
            <a:endParaRPr lang="en-US" sz="2700" dirty="0"/>
          </a:p>
        </p:txBody>
      </p:sp>
      <p:sp>
        <p:nvSpPr>
          <p:cNvPr id="5" name="Text 1"/>
          <p:cNvSpPr/>
          <p:nvPr/>
        </p:nvSpPr>
        <p:spPr>
          <a:xfrm>
            <a:off x="2848570" y="3814763"/>
            <a:ext cx="344685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D4AF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Taller 3 del Campamento Base de DE CERO A CIEN</a:t>
            </a:r>
            <a:endParaRPr lang="en-US" sz="1046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8922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980730" y="457200"/>
            <a:ext cx="3182541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¿Cuál es el Siguiente Paso?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262783" y="971550"/>
            <a:ext cx="461843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4AF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Ya tienes una voz. Es hora de que el mundo te escuche.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1828800" y="1485900"/>
            <a:ext cx="5486400" cy="23144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Has dado el tercer paso de un estratega: conectar con tu mercado.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1828800" y="1888796"/>
            <a:ext cx="54864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¿Listo para el cuarto?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1828800" y="2288846"/>
            <a:ext cx="5486400" cy="828675"/>
          </a:xfrm>
          <a:prstGeom prst="rect">
            <a:avLst/>
          </a:prstGeom>
          <a:solidFill>
            <a:srgbClr val="D4AF37">
              <a:alpha val="10000"/>
            </a:srgbClr>
          </a:solidFill>
          <a:ln w="198">
            <a:solidFill>
              <a:srgbClr val="D4AF3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123675" y="2462082"/>
            <a:ext cx="55994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Únete a 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2683622" y="2462082"/>
            <a:ext cx="111757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D4AF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 CERO A CIEN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3801201" y="2462082"/>
            <a:ext cx="321912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construir un sistema de ventas completo y 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3415131" y="2662107"/>
            <a:ext cx="231373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llevar tu negocio al siguiente nivel.</a:t>
            </a:r>
            <a:endParaRPr lang="en-US" sz="1046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431846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D4AF37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¿Qué lograrás hoy?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126927"/>
            <a:ext cx="63409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Ya sabes 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1091292" y="1126927"/>
            <a:ext cx="27160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QUÉ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1362894" y="1126927"/>
            <a:ext cx="18971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 hace único. Hoy aprenderás 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3260089" y="1126927"/>
            <a:ext cx="40532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CÓMO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57200" y="1384102"/>
            <a:ext cx="139250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comunicarlo al mundo.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457200" y="1727002"/>
            <a:ext cx="270653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Descubrirás que vender no es presionar, es 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3163732" y="1727002"/>
            <a:ext cx="56413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conectar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3727865" y="1727002"/>
            <a:ext cx="344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457200" y="2028825"/>
            <a:ext cx="38862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Te llevarás un mensaje claro para describir tu negocio.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57200" y="2371725"/>
            <a:ext cx="38862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Aprenderás 3 formas gratuitas para encontrar a tus primeros clientes.</a:t>
            </a:r>
            <a:endParaRPr lang="en-US" sz="942" dirty="0"/>
          </a:p>
        </p:txBody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85850"/>
            <a:ext cx="4114800" cy="2857500"/>
          </a:xfrm>
          <a:prstGeom prst="rect">
            <a:avLst/>
          </a:prstGeom>
        </p:spPr>
      </p:pic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3429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El Problema que Compartimos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971550"/>
            <a:ext cx="8229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4AF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Miedo a 'Venderse'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00075" y="1543050"/>
            <a:ext cx="37433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i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'Tengo un gran producto, pero no sé cómo promocionarlo'.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600075" y="1857375"/>
            <a:ext cx="37433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i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'No me gusta molestar a la gente, no soy un vendedor'.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600075" y="2171700"/>
            <a:ext cx="37433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i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'Publico en redes sociales, pero nadie responde'.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57200" y="2657475"/>
            <a:ext cx="38862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¿Te suena familiar? Es la barrera que frena a miles de emprendedores con ideas brillantes.</a:t>
            </a:r>
            <a:endParaRPr lang="en-US" sz="942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43050"/>
            <a:ext cx="4114800" cy="2714625"/>
          </a:xfrm>
          <a:prstGeom prst="rect">
            <a:avLst/>
          </a:prstGeom>
        </p:spPr>
      </p:pic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3429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D4AF37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El Gran Beneficio: Conectar es Vender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971550"/>
            <a:ext cx="8229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i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vendas características, comparte beneficios.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57200" y="1543050"/>
            <a:ext cx="3886200" cy="69433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gente no compra 'qué' haces, compra 'por qué' lo haces y 'cómo' les ayuda. Cuando aprendes a contar tu historia y a hablar de los beneficios, logras:</a:t>
            </a:r>
            <a:endParaRPr lang="en-US" sz="942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04846"/>
            <a:ext cx="201811" cy="803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4736" y="2492778"/>
            <a:ext cx="117659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Generar confianza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1921334" y="2492778"/>
            <a:ext cx="121734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forma auténtica.</a:t>
            </a:r>
            <a:endParaRPr lang="en-US" sz="942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79167"/>
            <a:ext cx="201811" cy="803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4736" y="2867099"/>
            <a:ext cx="94654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Atraer clientes</a:t>
            </a:r>
            <a:endParaRPr lang="en-US" sz="942" dirty="0"/>
          </a:p>
        </p:txBody>
      </p:sp>
      <p:sp>
        <p:nvSpPr>
          <p:cNvPr id="11" name="Text 6"/>
          <p:cNvSpPr/>
          <p:nvPr/>
        </p:nvSpPr>
        <p:spPr>
          <a:xfrm>
            <a:off x="1691283" y="2867099"/>
            <a:ext cx="220733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que están felices de pagarte porque </a:t>
            </a:r>
            <a:endParaRPr lang="en-US" sz="942" dirty="0"/>
          </a:p>
        </p:txBody>
      </p:sp>
      <p:sp>
        <p:nvSpPr>
          <p:cNvPr id="12" name="Text 7"/>
          <p:cNvSpPr/>
          <p:nvPr/>
        </p:nvSpPr>
        <p:spPr>
          <a:xfrm>
            <a:off x="744736" y="3098546"/>
            <a:ext cx="110264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entienden el valor.</a:t>
            </a:r>
            <a:endParaRPr lang="en-US" sz="942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56360"/>
            <a:ext cx="160734" cy="803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3659" y="3444292"/>
            <a:ext cx="124036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Convertir tu pasión</a:t>
            </a:r>
            <a:endParaRPr lang="en-US" sz="942" dirty="0"/>
          </a:p>
        </p:txBody>
      </p:sp>
      <p:sp>
        <p:nvSpPr>
          <p:cNvPr id="15" name="Text 9"/>
          <p:cNvSpPr/>
          <p:nvPr/>
        </p:nvSpPr>
        <p:spPr>
          <a:xfrm>
            <a:off x="1944021" y="3444292"/>
            <a:ext cx="236357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 un mensaje claro que otros quieran </a:t>
            </a:r>
            <a:endParaRPr lang="en-US" sz="942" dirty="0"/>
          </a:p>
        </p:txBody>
      </p:sp>
      <p:sp>
        <p:nvSpPr>
          <p:cNvPr id="16" name="Text 10"/>
          <p:cNvSpPr/>
          <p:nvPr/>
        </p:nvSpPr>
        <p:spPr>
          <a:xfrm>
            <a:off x="703659" y="3675738"/>
            <a:ext cx="6106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compartir.</a:t>
            </a:r>
            <a:endParaRPr lang="en-US" sz="942" dirty="0"/>
          </a:p>
        </p:txBody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148" y="1543050"/>
            <a:ext cx="4074477" cy="2714625"/>
          </a:xfrm>
          <a:prstGeom prst="rect">
            <a:avLst/>
          </a:prstGeom>
        </p:spPr>
      </p:pic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4686300"/>
            <a:ext cx="3429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Conceptos Clave (¡Simplificados!)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914400"/>
            <a:ext cx="8229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4AF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Tu Mensaje en 3 Pasos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457200" y="1428750"/>
            <a:ext cx="2628900" cy="2000250"/>
          </a:xfrm>
          <a:prstGeom prst="rect">
            <a:avLst/>
          </a:prstGeom>
          <a:solidFill>
            <a:srgbClr val="101326"/>
          </a:solidFill>
          <a:ln/>
        </p:spPr>
      </p:sp>
      <p:sp>
        <p:nvSpPr>
          <p:cNvPr id="6" name="Shape 3"/>
          <p:cNvSpPr/>
          <p:nvPr/>
        </p:nvSpPr>
        <p:spPr>
          <a:xfrm>
            <a:off x="1657350" y="1571625"/>
            <a:ext cx="228600" cy="228600"/>
          </a:xfrm>
          <a:prstGeom prst="ellipse">
            <a:avLst/>
          </a:prstGeom>
          <a:solidFill>
            <a:srgbClr val="D4AF37"/>
          </a:solidFill>
          <a:ln/>
        </p:spPr>
      </p:sp>
      <p:sp>
        <p:nvSpPr>
          <p:cNvPr id="7" name="Text 4"/>
          <p:cNvSpPr/>
          <p:nvPr/>
        </p:nvSpPr>
        <p:spPr>
          <a:xfrm>
            <a:off x="1657350" y="1571625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013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600075" y="1914525"/>
            <a:ext cx="23431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Cliente y su Problema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600075" y="2214563"/>
            <a:ext cx="2343150" cy="1628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95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¿A quién ayudas y qué dolor le quitas?</a:t>
            </a:r>
            <a:endParaRPr lang="en-US" sz="795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491718"/>
            <a:ext cx="857250" cy="857250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3257550" y="1428750"/>
            <a:ext cx="2628900" cy="2000250"/>
          </a:xfrm>
          <a:prstGeom prst="rect">
            <a:avLst/>
          </a:prstGeom>
          <a:solidFill>
            <a:srgbClr val="101326"/>
          </a:solidFill>
          <a:ln/>
        </p:spPr>
      </p:sp>
      <p:sp>
        <p:nvSpPr>
          <p:cNvPr id="12" name="Shape 8"/>
          <p:cNvSpPr/>
          <p:nvPr/>
        </p:nvSpPr>
        <p:spPr>
          <a:xfrm>
            <a:off x="4457700" y="1571625"/>
            <a:ext cx="228600" cy="228600"/>
          </a:xfrm>
          <a:prstGeom prst="ellipse">
            <a:avLst/>
          </a:prstGeom>
          <a:solidFill>
            <a:srgbClr val="D4AF37"/>
          </a:solidFill>
          <a:ln/>
        </p:spPr>
      </p:sp>
      <p:sp>
        <p:nvSpPr>
          <p:cNvPr id="13" name="Text 9"/>
          <p:cNvSpPr/>
          <p:nvPr/>
        </p:nvSpPr>
        <p:spPr>
          <a:xfrm>
            <a:off x="4457700" y="1571625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013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3400425" y="1914525"/>
            <a:ext cx="23431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Tu Solución y su Beneficio</a:t>
            </a:r>
            <a:endParaRPr lang="en-US" sz="1046" dirty="0"/>
          </a:p>
        </p:txBody>
      </p:sp>
      <p:sp>
        <p:nvSpPr>
          <p:cNvPr id="15" name="Text 11"/>
          <p:cNvSpPr/>
          <p:nvPr/>
        </p:nvSpPr>
        <p:spPr>
          <a:xfrm>
            <a:off x="3400425" y="2214563"/>
            <a:ext cx="2343150" cy="3257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95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¿Cómo lo ayudas y qué resultado positivo obtiene?</a:t>
            </a:r>
            <a:endParaRPr lang="en-US" sz="795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2654573"/>
            <a:ext cx="857250" cy="857250"/>
          </a:xfrm>
          <a:prstGeom prst="rect">
            <a:avLst/>
          </a:prstGeom>
        </p:spPr>
      </p:pic>
      <p:sp>
        <p:nvSpPr>
          <p:cNvPr id="17" name="Shape 12"/>
          <p:cNvSpPr/>
          <p:nvPr/>
        </p:nvSpPr>
        <p:spPr>
          <a:xfrm>
            <a:off x="6057900" y="1428750"/>
            <a:ext cx="2628900" cy="2000250"/>
          </a:xfrm>
          <a:prstGeom prst="rect">
            <a:avLst/>
          </a:prstGeom>
          <a:solidFill>
            <a:srgbClr val="101326"/>
          </a:solidFill>
          <a:ln/>
        </p:spPr>
      </p:sp>
      <p:sp>
        <p:nvSpPr>
          <p:cNvPr id="18" name="Shape 13"/>
          <p:cNvSpPr/>
          <p:nvPr/>
        </p:nvSpPr>
        <p:spPr>
          <a:xfrm>
            <a:off x="7258050" y="1571625"/>
            <a:ext cx="228600" cy="228600"/>
          </a:xfrm>
          <a:prstGeom prst="ellipse">
            <a:avLst/>
          </a:prstGeom>
          <a:solidFill>
            <a:srgbClr val="D4AF37"/>
          </a:solidFill>
          <a:ln/>
        </p:spPr>
      </p:sp>
      <p:sp>
        <p:nvSpPr>
          <p:cNvPr id="19" name="Text 14"/>
          <p:cNvSpPr/>
          <p:nvPr/>
        </p:nvSpPr>
        <p:spPr>
          <a:xfrm>
            <a:off x="7258050" y="1571625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013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20" name="Text 15"/>
          <p:cNvSpPr/>
          <p:nvPr/>
        </p:nvSpPr>
        <p:spPr>
          <a:xfrm>
            <a:off x="6200775" y="1914525"/>
            <a:ext cx="23431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Diferencia</a:t>
            </a:r>
            <a:endParaRPr lang="en-US" sz="1046" dirty="0"/>
          </a:p>
        </p:txBody>
      </p:sp>
      <p:sp>
        <p:nvSpPr>
          <p:cNvPr id="21" name="Text 16"/>
          <p:cNvSpPr/>
          <p:nvPr/>
        </p:nvSpPr>
        <p:spPr>
          <a:xfrm>
            <a:off x="6200775" y="2214563"/>
            <a:ext cx="2343150" cy="3257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95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¿Por qué deberían elegirte a ti y no a otro? (¡Usa tu Propuesta de Valor del Taller 2!)</a:t>
            </a:r>
            <a:endParaRPr lang="en-US" sz="795" dirty="0"/>
          </a:p>
        </p:txBody>
      </p:sp>
      <p:pic>
        <p:nvPicPr>
          <p:cNvPr id="2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25" y="2654573"/>
            <a:ext cx="857250" cy="857250"/>
          </a:xfrm>
          <a:prstGeom prst="rect">
            <a:avLst/>
          </a:prstGeom>
        </p:spPr>
      </p:pic>
      <p:pic>
        <p:nvPicPr>
          <p:cNvPr id="2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0" y="4686300"/>
            <a:ext cx="3429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D4AF37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Tu Tercera Herramienta Práctica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914400"/>
            <a:ext cx="8229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Convierte tus Ideas en Palabras que Venden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57200" y="1428750"/>
            <a:ext cx="3886200" cy="46289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ayudarte a construir tu primer mensaje de ventas, te regalamos tu tercera microherramienta.</a:t>
            </a:r>
            <a:endParaRPr lang="en-US" sz="942" dirty="0"/>
          </a:p>
        </p:txBody>
      </p:sp>
      <p:sp>
        <p:nvSpPr>
          <p:cNvPr id="6" name="Shape 3"/>
          <p:cNvSpPr/>
          <p:nvPr/>
        </p:nvSpPr>
        <p:spPr>
          <a:xfrm>
            <a:off x="457200" y="2063093"/>
            <a:ext cx="3886200" cy="1148693"/>
          </a:xfrm>
          <a:prstGeom prst="rect">
            <a:avLst/>
          </a:prstGeom>
          <a:solidFill>
            <a:srgbClr val="101326"/>
          </a:solidFill>
          <a:ln w="198">
            <a:solidFill>
              <a:srgbClr val="D4AF37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8" y="2263118"/>
            <a:ext cx="142875" cy="1428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528763" y="2236329"/>
            <a:ext cx="194310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'Generador de Copy con IA' 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628650" y="2548868"/>
            <a:ext cx="3543300" cy="46289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Respondes las 3 preguntas clave y la herramienta te entrega un texto persuasivo listo para usar.</a:t>
            </a:r>
            <a:endParaRPr lang="en-US" sz="942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431" y="1428750"/>
            <a:ext cx="4071938" cy="2714625"/>
          </a:xfrm>
          <a:prstGeom prst="rect">
            <a:avLst/>
          </a:prstGeom>
        </p:spPr>
      </p:pic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4686300"/>
            <a:ext cx="3429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La Inspiración: El Caso de Isabel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59" y="1028700"/>
            <a:ext cx="2857500" cy="28575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3749018" y="1028700"/>
            <a:ext cx="4937754" cy="2651671"/>
          </a:xfrm>
          <a:prstGeom prst="rect">
            <a:avLst/>
          </a:prstGeom>
          <a:solidFill>
            <a:srgbClr val="101326"/>
          </a:solidFill>
          <a:ln/>
        </p:spPr>
      </p:sp>
      <p:sp>
        <p:nvSpPr>
          <p:cNvPr id="6" name="Text 2"/>
          <p:cNvSpPr/>
          <p:nvPr/>
        </p:nvSpPr>
        <p:spPr>
          <a:xfrm>
            <a:off x="3920468" y="1200150"/>
            <a:ext cx="4594854" cy="46289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Isabel vendía cerámicas hermosas, pero sus publicaciones no generaban interés. Usando el generador de copy, dejó de decir:</a:t>
            </a:r>
            <a:endParaRPr lang="en-US" sz="942" dirty="0"/>
          </a:p>
        </p:txBody>
      </p:sp>
      <p:sp>
        <p:nvSpPr>
          <p:cNvPr id="7" name="Text 3"/>
          <p:cNvSpPr/>
          <p:nvPr/>
        </p:nvSpPr>
        <p:spPr>
          <a:xfrm>
            <a:off x="3920468" y="1777343"/>
            <a:ext cx="4594854" cy="23144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i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'Vendo platos de cerámica'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3920468" y="2123089"/>
            <a:ext cx="4594854" cy="23144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 empezó a decir: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3920468" y="2468835"/>
            <a:ext cx="4594854" cy="46289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i="1" dirty="0">
                <a:solidFill>
                  <a:srgbClr val="D4AF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'Creo piezas únicas hechas a mano que convierten una cena común en un recuerdo especial'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3920468" y="3072817"/>
            <a:ext cx="84354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Sus ventas se </a:t>
            </a:r>
            <a:endParaRPr lang="en-US" sz="942" dirty="0"/>
          </a:p>
        </p:txBody>
      </p:sp>
      <p:sp>
        <p:nvSpPr>
          <p:cNvPr id="11" name="Text 7"/>
          <p:cNvSpPr/>
          <p:nvPr/>
        </p:nvSpPr>
        <p:spPr>
          <a:xfrm>
            <a:off x="4764016" y="3072817"/>
            <a:ext cx="67689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triplicaron</a:t>
            </a:r>
            <a:endParaRPr lang="en-US" sz="942" dirty="0"/>
          </a:p>
        </p:txBody>
      </p:sp>
      <p:sp>
        <p:nvSpPr>
          <p:cNvPr id="12" name="Text 8"/>
          <p:cNvSpPr/>
          <p:nvPr/>
        </p:nvSpPr>
        <p:spPr>
          <a:xfrm>
            <a:off x="5440914" y="3072817"/>
            <a:ext cx="297397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 un mes porque empezó a vender el beneficio, </a:t>
            </a:r>
            <a:endParaRPr lang="en-US" sz="942" dirty="0"/>
          </a:p>
        </p:txBody>
      </p:sp>
      <p:sp>
        <p:nvSpPr>
          <p:cNvPr id="13" name="Text 9"/>
          <p:cNvSpPr/>
          <p:nvPr/>
        </p:nvSpPr>
        <p:spPr>
          <a:xfrm>
            <a:off x="3920468" y="3304263"/>
            <a:ext cx="91621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 el producto.</a:t>
            </a:r>
            <a:endParaRPr lang="en-US" sz="942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3429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El 'Cómo' para tu Negocio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914400"/>
            <a:ext cx="8229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4AF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Encuentra a tus Primeros Clientes (¡Gratis!)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57200" y="1428750"/>
            <a:ext cx="3886200" cy="23144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 necesitas un gran presupuesto para empezar.</a:t>
            </a:r>
            <a:endParaRPr lang="en-US" sz="942" dirty="0"/>
          </a:p>
        </p:txBody>
      </p:sp>
      <p:sp>
        <p:nvSpPr>
          <p:cNvPr id="6" name="Shape 3"/>
          <p:cNvSpPr/>
          <p:nvPr/>
        </p:nvSpPr>
        <p:spPr>
          <a:xfrm>
            <a:off x="457200" y="1831646"/>
            <a:ext cx="3886200" cy="717221"/>
          </a:xfrm>
          <a:prstGeom prst="rect">
            <a:avLst/>
          </a:prstGeom>
          <a:solidFill>
            <a:srgbClr val="101326"/>
          </a:solidFill>
          <a:ln/>
        </p:spPr>
      </p:sp>
      <p:sp>
        <p:nvSpPr>
          <p:cNvPr id="7" name="Shape 4"/>
          <p:cNvSpPr/>
          <p:nvPr/>
        </p:nvSpPr>
        <p:spPr>
          <a:xfrm>
            <a:off x="457200" y="1831646"/>
            <a:ext cx="28575" cy="717221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8" name="Text 5"/>
          <p:cNvSpPr/>
          <p:nvPr/>
        </p:nvSpPr>
        <p:spPr>
          <a:xfrm>
            <a:off x="571500" y="1945946"/>
            <a:ext cx="3657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Principio Universal: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571500" y="2203121"/>
            <a:ext cx="3657600" cy="23144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 a donde tus clientes ya están conversando.</a:t>
            </a:r>
            <a:endParaRPr lang="en-US" sz="942" dirty="0"/>
          </a:p>
        </p:txBody>
      </p:sp>
      <p:sp>
        <p:nvSpPr>
          <p:cNvPr id="10" name="Shape 7"/>
          <p:cNvSpPr/>
          <p:nvPr/>
        </p:nvSpPr>
        <p:spPr>
          <a:xfrm>
            <a:off x="457200" y="2691743"/>
            <a:ext cx="3886200" cy="1151539"/>
          </a:xfrm>
          <a:prstGeom prst="rect">
            <a:avLst/>
          </a:prstGeom>
          <a:solidFill>
            <a:srgbClr val="101326"/>
          </a:solidFill>
          <a:ln w="198">
            <a:solidFill>
              <a:srgbClr val="D4AF37"/>
            </a:solidFill>
            <a:prstDash val="dash"/>
          </a:ln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140348"/>
            <a:ext cx="171450" cy="22860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57250" y="2806043"/>
            <a:ext cx="33718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Descarga la Guía PDF:</a:t>
            </a:r>
            <a:endParaRPr lang="en-US" sz="942" dirty="0"/>
          </a:p>
        </p:txBody>
      </p:sp>
      <p:sp>
        <p:nvSpPr>
          <p:cNvPr id="13" name="Text 9"/>
          <p:cNvSpPr/>
          <p:nvPr/>
        </p:nvSpPr>
        <p:spPr>
          <a:xfrm>
            <a:off x="857250" y="3006068"/>
            <a:ext cx="3371850" cy="69433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"5 Formas Gratuitas de Promocionar tu Negocio Online", con tácticas que puedes aplicar hoy mismo en cualquier país.</a:t>
            </a:r>
            <a:endParaRPr lang="en-US" sz="942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48" y="1428750"/>
            <a:ext cx="4074477" cy="2714625"/>
          </a:xfrm>
          <a:prstGeom prst="rect">
            <a:avLst/>
          </a:prstGeom>
        </p:spPr>
      </p:pic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4686300"/>
            <a:ext cx="3429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D4AF37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Tu Kit de Herramientas de Hoy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57200" y="1085850"/>
            <a:ext cx="1928813" cy="1571625"/>
          </a:xfrm>
          <a:prstGeom prst="rect">
            <a:avLst/>
          </a:prstGeom>
          <a:solidFill>
            <a:srgbClr val="101326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31" y="1389459"/>
            <a:ext cx="285750" cy="2857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092994" y="1857375"/>
            <a:ext cx="6572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Aprendiste:</a:t>
            </a:r>
            <a:endParaRPr lang="en-US" sz="837" dirty="0"/>
          </a:p>
        </p:txBody>
      </p:sp>
      <p:sp>
        <p:nvSpPr>
          <p:cNvPr id="7" name="Text 3"/>
          <p:cNvSpPr/>
          <p:nvPr/>
        </p:nvSpPr>
        <p:spPr>
          <a:xfrm>
            <a:off x="600075" y="2085975"/>
            <a:ext cx="16430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comunicar el valor de tu negocio.</a:t>
            </a:r>
            <a:endParaRPr lang="en-US" sz="837" dirty="0"/>
          </a:p>
        </p:txBody>
      </p:sp>
      <p:sp>
        <p:nvSpPr>
          <p:cNvPr id="8" name="Shape 4"/>
          <p:cNvSpPr/>
          <p:nvPr/>
        </p:nvSpPr>
        <p:spPr>
          <a:xfrm>
            <a:off x="2557463" y="1085850"/>
            <a:ext cx="1928813" cy="1571625"/>
          </a:xfrm>
          <a:prstGeom prst="rect">
            <a:avLst/>
          </a:prstGeom>
          <a:solidFill>
            <a:srgbClr val="101326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994" y="1475184"/>
            <a:ext cx="285750" cy="2857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246667" y="1943100"/>
            <a:ext cx="55037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Recibiste:</a:t>
            </a:r>
            <a:endParaRPr lang="en-US" sz="837" dirty="0"/>
          </a:p>
        </p:txBody>
      </p:sp>
      <p:sp>
        <p:nvSpPr>
          <p:cNvPr id="11" name="Text 6"/>
          <p:cNvSpPr/>
          <p:nvPr/>
        </p:nvSpPr>
        <p:spPr>
          <a:xfrm>
            <a:off x="2720318" y="2171700"/>
            <a:ext cx="16030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'Generador de Copy con IA'.</a:t>
            </a:r>
            <a:endParaRPr lang="en-US" sz="837" dirty="0"/>
          </a:p>
        </p:txBody>
      </p:sp>
      <p:sp>
        <p:nvSpPr>
          <p:cNvPr id="12" name="Shape 7"/>
          <p:cNvSpPr/>
          <p:nvPr/>
        </p:nvSpPr>
        <p:spPr>
          <a:xfrm>
            <a:off x="4657725" y="1085850"/>
            <a:ext cx="1928813" cy="1571625"/>
          </a:xfrm>
          <a:prstGeom prst="rect">
            <a:avLst/>
          </a:prstGeom>
          <a:solidFill>
            <a:srgbClr val="101326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75" y="1475184"/>
            <a:ext cx="214313" cy="28575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244824" y="1943100"/>
            <a:ext cx="75461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 inspiraste:</a:t>
            </a:r>
            <a:endParaRPr lang="en-US" sz="837" dirty="0"/>
          </a:p>
        </p:txBody>
      </p:sp>
      <p:sp>
        <p:nvSpPr>
          <p:cNvPr id="15" name="Text 9"/>
          <p:cNvSpPr/>
          <p:nvPr/>
        </p:nvSpPr>
        <p:spPr>
          <a:xfrm>
            <a:off x="4963176" y="2171700"/>
            <a:ext cx="13178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 la historia de Isabel.</a:t>
            </a:r>
            <a:endParaRPr lang="en-US" sz="837" dirty="0"/>
          </a:p>
        </p:txBody>
      </p:sp>
      <p:sp>
        <p:nvSpPr>
          <p:cNvPr id="16" name="Shape 10"/>
          <p:cNvSpPr/>
          <p:nvPr/>
        </p:nvSpPr>
        <p:spPr>
          <a:xfrm>
            <a:off x="6757988" y="1085850"/>
            <a:ext cx="1928813" cy="1571625"/>
          </a:xfrm>
          <a:prstGeom prst="rect">
            <a:avLst/>
          </a:prstGeom>
          <a:solidFill>
            <a:srgbClr val="101326"/>
          </a:solidFill>
          <a:ln/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1389459"/>
            <a:ext cx="357188" cy="28575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7425147" y="1857375"/>
            <a:ext cx="5944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Obtuviste:</a:t>
            </a:r>
            <a:endParaRPr lang="en-US" sz="837" dirty="0"/>
          </a:p>
        </p:txBody>
      </p:sp>
      <p:sp>
        <p:nvSpPr>
          <p:cNvPr id="19" name="Text 12"/>
          <p:cNvSpPr/>
          <p:nvPr/>
        </p:nvSpPr>
        <p:spPr>
          <a:xfrm>
            <a:off x="6900863" y="2085975"/>
            <a:ext cx="16430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Tácticas gratuitas para encontrar clientes.</a:t>
            </a:r>
            <a:endParaRPr lang="en-US" sz="837" dirty="0"/>
          </a:p>
        </p:txBody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3000375"/>
            <a:ext cx="1371600" cy="1371600"/>
          </a:xfrm>
          <a:prstGeom prst="rect">
            <a:avLst/>
          </a:prstGeom>
        </p:spPr>
      </p:pic>
      <p:pic>
        <p:nvPicPr>
          <p:cNvPr id="2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686300"/>
            <a:ext cx="342900" cy="342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2025-09-14T07:45:36Z</dcterms:created>
  <dcterms:modified xsi:type="dcterms:W3CDTF">2025-09-14T07:45:36Z</dcterms:modified>
</cp:coreProperties>
</file>