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43000" y="552943"/>
            <a:ext cx="6858000" cy="822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 Bombero a Arquitecto: Cómo Organizar tu Día para Crecer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45891" y="1804495"/>
            <a:ext cx="345221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Taller 4 del Campamento Base de DE CERO A CIEN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244743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692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980730" y="571500"/>
            <a:ext cx="318254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¿Cuál es el Siguiente Paso?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951262" y="1171575"/>
            <a:ext cx="324147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Ya tienes un plan. Es hora de construir.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143000" y="1714500"/>
            <a:ext cx="68580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 dado el cuarto paso de un estratega: dominar tu tiempo.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3888544" y="2115610"/>
            <a:ext cx="1366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¿Listo para el quinto?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301362" y="2489932"/>
            <a:ext cx="5039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Únete a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805304" y="2489932"/>
            <a:ext cx="100581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CERO A CIEN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811121" y="2489932"/>
            <a:ext cx="503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acceder a herramientas de gestión de proyectos y sistemas que te ayudarán a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3624365" y="2721378"/>
            <a:ext cx="18952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ejecutar tu plan a la perfección.</a:t>
            </a:r>
            <a:endParaRPr lang="en-US" sz="942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31" y="3497535"/>
            <a:ext cx="1785938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¿Qué ganarás hoy?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1028700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Descubrirás por qué 'estar ocupado' no es lo mismo que 'ser productivo'.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428625" y="1650206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Aprenderás un método simple para saber qué tarea hacer AHORA MISMO.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428625" y="2271713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Dejarás de reaccionar a lo urgente y empezarás a construir lo importante.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428625" y="2893219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 llevarás una herramienta para organizar tu semana en menos de 10 minutos.</a:t>
            </a:r>
            <a:endParaRPr lang="en-US" sz="942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309176"/>
            <a:ext cx="3429000" cy="1925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431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Problema que Compartimos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Caos del 'Hombre/Mujer Orquesta'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143000" y="1428750"/>
            <a:ext cx="6858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¿Sientes que tu día se va en 'apagar incendios'?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143000" y="1793081"/>
            <a:ext cx="6858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¿Llegas al final de la semana agotado, pero sientes que no avanzaste en tus metas reales?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143000" y="2157413"/>
            <a:ext cx="6858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¿Tu lista de pendientes es infinita y no sabes por dónde empezar?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143000" y="2628900"/>
            <a:ext cx="6858000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 el agotamiento por desorganización, y es el enemigo silencioso del crecimiento.</a:t>
            </a:r>
            <a:endParaRPr lang="en-US" sz="942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3048930"/>
            <a:ext cx="3571875" cy="2008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335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Gran Beneficio: El Poder del Foco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85725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i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necesitas más horas, necesitas mejores decisiones.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714375" y="1407319"/>
            <a:ext cx="7715250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productividad no es hacer más cosas, es hacer las cosas correctas. Cuando aprendes a priorizar de forma estratégica, logras: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1143000" y="1845571"/>
            <a:ext cx="817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224790" y="1845571"/>
            <a:ext cx="10639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Reducir el estrés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2288735" y="1845571"/>
            <a:ext cx="268002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 la ansiedad de sentir que no llegas a todo.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1143000" y="2209902"/>
            <a:ext cx="817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1224790" y="2209902"/>
            <a:ext cx="172013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Avanzar consistentemente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944927" y="2209902"/>
            <a:ext cx="32111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las metas que realmente harán crecer tu negocio.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1143000" y="2574234"/>
            <a:ext cx="817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1224790" y="2574234"/>
            <a:ext cx="20776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Liberar tiempo y energía mental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3302394" y="2574234"/>
            <a:ext cx="29306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pensar en el futuro, no solo en el presente.</a:t>
            </a:r>
            <a:endParaRPr lang="en-US" sz="942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300464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Conceptos Clave (¡Simplificados!)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Matriz de Eisenhower: Urgente vs. Importante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26" y="1428750"/>
            <a:ext cx="5569948" cy="3214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3774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Cuarta Herramienta Práctica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 Asistente Personal de Prioridades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143000" y="1428750"/>
            <a:ext cx="68580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que no tengas que adivinar, te regalamos tu cuarta microherramienta.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188514" y="1901298"/>
            <a:ext cx="305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 el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494188" y="1901298"/>
            <a:ext cx="18500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'Priorizador de Tareas con IA'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3344196" y="1901298"/>
            <a:ext cx="46112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Escribe tu lista de pendientes y la IA las organizará automáticamente en los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908762" y="2132744"/>
            <a:ext cx="332644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cuadrantes para que sepas qué hacer a continuación.</a:t>
            </a:r>
            <a:endParaRPr lang="en-US" sz="942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65" y="2551714"/>
            <a:ext cx="3743269" cy="2500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La Inspiración: El Caso de Javier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292572"/>
            <a:ext cx="2857500" cy="1260872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957763" y="885825"/>
            <a:ext cx="3471863" cy="2074366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6" name="Text 2"/>
          <p:cNvSpPr/>
          <p:nvPr/>
        </p:nvSpPr>
        <p:spPr>
          <a:xfrm>
            <a:off x="5172075" y="1100138"/>
            <a:ext cx="3043238" cy="16457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"Javier sentía que pasaba todo el día respondiendo mensajes y correos, pero su negocio no crecía. Usando el priorizador, se dio cuenta de que pasaba el 80% de su tiempo en tareas 'urgentes pero no importantes'. Bloqueó las primeras dos horas de su día para tareas 'importantes no urgentes', como contactar a nuevos clientes potenciales. En un mes, consiguió más clientes nuevos que en los tres meses anteriores juntos."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4063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'Cómo' para tu Negocio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 Plan Semanal en 15 Minutos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143000" y="1428750"/>
            <a:ext cx="68580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clave del éxito es la planificación.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420992" y="1829860"/>
            <a:ext cx="12477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Principio Universal: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2668693" y="1829860"/>
            <a:ext cx="505428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Dedica 15 minutos el domingo para planificar tus tareas importantes de la semana.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269774" y="2204182"/>
            <a:ext cx="13897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Descarga la Guía PDF: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659568" y="2204182"/>
            <a:ext cx="52146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"Plantilla de Planificación Semanal para Emprendedores", un formato simple para que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3785992" y="2435628"/>
            <a:ext cx="15719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organices tus prioridades.</a:t>
            </a:r>
            <a:endParaRPr lang="en-US" sz="942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99" y="2854598"/>
            <a:ext cx="3765175" cy="2500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Kit de Herramientas de Hoy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714375" y="1028700"/>
            <a:ext cx="1543050" cy="2143125"/>
          </a:xfrm>
          <a:prstGeom prst="rect">
            <a:avLst/>
          </a:prstGeom>
          <a:solidFill>
            <a:srgbClr val="101326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1516261"/>
            <a:ext cx="257175" cy="2571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57288" y="1891308"/>
            <a:ext cx="6572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Aprendiste: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857250" y="2169914"/>
            <a:ext cx="12573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método para diferenciar lo urgente de lo importante.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2771775" y="1028700"/>
            <a:ext cx="1543050" cy="2143125"/>
          </a:xfrm>
          <a:prstGeom prst="rect">
            <a:avLst/>
          </a:prstGeom>
          <a:solidFill>
            <a:srgbClr val="101326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566" y="1601986"/>
            <a:ext cx="321469" cy="2571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268098" y="1977033"/>
            <a:ext cx="5503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Recibiste:</a:t>
            </a:r>
            <a:endParaRPr lang="en-US" sz="837" dirty="0"/>
          </a:p>
        </p:txBody>
      </p:sp>
      <p:sp>
        <p:nvSpPr>
          <p:cNvPr id="11" name="Text 6"/>
          <p:cNvSpPr/>
          <p:nvPr/>
        </p:nvSpPr>
        <p:spPr>
          <a:xfrm>
            <a:off x="2914650" y="2255639"/>
            <a:ext cx="12573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'Priorizador de Tareas con IA'.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4829175" y="1028700"/>
            <a:ext cx="1543050" cy="2143125"/>
          </a:xfrm>
          <a:prstGeom prst="rect">
            <a:avLst/>
          </a:prstGeom>
          <a:solidFill>
            <a:srgbClr val="101326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59" y="1601986"/>
            <a:ext cx="192881" cy="2571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223393" y="1977033"/>
            <a:ext cx="7546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 inspiraste:</a:t>
            </a:r>
            <a:endParaRPr lang="en-US" sz="837" dirty="0"/>
          </a:p>
        </p:txBody>
      </p:sp>
      <p:sp>
        <p:nvSpPr>
          <p:cNvPr id="15" name="Text 9"/>
          <p:cNvSpPr/>
          <p:nvPr/>
        </p:nvSpPr>
        <p:spPr>
          <a:xfrm>
            <a:off x="4972050" y="2255639"/>
            <a:ext cx="12573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 la historia de Javier.</a:t>
            </a:r>
            <a:endParaRPr lang="en-US" sz="837" dirty="0"/>
          </a:p>
        </p:txBody>
      </p:sp>
      <p:sp>
        <p:nvSpPr>
          <p:cNvPr id="16" name="Shape 10"/>
          <p:cNvSpPr/>
          <p:nvPr/>
        </p:nvSpPr>
        <p:spPr>
          <a:xfrm>
            <a:off x="6886575" y="1028700"/>
            <a:ext cx="1543050" cy="2143125"/>
          </a:xfrm>
          <a:prstGeom prst="rect">
            <a:avLst/>
          </a:prstGeom>
          <a:solidFill>
            <a:srgbClr val="101326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659" y="1601986"/>
            <a:ext cx="192881" cy="2571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360853" y="1977033"/>
            <a:ext cx="5944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Obtuviste:</a:t>
            </a:r>
            <a:endParaRPr lang="en-US" sz="837" dirty="0"/>
          </a:p>
        </p:txBody>
      </p:sp>
      <p:sp>
        <p:nvSpPr>
          <p:cNvPr id="19" name="Text 12"/>
          <p:cNvSpPr/>
          <p:nvPr/>
        </p:nvSpPr>
        <p:spPr>
          <a:xfrm>
            <a:off x="7029450" y="2255639"/>
            <a:ext cx="12573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Una plantilla para planificar tu semana.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2025-09-13T13:44:17Z</dcterms:created>
  <dcterms:modified xsi:type="dcterms:W3CDTF">2025-09-13T13:44:17Z</dcterms:modified>
</cp:coreProperties>
</file>