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914525"/>
            <a:ext cx="82296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37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Valor de tu Idea y el Arte de Comprar Bien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2504777" y="3000375"/>
            <a:ext cx="413444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D69E2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Taller 2 del Campamento Base de DE CERO A CIEN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3" y="3929063"/>
            <a:ext cx="1071563" cy="1071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980730" y="1014413"/>
            <a:ext cx="3182541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¿Cuál es el Siguiente Paso?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924473" y="1471613"/>
            <a:ext cx="329505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69E2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Ya tienes una brújula. Es hora de usarla.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171700" y="1985963"/>
            <a:ext cx="4800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 dado el segundo paso de un estratega: entender a tu cliente.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2171700" y="2357438"/>
            <a:ext cx="4800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¿Listo para el tercero?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337122" y="2798564"/>
            <a:ext cx="323011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 el resto de nuestras herramientas gratuitas en la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5567242" y="2798564"/>
            <a:ext cx="4383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D69E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Vitrina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6005606" y="2798564"/>
            <a:ext cx="6340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únete a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6639697" y="2798564"/>
            <a:ext cx="16718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D69E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200889" y="2998589"/>
            <a:ext cx="80523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D69E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CERO A CIEN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3006123" y="2998589"/>
            <a:ext cx="39369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construir tu plan de negocio completo sobre una propuesta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116279" y="3198614"/>
            <a:ext cx="9114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valor sólida.</a:t>
            </a:r>
            <a:endParaRPr lang="en-US" sz="942" dirty="0"/>
          </a:p>
        </p:txBody>
      </p:sp>
      <p:sp>
        <p:nvSpPr>
          <p:cNvPr id="14" name="Shape 11"/>
          <p:cNvSpPr/>
          <p:nvPr/>
        </p:nvSpPr>
        <p:spPr>
          <a:xfrm>
            <a:off x="3463268" y="3786188"/>
            <a:ext cx="2217437" cy="342900"/>
          </a:xfrm>
          <a:prstGeom prst="rect">
            <a:avLst/>
          </a:prstGeom>
          <a:solidFill>
            <a:srgbClr val="D69E2E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68" y="3900488"/>
            <a:ext cx="100013" cy="114300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3849030" y="3879056"/>
            <a:ext cx="16030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013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Descubre más herramientas </a:t>
            </a:r>
            <a:endParaRPr lang="en-US" sz="837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63" y="3929063"/>
            <a:ext cx="1071563" cy="1071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B6CB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¿Qué descubrirás hoy?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5850"/>
            <a:ext cx="114300" cy="1143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7225" y="1028700"/>
            <a:ext cx="29356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 el taller anterior, aprendiste a conocer tus números.</a:t>
            </a:r>
            <a:endParaRPr lang="en-US" sz="837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0175"/>
            <a:ext cx="114300" cy="1143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57225" y="1343025"/>
            <a:ext cx="29912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Hoy aprenderás a que esos números jueguen a tu favor.</a:t>
            </a:r>
            <a:endParaRPr lang="en-US" sz="837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714500"/>
            <a:ext cx="114300" cy="1143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57225" y="1657350"/>
            <a:ext cx="36861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Descubrirás QUÉ te hace único para que dejes de competir solo por precio.</a:t>
            </a:r>
            <a:endParaRPr lang="en-US" sz="837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71700"/>
            <a:ext cx="114300" cy="1143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57225" y="2114550"/>
            <a:ext cx="36861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Aprenderás CÓMO comprar de manera inteligente para maximizar tus ganancias.</a:t>
            </a:r>
            <a:endParaRPr lang="en-US" sz="837" dirty="0"/>
          </a:p>
        </p:txBody>
      </p:sp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028700"/>
            <a:ext cx="4114800" cy="2500313"/>
          </a:xfrm>
          <a:prstGeom prst="rect">
            <a:avLst/>
          </a:prstGeom>
        </p:spPr>
      </p:pic>
      <p:pic>
        <p:nvPicPr>
          <p:cNvPr id="1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750" y="4286250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B6CB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Problema que Compartimos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914400"/>
            <a:ext cx="8229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69E2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Trampa de ser 'Uno Más'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457200" y="1371600"/>
            <a:ext cx="3886200" cy="1743075"/>
          </a:xfrm>
          <a:prstGeom prst="rect">
            <a:avLst/>
          </a:prstGeom>
          <a:solidFill>
            <a:srgbClr val="2B6CB0">
              <a:alpha val="5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457200" y="1371600"/>
            <a:ext cx="28575" cy="1743075"/>
          </a:xfrm>
          <a:prstGeom prst="rect">
            <a:avLst/>
          </a:prstGeom>
          <a:solidFill>
            <a:srgbClr val="2B6CB0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0200"/>
            <a:ext cx="128588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42963" y="1543050"/>
            <a:ext cx="33289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Muchos emprendedores creen que para vender, deben ser los más baratos. Esto es una carrera hacia el fondo que destruye las ganancias.</a:t>
            </a:r>
            <a:endParaRPr lang="en-US" sz="83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28850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8675" y="2171700"/>
            <a:ext cx="33432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Otros compran insumos caros pensando que 'mejor calidad' es suficiente, pero el cliente no siempre lo valora.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686050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28675" y="2628900"/>
            <a:ext cx="236441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resultado: mucho esfuerzo, poco margen.</a:t>
            </a:r>
            <a:endParaRPr lang="en-US" sz="837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71600"/>
            <a:ext cx="4114800" cy="2500313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0" y="4286250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B6CB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Gran Beneficio: La Propuesta de Valor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914400"/>
            <a:ext cx="8229600" cy="542925"/>
          </a:xfrm>
          <a:prstGeom prst="rect">
            <a:avLst/>
          </a:prstGeom>
          <a:solidFill>
            <a:srgbClr val="2B6CB0"/>
          </a:solidFill>
          <a:ln/>
        </p:spPr>
      </p:sp>
      <p:sp>
        <p:nvSpPr>
          <p:cNvPr id="5" name="Text 2"/>
          <p:cNvSpPr/>
          <p:nvPr/>
        </p:nvSpPr>
        <p:spPr>
          <a:xfrm>
            <a:off x="457200" y="914400"/>
            <a:ext cx="8229600" cy="542925"/>
          </a:xfrm>
          <a:prstGeom prst="rect">
            <a:avLst/>
          </a:prstGeom>
          <a:noFill/>
          <a:ln/>
        </p:spPr>
        <p:txBody>
          <a:bodyPr wrap="square" lIns="204089" tIns="204089" rIns="204089" bIns="204089" rtlCol="0" anchor="ctr">
            <a:spAutoFit/>
          </a:bodyPr>
          <a:lstStyle/>
          <a:p>
            <a:pPr algn="ctr" indent="0" marL="0">
              <a:buNone/>
            </a:pPr>
            <a:r>
              <a:rPr lang="en-US" sz="1046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 vendes productos, vendes soluciones.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57200" y="1685925"/>
            <a:ext cx="38862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Propuesta de Valor es el 'superpoder' de tu negocio. Es la promesa clara de CÓMO ayudas a tu cliente. Cuando tienes una propuesta de valor clara, puedes:</a:t>
            </a:r>
            <a:endParaRPr lang="en-US" sz="837" dirty="0"/>
          </a:p>
        </p:txBody>
      </p:sp>
      <p:sp>
        <p:nvSpPr>
          <p:cNvPr id="7" name="Shape 4"/>
          <p:cNvSpPr/>
          <p:nvPr/>
        </p:nvSpPr>
        <p:spPr>
          <a:xfrm>
            <a:off x="457200" y="2371725"/>
            <a:ext cx="285750" cy="285750"/>
          </a:xfrm>
          <a:prstGeom prst="ellipse">
            <a:avLst/>
          </a:prstGeom>
          <a:solidFill>
            <a:srgbClr val="D69E2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" y="2457450"/>
            <a:ext cx="100013" cy="1143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57250" y="2378869"/>
            <a:ext cx="12667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Cobrar un precio justo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2124038" y="2378869"/>
            <a:ext cx="21475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basado en el valor que entregas, no en 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857250" y="2550319"/>
            <a:ext cx="8618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competencia.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457200" y="2886075"/>
            <a:ext cx="285750" cy="285750"/>
          </a:xfrm>
          <a:prstGeom prst="ellipse">
            <a:avLst/>
          </a:prstGeom>
          <a:solidFill>
            <a:srgbClr val="D69E2E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2971800"/>
            <a:ext cx="142875" cy="11430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57250" y="2893219"/>
            <a:ext cx="16964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Atraer a los clientes correctos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2553695" y="2893219"/>
            <a:ext cx="16810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los que realmente aprecian lo </a:t>
            </a:r>
            <a:endParaRPr lang="en-US" sz="837" dirty="0"/>
          </a:p>
        </p:txBody>
      </p:sp>
      <p:sp>
        <p:nvSpPr>
          <p:cNvPr id="16" name="Text 11"/>
          <p:cNvSpPr/>
          <p:nvPr/>
        </p:nvSpPr>
        <p:spPr>
          <a:xfrm>
            <a:off x="857250" y="3064669"/>
            <a:ext cx="5835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 haces.</a:t>
            </a:r>
            <a:endParaRPr lang="en-US" sz="837" dirty="0"/>
          </a:p>
        </p:txBody>
      </p:sp>
      <p:sp>
        <p:nvSpPr>
          <p:cNvPr id="17" name="Shape 12"/>
          <p:cNvSpPr/>
          <p:nvPr/>
        </p:nvSpPr>
        <p:spPr>
          <a:xfrm>
            <a:off x="457200" y="3400425"/>
            <a:ext cx="285750" cy="285750"/>
          </a:xfrm>
          <a:prstGeom prst="ellipse">
            <a:avLst/>
          </a:prstGeom>
          <a:solidFill>
            <a:srgbClr val="D69E2E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3486150"/>
            <a:ext cx="85725" cy="1143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857250" y="3407569"/>
            <a:ext cx="26945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Saber exactamente en qué vale la pena invertir</a:t>
            </a:r>
            <a:endParaRPr lang="en-US" sz="837" dirty="0"/>
          </a:p>
        </p:txBody>
      </p:sp>
      <p:sp>
        <p:nvSpPr>
          <p:cNvPr id="20" name="Text 14"/>
          <p:cNvSpPr/>
          <p:nvPr/>
        </p:nvSpPr>
        <p:spPr>
          <a:xfrm>
            <a:off x="3551755" y="3407569"/>
            <a:ext cx="7689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(y en qué no).</a:t>
            </a:r>
            <a:endParaRPr lang="en-US" sz="837" dirty="0"/>
          </a:p>
        </p:txBody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85925"/>
            <a:ext cx="4114800" cy="2500313"/>
          </a:xfrm>
          <a:prstGeom prst="rect">
            <a:avLst/>
          </a:prstGeom>
        </p:spPr>
      </p:pic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0" y="4286250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578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B6CB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Conceptos Clave (¡Simplificados!)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857250"/>
            <a:ext cx="8229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69E2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Mapa para Entender a tu Cliente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031" y="1314450"/>
            <a:ext cx="1785938" cy="1785938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57200" y="3328988"/>
            <a:ext cx="2590781" cy="1571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48" y="3536156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52373" y="3509367"/>
            <a:ext cx="100043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2B6C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Sus 'Trabajos' 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628650" y="4403452"/>
            <a:ext cx="2247881" cy="3257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95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¿Qué tarea principal intenta resolver tu cliente?</a:t>
            </a:r>
            <a:endParaRPr lang="en-US" sz="795" dirty="0"/>
          </a:p>
        </p:txBody>
      </p:sp>
      <p:sp>
        <p:nvSpPr>
          <p:cNvPr id="10" name="Shape 5"/>
          <p:cNvSpPr/>
          <p:nvPr/>
        </p:nvSpPr>
        <p:spPr>
          <a:xfrm>
            <a:off x="3276581" y="3328988"/>
            <a:ext cx="2590809" cy="1571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179" y="3536156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203204" y="3509367"/>
            <a:ext cx="9375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2B6C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Sus 'Dolores' 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3448031" y="4403452"/>
            <a:ext cx="2247909" cy="3257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95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¿Qué le frustra o le molesta al hacer esa tarea?</a:t>
            </a:r>
            <a:endParaRPr lang="en-US" sz="795" dirty="0"/>
          </a:p>
        </p:txBody>
      </p:sp>
      <p:sp>
        <p:nvSpPr>
          <p:cNvPr id="14" name="Shape 8"/>
          <p:cNvSpPr/>
          <p:nvPr/>
        </p:nvSpPr>
        <p:spPr>
          <a:xfrm>
            <a:off x="6095991" y="3328988"/>
            <a:ext cx="2590781" cy="1571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022" y="3536156"/>
            <a:ext cx="142875" cy="14287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008047" y="3509367"/>
            <a:ext cx="9666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2B6C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Sus 'Alegrías' </a:t>
            </a:r>
            <a:endParaRPr lang="en-US" sz="1046" dirty="0"/>
          </a:p>
        </p:txBody>
      </p:sp>
      <p:sp>
        <p:nvSpPr>
          <p:cNvPr id="17" name="Text 10"/>
          <p:cNvSpPr/>
          <p:nvPr/>
        </p:nvSpPr>
        <p:spPr>
          <a:xfrm>
            <a:off x="6267441" y="4403452"/>
            <a:ext cx="2247881" cy="3257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95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¿Qué resultado o beneficio sueña con obtener?</a:t>
            </a:r>
            <a:endParaRPr lang="en-US" sz="795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750" y="4500563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B6CB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Segunda Herramienta Práctica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307306"/>
            <a:ext cx="3886200" cy="1714500"/>
          </a:xfrm>
          <a:prstGeom prst="rect">
            <a:avLst/>
          </a:prstGeom>
          <a:solidFill>
            <a:srgbClr val="1A4A80"/>
          </a:solidFill>
          <a:ln/>
        </p:spPr>
      </p:sp>
      <p:sp>
        <p:nvSpPr>
          <p:cNvPr id="5" name="Text 2"/>
          <p:cNvSpPr/>
          <p:nvPr/>
        </p:nvSpPr>
        <p:spPr>
          <a:xfrm>
            <a:off x="685800" y="1535906"/>
            <a:ext cx="34290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Dibuja el Mapa de tu Cliente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685800" y="1935956"/>
            <a:ext cx="3429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ayudarte a responder estas preguntas de forma estructurada, te regalamos tu segunda microherramienta.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685800" y="2457450"/>
            <a:ext cx="2717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 el 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957514" y="2434596"/>
            <a:ext cx="1940951" cy="201085"/>
          </a:xfrm>
          <a:prstGeom prst="rect">
            <a:avLst/>
          </a:prstGeom>
          <a:solidFill>
            <a:srgbClr val="D69E2E"/>
          </a:solidFill>
          <a:ln/>
        </p:spPr>
      </p:sp>
      <p:sp>
        <p:nvSpPr>
          <p:cNvPr id="9" name="Text 6"/>
          <p:cNvSpPr/>
          <p:nvPr/>
        </p:nvSpPr>
        <p:spPr>
          <a:xfrm>
            <a:off x="957514" y="2434596"/>
            <a:ext cx="1940951" cy="201085"/>
          </a:xfrm>
          <a:prstGeom prst="rect">
            <a:avLst/>
          </a:prstGeom>
          <a:noFill/>
          <a:ln/>
        </p:spPr>
        <p:txBody>
          <a:bodyPr wrap="none" lIns="68072" tIns="27178" rIns="68072" bIns="27178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Diseñador de Propuesta de Valor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2898465" y="2457450"/>
            <a:ext cx="12065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un lienzo simple para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685800" y="2628900"/>
            <a:ext cx="32929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 ordenes tus ideas y entiendas a tu cliente a la perfección.</a:t>
            </a:r>
            <a:endParaRPr lang="en-US" sz="837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739" y="914400"/>
            <a:ext cx="2733322" cy="2500313"/>
          </a:xfrm>
          <a:prstGeom prst="rect">
            <a:avLst/>
          </a:prstGeom>
        </p:spPr>
      </p:pic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4286250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B6CB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La Inspiración: El Caso de Carlos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44" y="971550"/>
            <a:ext cx="2500313" cy="2500313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572000" y="971550"/>
            <a:ext cx="4114800" cy="1900238"/>
          </a:xfrm>
          <a:prstGeom prst="rect">
            <a:avLst/>
          </a:prstGeom>
          <a:solidFill>
            <a:srgbClr val="2B6CB0">
              <a:alpha val="5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4572000" y="971550"/>
            <a:ext cx="28575" cy="1900238"/>
          </a:xfrm>
          <a:prstGeom prst="rect">
            <a:avLst/>
          </a:prstGeom>
          <a:solidFill>
            <a:srgbClr val="D69E2E"/>
          </a:solidFill>
          <a:ln/>
        </p:spPr>
      </p:sp>
      <p:sp>
        <p:nvSpPr>
          <p:cNvPr id="7" name="Text 3"/>
          <p:cNvSpPr/>
          <p:nvPr/>
        </p:nvSpPr>
        <p:spPr>
          <a:xfrm>
            <a:off x="4743450" y="1143000"/>
            <a:ext cx="37719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dirty="0">
                <a:solidFill>
                  <a:srgbClr val="D69E2E">
                    <a:alpha val="3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</a:t>
            </a:r>
            <a:endParaRPr lang="en-US" sz="2700" dirty="0"/>
          </a:p>
        </p:txBody>
      </p:sp>
      <p:sp>
        <p:nvSpPr>
          <p:cNvPr id="8" name="Text 4"/>
          <p:cNvSpPr/>
          <p:nvPr/>
        </p:nvSpPr>
        <p:spPr>
          <a:xfrm>
            <a:off x="4743450" y="1285875"/>
            <a:ext cx="377190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Carlos vendía café genérico y apenas cubría sus costos. Usando el lienzo, descubrió que sus clientes no solo querían cafeína (el trabajo), sino que les frustraba no saber el origen del producto (el dolor) y soñaban con apoyar a productores locales (la alegría). 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4743450" y="2143125"/>
            <a:ext cx="3771900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Cambió a un proveedor local un poco más caro, pero ahora vende una 'experiencia de café local' a un precio mayor y con clientes fieles. Dejó de vender un producto y empezó a vender una historia. 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4572000" y="3043238"/>
            <a:ext cx="342900" cy="3429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56" y="3128963"/>
            <a:ext cx="128588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029200" y="3128963"/>
            <a:ext cx="308506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clave: Entendió qué valoraban realmente sus clientes.</a:t>
            </a:r>
            <a:endParaRPr lang="en-US" sz="837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4286250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B6CB0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'Cómo' para tu Negocio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857250"/>
            <a:ext cx="8229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69E2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Arte de Comprar Bien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314450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Una vez que sabes lo que tu cliente valora, sabes en qué invertir.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457200" y="1714500"/>
            <a:ext cx="3886200" cy="942975"/>
          </a:xfrm>
          <a:prstGeom prst="rect">
            <a:avLst/>
          </a:prstGeom>
          <a:solidFill>
            <a:srgbClr val="2B6CB0"/>
          </a:solidFill>
          <a:ln/>
        </p:spPr>
      </p:sp>
      <p:sp>
        <p:nvSpPr>
          <p:cNvPr id="7" name="Text 4"/>
          <p:cNvSpPr/>
          <p:nvPr/>
        </p:nvSpPr>
        <p:spPr>
          <a:xfrm>
            <a:off x="628650" y="1885950"/>
            <a:ext cx="35433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Principio Universal: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628650" y="2143125"/>
            <a:ext cx="35433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Invierte más en los insumos que refuerzan tu propuesta de valor y ahorra en todo lo demás.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457200" y="2886075"/>
            <a:ext cx="3886200" cy="771525"/>
          </a:xfrm>
          <a:prstGeom prst="rect">
            <a:avLst/>
          </a:prstGeom>
          <a:solidFill>
            <a:srgbClr val="F8F9FA"/>
          </a:solidFill>
          <a:ln w="198">
            <a:solidFill>
              <a:srgbClr val="D69E2E"/>
            </a:solidFill>
            <a:prstDash val="dash"/>
          </a:ln>
        </p:spPr>
      </p:sp>
      <p:sp>
        <p:nvSpPr>
          <p:cNvPr id="10" name="Shape 7"/>
          <p:cNvSpPr/>
          <p:nvPr/>
        </p:nvSpPr>
        <p:spPr>
          <a:xfrm>
            <a:off x="571500" y="3078956"/>
            <a:ext cx="357188" cy="357188"/>
          </a:xfrm>
          <a:prstGeom prst="ellipse">
            <a:avLst/>
          </a:prstGeom>
          <a:solidFill>
            <a:srgbClr val="D69E2E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16" y="3186113"/>
            <a:ext cx="107156" cy="14287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042988" y="3000375"/>
            <a:ext cx="31861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Descarga la Guía PDF: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1042988" y="3171825"/>
            <a:ext cx="31861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"3 Técnicas para Negociar con Proveedores", válida en cualquier país.</a:t>
            </a:r>
            <a:endParaRPr lang="en-US" sz="837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05" y="1314450"/>
            <a:ext cx="3747790" cy="2500313"/>
          </a:xfrm>
          <a:prstGeom prst="rect">
            <a:avLst/>
          </a:prstGeom>
        </p:spPr>
      </p:pic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4286250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69E2E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Kit de Herramientas de Hoy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57200" y="1028700"/>
            <a:ext cx="1928813" cy="1571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1207294" y="1257300"/>
            <a:ext cx="428625" cy="428625"/>
          </a:xfrm>
          <a:prstGeom prst="ellipse">
            <a:avLst/>
          </a:prstGeom>
          <a:solidFill>
            <a:srgbClr val="2B6CB0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81" y="1385888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92994" y="1800225"/>
            <a:ext cx="6572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Aprendiste: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628650" y="2028825"/>
            <a:ext cx="15859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pensar en el valor que entregas.</a:t>
            </a:r>
            <a:endParaRPr lang="en-US" sz="837" dirty="0"/>
          </a:p>
        </p:txBody>
      </p:sp>
      <p:sp>
        <p:nvSpPr>
          <p:cNvPr id="9" name="Shape 5"/>
          <p:cNvSpPr/>
          <p:nvPr/>
        </p:nvSpPr>
        <p:spPr>
          <a:xfrm>
            <a:off x="2557463" y="1028700"/>
            <a:ext cx="1928813" cy="1571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Shape 6"/>
          <p:cNvSpPr/>
          <p:nvPr/>
        </p:nvSpPr>
        <p:spPr>
          <a:xfrm>
            <a:off x="3307556" y="1257300"/>
            <a:ext cx="428625" cy="428625"/>
          </a:xfrm>
          <a:prstGeom prst="ellipse">
            <a:avLst/>
          </a:prstGeom>
          <a:solidFill>
            <a:srgbClr val="2B6CB0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1385888"/>
            <a:ext cx="128588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246667" y="1800225"/>
            <a:ext cx="5503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Recibiste: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2728913" y="2028825"/>
            <a:ext cx="15859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'Diseñador de Propuesta de Valor'.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4657725" y="1028700"/>
            <a:ext cx="1928813" cy="1571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Shape 10"/>
          <p:cNvSpPr/>
          <p:nvPr/>
        </p:nvSpPr>
        <p:spPr>
          <a:xfrm>
            <a:off x="5407819" y="1343025"/>
            <a:ext cx="428625" cy="428625"/>
          </a:xfrm>
          <a:prstGeom prst="ellipse">
            <a:avLst/>
          </a:prstGeom>
          <a:solidFill>
            <a:srgbClr val="2B6CB0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38" y="1471613"/>
            <a:ext cx="128588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244824" y="1885950"/>
            <a:ext cx="75461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 inspiraste:</a:t>
            </a:r>
            <a:endParaRPr lang="en-US" sz="837" dirty="0"/>
          </a:p>
        </p:txBody>
      </p:sp>
      <p:sp>
        <p:nvSpPr>
          <p:cNvPr id="18" name="Text 12"/>
          <p:cNvSpPr/>
          <p:nvPr/>
        </p:nvSpPr>
        <p:spPr>
          <a:xfrm>
            <a:off x="4955642" y="2114550"/>
            <a:ext cx="133297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 la historia de Carlos.</a:t>
            </a:r>
            <a:endParaRPr lang="en-US" sz="837" dirty="0"/>
          </a:p>
        </p:txBody>
      </p:sp>
      <p:sp>
        <p:nvSpPr>
          <p:cNvPr id="19" name="Shape 13"/>
          <p:cNvSpPr/>
          <p:nvPr/>
        </p:nvSpPr>
        <p:spPr>
          <a:xfrm>
            <a:off x="6757988" y="1028700"/>
            <a:ext cx="1928813" cy="1571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0" name="Shape 14"/>
          <p:cNvSpPr/>
          <p:nvPr/>
        </p:nvSpPr>
        <p:spPr>
          <a:xfrm>
            <a:off x="7508081" y="1257300"/>
            <a:ext cx="428625" cy="428625"/>
          </a:xfrm>
          <a:prstGeom prst="ellipse">
            <a:avLst/>
          </a:prstGeom>
          <a:solidFill>
            <a:srgbClr val="2B6CB0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238" y="1385888"/>
            <a:ext cx="214313" cy="17145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7425147" y="1800225"/>
            <a:ext cx="5944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Obtuviste: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6929438" y="2028825"/>
            <a:ext cx="15859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1A202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Técnicas prácticas para negociar mejor.</a:t>
            </a:r>
            <a:endParaRPr lang="en-US" sz="837" dirty="0"/>
          </a:p>
        </p:txBody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072" y="2886075"/>
            <a:ext cx="1305855" cy="1428750"/>
          </a:xfrm>
          <a:prstGeom prst="rect">
            <a:avLst/>
          </a:prstGeom>
        </p:spPr>
      </p:pic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6750" y="4286250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2025-09-13T12:53:28Z</dcterms:created>
  <dcterms:modified xsi:type="dcterms:W3CDTF">2025-09-13T12:53:28Z</dcterms:modified>
</cp:coreProperties>
</file>