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8" y="807244"/>
            <a:ext cx="2143125" cy="214312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85750" y="3236119"/>
            <a:ext cx="85725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De la Rutina a la Revolución: Cómo Innovar sin ser un Genio</a:t>
            </a:r>
            <a:endParaRPr lang="en-US" sz="2700" dirty="0"/>
          </a:p>
        </p:txBody>
      </p:sp>
      <p:sp>
        <p:nvSpPr>
          <p:cNvPr id="5" name="Text 1"/>
          <p:cNvSpPr/>
          <p:nvPr/>
        </p:nvSpPr>
        <p:spPr>
          <a:xfrm>
            <a:off x="2850356" y="4136231"/>
            <a:ext cx="34432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Taller 5 del Campamento Base de DE CERO A CIEN</a:t>
            </a:r>
            <a:endParaRPr lang="en-US" sz="1046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02654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375" y="285750"/>
            <a:ext cx="77152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¡Has Completado el Campamento Base!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199382" y="714375"/>
            <a:ext cx="474523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Ya Tienes los Cimientos. Es Hora de Construir tu Legado.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143000" y="1157288"/>
            <a:ext cx="6858000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Has completado el viaje inicial de un estratega. Ya no operas a ciegas.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3500075" y="1529823"/>
            <a:ext cx="214382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¿Listo para el verdadero ascenso?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1166385" y="1875569"/>
            <a:ext cx="50394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Únete a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670326" y="1875569"/>
            <a:ext cx="100581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 CERO A CIEN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676144" y="1875569"/>
            <a:ext cx="13246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2808610" y="1875569"/>
            <a:ext cx="132896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CAMINO DORADO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4137571" y="1875569"/>
            <a:ext cx="384001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para acceder al sistema completo de ejecución, a la comunidad 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3360046" y="2107016"/>
            <a:ext cx="242388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 a la mentoría que te llevarán a la cima.</a:t>
            </a:r>
            <a:endParaRPr lang="en-US" sz="942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668860"/>
            <a:ext cx="4286250" cy="2857500"/>
          </a:xfrm>
          <a:prstGeom prst="rect">
            <a:avLst/>
          </a:prstGeom>
        </p:spPr>
      </p:pic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6219" y="5669235"/>
            <a:ext cx="1071563" cy="10715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¿Qué descubrirás en nuestro último taller?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428625" y="1071563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Aprenderás que la innovación no es un don mágico, es un músculo que se entrena.</a:t>
            </a:r>
            <a:endParaRPr lang="en-US" sz="942" dirty="0"/>
          </a:p>
        </p:txBody>
      </p:sp>
      <p:sp>
        <p:nvSpPr>
          <p:cNvPr id="5" name="Text 2"/>
          <p:cNvSpPr/>
          <p:nvPr/>
        </p:nvSpPr>
        <p:spPr>
          <a:xfrm>
            <a:off x="428625" y="1585913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Descubrirás un método probado para generar decenas de ideas nuevas para tu negocio.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428625" y="2100263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Dejarás de sentir que te estás quedando atrás y empezarás a liderar en tu mercado.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428625" y="2614613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• Te llevarás una herramienta de IA para desbloquear tu creatividad en minutos.</a:t>
            </a:r>
            <a:endParaRPr lang="en-US" sz="942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777733"/>
            <a:ext cx="3571875" cy="22309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0689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375" y="285750"/>
            <a:ext cx="77152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Problema que Compartimos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963763" y="714375"/>
            <a:ext cx="321647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Peligro de 'Hacer Siempre lo Mismo'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143000" y="1157288"/>
            <a:ext cx="6858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'¿Mi negocio funciona, pero no crece como antes?'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1143000" y="1414463"/>
            <a:ext cx="6858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'¿La competencia está haciendo cosas nuevas y me estoy quedando atrás?'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1143000" y="1671638"/>
            <a:ext cx="6858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'No se me ocurren ideas nuevas, siento que no soy una persona creativa'.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143000" y="2043113"/>
            <a:ext cx="68580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 el estancamiento, la trampa de la rutina que hace que los negocios se vuelvan irrelevantes con el tiempo.</a:t>
            </a:r>
            <a:endParaRPr lang="en-US" sz="942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3" y="2657475"/>
            <a:ext cx="3571875" cy="246367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375" y="285750"/>
            <a:ext cx="77152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Gran Beneficio: La Innovación Continua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715518" y="714375"/>
            <a:ext cx="3712964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i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esperes la próxima gran idea, constrúyela.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714375" y="1157288"/>
            <a:ext cx="77152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Un negocio que innova constantemente es un negocio que sobrevive y prospera. Cuando la innovación se vuelve un hábito, logras: 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428625" y="1655564"/>
            <a:ext cx="817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510415" y="1655564"/>
            <a:ext cx="237398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Adaptarte a los cambios del mercado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2884401" y="1655564"/>
            <a:ext cx="130953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antes que los demás.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28625" y="2019895"/>
            <a:ext cx="817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510415" y="2019895"/>
            <a:ext cx="206886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Crear nuevas fuentes de ingreso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2579284" y="2019895"/>
            <a:ext cx="167473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partir de lo que ya tienes.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428625" y="2384227"/>
            <a:ext cx="817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510415" y="2384227"/>
            <a:ext cx="240420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Mantener a tus clientes emocionados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2914622" y="2384227"/>
            <a:ext cx="118714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 leales a tu marca.</a:t>
            </a:r>
            <a:endParaRPr lang="en-US" sz="942" dirty="0"/>
          </a:p>
        </p:txBody>
      </p:sp>
      <p:sp>
        <p:nvSpPr>
          <p:cNvPr id="15" name="Text 12"/>
          <p:cNvSpPr/>
          <p:nvPr/>
        </p:nvSpPr>
        <p:spPr>
          <a:xfrm>
            <a:off x="428625" y="2748558"/>
            <a:ext cx="8179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510415" y="2748558"/>
            <a:ext cx="228873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Construir un negocio más resiliente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2799150" y="2748558"/>
            <a:ext cx="130426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 a prueba de futuro.</a:t>
            </a:r>
            <a:endParaRPr lang="en-US" sz="942" dirty="0"/>
          </a:p>
        </p:txBody>
      </p:sp>
      <p:pic>
        <p:nvPicPr>
          <p:cNvPr id="1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0" y="1614488"/>
            <a:ext cx="3571875" cy="20047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375" y="285750"/>
            <a:ext cx="77152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Conceptos Clave (¡Simplificados!)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1717179" y="714375"/>
            <a:ext cx="570964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Método SCAMPER: 7 Lentes para Ver lo Mismo de Forma Diferente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285750" y="1300163"/>
            <a:ext cx="5000625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SCAMPER es un checklist creativo para generar ideas a partir de algo que ya existe. Solo pregúntate: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285750" y="1835944"/>
            <a:ext cx="65105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Sustituir: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936808" y="1835944"/>
            <a:ext cx="291866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¿Qué parte de mi producto o proceso puedo cambiar? 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285750" y="2107406"/>
            <a:ext cx="71931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Combinar: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1005064" y="2107406"/>
            <a:ext cx="217719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¿Qué puedo unir para crear algo nuevo? 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285750" y="2378869"/>
            <a:ext cx="623404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Adaptar: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909154" y="2378869"/>
            <a:ext cx="272548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¿Qué idea de otro lugar puedo traer a mi negocio? 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285750" y="2650331"/>
            <a:ext cx="70477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Modificar: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990526" y="2650331"/>
            <a:ext cx="30111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¿Puedo hacerlo más grande, más pequeño, más fuerte? 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285750" y="2921794"/>
            <a:ext cx="117249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5. Poner en otro uso: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1458246" y="2921794"/>
            <a:ext cx="185748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¿Mi producto sirve para algo más? 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285750" y="3193256"/>
            <a:ext cx="6371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6. Eliminar: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922883" y="3193256"/>
            <a:ext cx="175381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¿Qué pasaría si quito una parte? 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285750" y="3464719"/>
            <a:ext cx="85281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7. Reorganizar: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1138563" y="3464719"/>
            <a:ext cx="202483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¿Puedo cambiar el orden o el patrón? </a:t>
            </a:r>
            <a:endParaRPr lang="en-US" sz="837" dirty="0"/>
          </a:p>
        </p:txBody>
      </p:sp>
      <p:pic>
        <p:nvPicPr>
          <p:cNvPr id="2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313" y="1485900"/>
            <a:ext cx="2857500" cy="2043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375" y="285750"/>
            <a:ext cx="77152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Tu Quinta Herramienta Práctica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959298" y="714375"/>
            <a:ext cx="3225403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Tu Entrenador Personal de Creatividad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1143000" y="1157288"/>
            <a:ext cx="6858000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Para que este proceso sea aún más fácil, te regalamos tu última microherramienta del Campamento Base.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1371237" y="1529823"/>
            <a:ext cx="30567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 el 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1676912" y="1529823"/>
            <a:ext cx="300793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'Generador de Ideas con IA (Método SCAMPER)'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684849" y="1529823"/>
            <a:ext cx="308791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Describe tu negocio y la IA te hará las 7 preguntas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2473244" y="1761269"/>
            <a:ext cx="41974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aplicadas a tu caso, desbloqueando ideas que no habías considerado.</a:t>
            </a:r>
            <a:endParaRPr lang="en-US" sz="942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2323114"/>
            <a:ext cx="4286250" cy="241101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La Inspiración: El Caso de Luisa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" y="1827851"/>
            <a:ext cx="3214688" cy="2130735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4286250" y="1071563"/>
            <a:ext cx="4429125" cy="1314338"/>
          </a:xfrm>
          <a:prstGeom prst="rect">
            <a:avLst/>
          </a:prstGeom>
          <a:solidFill>
            <a:srgbClr val="101326"/>
          </a:solidFill>
          <a:ln/>
        </p:spPr>
      </p:sp>
      <p:sp>
        <p:nvSpPr>
          <p:cNvPr id="6" name="Text 2"/>
          <p:cNvSpPr/>
          <p:nvPr/>
        </p:nvSpPr>
        <p:spPr>
          <a:xfrm>
            <a:off x="4429125" y="1214438"/>
            <a:ext cx="4143375" cy="10285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"Luisa vendía jabones artesanales. Usando el Generador de Ideas, en 'Combinar' la IA le sugirió: '¿Puedes combinar tu jabón con una suscripción de productos de spa?'. Esa idea la llevó a crear una caja de suscripción mensual de 'bienestar en casa'. Pasó de vender un producto de $5 a una suscripción de $25, creando un ingreso recurrente y una comunidad fiel."</a:t>
            </a:r>
            <a:endParaRPr lang="en-US" sz="837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375" y="285750"/>
            <a:ext cx="77152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El 'Cómo' para tu Negocio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0" y="714375"/>
            <a:ext cx="3429000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4AF37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 Innovación es un Hábito, no un Evento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828675" y="1443038"/>
            <a:ext cx="3200400" cy="23144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 clave es hacer de esto un proceso constante.</a:t>
            </a:r>
            <a:endParaRPr lang="en-US" sz="942" dirty="0"/>
          </a:p>
        </p:txBody>
      </p:sp>
      <p:sp>
        <p:nvSpPr>
          <p:cNvPr id="6" name="Text 3"/>
          <p:cNvSpPr/>
          <p:nvPr/>
        </p:nvSpPr>
        <p:spPr>
          <a:xfrm>
            <a:off x="855073" y="1815573"/>
            <a:ext cx="124770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Principio Universal: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2102774" y="1815573"/>
            <a:ext cx="189990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Dedica 1 hora al mes para usar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1368586" y="2047019"/>
            <a:ext cx="212055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 método SCAMPER en tu negocio.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871593" y="2392766"/>
            <a:ext cx="138979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Descarga la Guía PDF:</a:t>
            </a:r>
            <a:endParaRPr lang="en-US" sz="942" dirty="0"/>
          </a:p>
        </p:txBody>
      </p:sp>
      <p:sp>
        <p:nvSpPr>
          <p:cNvPr id="10" name="Text 7"/>
          <p:cNvSpPr/>
          <p:nvPr/>
        </p:nvSpPr>
        <p:spPr>
          <a:xfrm>
            <a:off x="2261388" y="2392766"/>
            <a:ext cx="172476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"Checklist de Innovación: 10 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903043" y="2624212"/>
            <a:ext cx="305166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Preguntas para Mejorar tu Negocio Hoy", una guía 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1393087" y="2855658"/>
            <a:ext cx="207154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0F2F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rápida para tus sesiones creativas.</a:t>
            </a:r>
            <a:endParaRPr lang="en-US" sz="942" dirty="0"/>
          </a:p>
        </p:txBody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8" y="1358708"/>
            <a:ext cx="3571875" cy="20002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6994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375" y="285750"/>
            <a:ext cx="77152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D4AF37"/>
                </a:solidFill>
                <a:latin typeface="Playfair Display" pitchFamily="34" charset="0"/>
                <a:ea typeface="Playfair Display" pitchFamily="34" charset="-122"/>
                <a:cs typeface="Playfair Display" pitchFamily="34" charset="-120"/>
              </a:rPr>
              <a:t>Tu Kit de Herramientas de Hoy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1000125"/>
            <a:ext cx="1885950" cy="1785938"/>
          </a:xfrm>
          <a:prstGeom prst="rect">
            <a:avLst/>
          </a:prstGeom>
          <a:solidFill>
            <a:srgbClr val="101326"/>
          </a:solidFill>
          <a:ln/>
        </p:spPr>
      </p:sp>
      <p:sp>
        <p:nvSpPr>
          <p:cNvPr id="5" name="Text 2"/>
          <p:cNvSpPr/>
          <p:nvPr/>
        </p:nvSpPr>
        <p:spPr>
          <a:xfrm>
            <a:off x="903684" y="1582341"/>
            <a:ext cx="65008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Aprendiste: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428625" y="1860947"/>
            <a:ext cx="16002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 método simple (SCAMPER) para innovar.</a:t>
            </a:r>
            <a:endParaRPr lang="en-US" sz="837" dirty="0"/>
          </a:p>
        </p:txBody>
      </p:sp>
      <p:sp>
        <p:nvSpPr>
          <p:cNvPr id="7" name="Shape 4"/>
          <p:cNvSpPr/>
          <p:nvPr/>
        </p:nvSpPr>
        <p:spPr>
          <a:xfrm>
            <a:off x="2514600" y="1000125"/>
            <a:ext cx="1885950" cy="1785938"/>
          </a:xfrm>
          <a:prstGeom prst="rect">
            <a:avLst/>
          </a:prstGeom>
          <a:solidFill>
            <a:srgbClr val="101326"/>
          </a:solidFill>
          <a:ln/>
        </p:spPr>
      </p:sp>
      <p:sp>
        <p:nvSpPr>
          <p:cNvPr id="8" name="Text 5"/>
          <p:cNvSpPr/>
          <p:nvPr/>
        </p:nvSpPr>
        <p:spPr>
          <a:xfrm>
            <a:off x="3182541" y="1582341"/>
            <a:ext cx="5500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Recibiste: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2657475" y="1860947"/>
            <a:ext cx="16002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El 'Generador de Ideas con IA'.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4743450" y="1000125"/>
            <a:ext cx="1885950" cy="1785938"/>
          </a:xfrm>
          <a:prstGeom prst="rect">
            <a:avLst/>
          </a:prstGeom>
          <a:solidFill>
            <a:srgbClr val="101326"/>
          </a:solidFill>
          <a:ln/>
        </p:spPr>
      </p:sp>
      <p:sp>
        <p:nvSpPr>
          <p:cNvPr id="11" name="Text 8"/>
          <p:cNvSpPr/>
          <p:nvPr/>
        </p:nvSpPr>
        <p:spPr>
          <a:xfrm>
            <a:off x="5311378" y="1668066"/>
            <a:ext cx="7500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 inspiraste: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5039916" y="1946672"/>
            <a:ext cx="12930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 la historia de Luisa.</a:t>
            </a:r>
            <a:endParaRPr lang="en-US" sz="837" dirty="0"/>
          </a:p>
        </p:txBody>
      </p:sp>
      <p:sp>
        <p:nvSpPr>
          <p:cNvPr id="13" name="Shape 10"/>
          <p:cNvSpPr/>
          <p:nvPr/>
        </p:nvSpPr>
        <p:spPr>
          <a:xfrm>
            <a:off x="6972300" y="1000125"/>
            <a:ext cx="1885950" cy="1785938"/>
          </a:xfrm>
          <a:prstGeom prst="rect">
            <a:avLst/>
          </a:prstGeom>
          <a:solidFill>
            <a:srgbClr val="101326"/>
          </a:solidFill>
          <a:ln/>
        </p:spPr>
      </p:sp>
      <p:sp>
        <p:nvSpPr>
          <p:cNvPr id="14" name="Text 11"/>
          <p:cNvSpPr/>
          <p:nvPr/>
        </p:nvSpPr>
        <p:spPr>
          <a:xfrm>
            <a:off x="7625953" y="1582341"/>
            <a:ext cx="57864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Obtuviste: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7115175" y="1860947"/>
            <a:ext cx="16002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0F2F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 checklist para convertir la innovación en un hábito.</a:t>
            </a:r>
            <a:endParaRPr lang="en-US" sz="837" dirty="0"/>
          </a:p>
        </p:txBody>
      </p:sp>
      <p:pic>
        <p:nvPicPr>
          <p:cNvPr id="1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5" y="3143250"/>
            <a:ext cx="4286250" cy="23409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2025-09-13T14:00:33Z</dcterms:created>
  <dcterms:modified xsi:type="dcterms:W3CDTF">2025-09-13T14:00:33Z</dcterms:modified>
</cp:coreProperties>
</file>