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Dieren </a:t>
            </a:r>
            <a:br>
              <a:rPr lang="nl-NL" dirty="0"/>
            </a:br>
            <a:r>
              <a:rPr lang="nl-NL" sz="4800" dirty="0"/>
              <a:t>-in de-</a:t>
            </a:r>
            <a:br>
              <a:rPr lang="nl-NL" dirty="0"/>
            </a:br>
            <a:r>
              <a:rPr lang="nl-NL" dirty="0"/>
              <a:t>ruimte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Door: Merel </a:t>
            </a:r>
            <a:r>
              <a:rPr lang="nl-NL" dirty="0" err="1"/>
              <a:t>roelofsen</a:t>
            </a:r>
            <a:r>
              <a:rPr lang="nl-NL" dirty="0"/>
              <a:t>, mees dekker, koen </a:t>
            </a:r>
            <a:r>
              <a:rPr lang="nl-NL" dirty="0" err="1"/>
              <a:t>sanderse</a:t>
            </a:r>
            <a:r>
              <a:rPr lang="nl-NL" dirty="0"/>
              <a:t> &amp;ilona beukers</a:t>
            </a:r>
          </a:p>
        </p:txBody>
      </p:sp>
    </p:spTree>
    <p:extLst>
      <p:ext uri="{BB962C8B-B14F-4D97-AF65-F5344CB8AC3E}">
        <p14:creationId xmlns:p14="http://schemas.microsoft.com/office/powerpoint/2010/main" val="382836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Onze game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35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Bedankt voor het luisteren</a:t>
            </a:r>
          </a:p>
        </p:txBody>
      </p:sp>
    </p:spTree>
    <p:extLst>
      <p:ext uri="{BB962C8B-B14F-4D97-AF65-F5344CB8AC3E}">
        <p14:creationId xmlns:p14="http://schemas.microsoft.com/office/powerpoint/2010/main" val="157826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Doelgroep</a:t>
            </a:r>
          </a:p>
          <a:p>
            <a:r>
              <a:rPr lang="nl-NL" dirty="0"/>
              <a:t>Game uitleg</a:t>
            </a:r>
          </a:p>
          <a:p>
            <a:r>
              <a:rPr lang="nl-NL" dirty="0"/>
              <a:t>Art </a:t>
            </a:r>
          </a:p>
          <a:p>
            <a:r>
              <a:rPr lang="nl-NL" dirty="0" err="1"/>
              <a:t>Userstories</a:t>
            </a:r>
            <a:r>
              <a:rPr lang="nl-NL" dirty="0"/>
              <a:t> </a:t>
            </a:r>
          </a:p>
          <a:p>
            <a:r>
              <a:rPr lang="nl-NL" dirty="0"/>
              <a:t>Sprint 1</a:t>
            </a:r>
          </a:p>
          <a:p>
            <a:r>
              <a:rPr lang="nl-NL" dirty="0"/>
              <a:t>Sprint 2</a:t>
            </a:r>
          </a:p>
          <a:p>
            <a:r>
              <a:rPr lang="nl-NL"/>
              <a:t>Sprint 3</a:t>
            </a:r>
            <a:endParaRPr lang="nl-NL" dirty="0"/>
          </a:p>
          <a:p>
            <a:r>
              <a:rPr lang="nl-NL" dirty="0"/>
              <a:t>Onze game </a:t>
            </a:r>
          </a:p>
        </p:txBody>
      </p:sp>
    </p:spTree>
    <p:extLst>
      <p:ext uri="{BB962C8B-B14F-4D97-AF65-F5344CB8AC3E}">
        <p14:creationId xmlns:p14="http://schemas.microsoft.com/office/powerpoint/2010/main" val="263134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Doelgroep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Kinderen van 4 / 13</a:t>
            </a:r>
          </a:p>
          <a:p>
            <a:r>
              <a:rPr lang="nl-NL" dirty="0"/>
              <a:t>Kinderen houden van dieren.</a:t>
            </a:r>
          </a:p>
          <a:p>
            <a:r>
              <a:rPr lang="nl-NL" dirty="0"/>
              <a:t>Je kan snel zien wat voorn dier het is.</a:t>
            </a:r>
          </a:p>
        </p:txBody>
      </p:sp>
    </p:spTree>
    <p:extLst>
      <p:ext uri="{BB962C8B-B14F-4D97-AF65-F5344CB8AC3E}">
        <p14:creationId xmlns:p14="http://schemas.microsoft.com/office/powerpoint/2010/main" val="10730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10369" y="288806"/>
            <a:ext cx="10178322" cy="1492132"/>
          </a:xfrm>
        </p:spPr>
        <p:txBody>
          <a:bodyPr/>
          <a:lstStyle/>
          <a:p>
            <a:r>
              <a:rPr lang="nl-NL" dirty="0"/>
              <a:t>                                     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3738" y="165300"/>
            <a:ext cx="2740962" cy="27795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846" y="2525244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837" y="2417177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03" y="3400314"/>
            <a:ext cx="4830798" cy="2898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916" y="1461134"/>
            <a:ext cx="15621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353" y="2136883"/>
            <a:ext cx="15621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7049" y="2831804"/>
            <a:ext cx="15621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4575" y="3441404"/>
            <a:ext cx="48101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2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250" y="166687"/>
            <a:ext cx="4349750" cy="2609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55" y="206465"/>
            <a:ext cx="4238625" cy="2543175"/>
          </a:xfrm>
          <a:prstGeom prst="rect">
            <a:avLst/>
          </a:prstGeom>
        </p:spPr>
      </p:pic>
      <p:pic>
        <p:nvPicPr>
          <p:cNvPr id="1026" name="Picture 2" descr="laser beam ali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22" y="2487504"/>
            <a:ext cx="2714817" cy="15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oot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99" y="2883320"/>
            <a:ext cx="659226" cy="6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ik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2958897"/>
            <a:ext cx="4349750" cy="247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ien death p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73" y="3640173"/>
            <a:ext cx="4720809" cy="265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Wie?: </a:t>
            </a:r>
            <a:r>
              <a:rPr lang="nl-NL" dirty="0" err="1"/>
              <a:t>Laika</a:t>
            </a:r>
            <a:r>
              <a:rPr lang="nl-NL" dirty="0"/>
              <a:t>(</a:t>
            </a:r>
            <a:r>
              <a:rPr lang="nl-NL" dirty="0" err="1"/>
              <a:t>player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Wat?: Schieten</a:t>
            </a:r>
            <a:br>
              <a:rPr lang="nl-NL" dirty="0"/>
            </a:br>
            <a:r>
              <a:rPr lang="nl-NL" dirty="0"/>
              <a:t>Waarom?: Zodat je de Alien kan verslaan.</a:t>
            </a:r>
          </a:p>
          <a:p>
            <a:r>
              <a:rPr lang="nl-NL" dirty="0"/>
              <a:t>Wie?: </a:t>
            </a:r>
            <a:r>
              <a:rPr lang="nl-NL" dirty="0" err="1"/>
              <a:t>Laika</a:t>
            </a:r>
            <a:r>
              <a:rPr lang="nl-NL" dirty="0"/>
              <a:t>(</a:t>
            </a:r>
            <a:r>
              <a:rPr lang="nl-NL" dirty="0" err="1"/>
              <a:t>player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Wat?: Bewegen</a:t>
            </a:r>
            <a:br>
              <a:rPr lang="nl-NL" dirty="0"/>
            </a:br>
            <a:r>
              <a:rPr lang="nl-NL" dirty="0"/>
              <a:t>Waarom?: Zodat je de Astroïden kunt ontwijken en Albert kunt redden.</a:t>
            </a:r>
          </a:p>
          <a:p>
            <a:r>
              <a:rPr lang="nl-NL" dirty="0"/>
              <a:t>Wie?: Aliens(</a:t>
            </a:r>
            <a:r>
              <a:rPr lang="nl-NL" dirty="0" err="1"/>
              <a:t>enemy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Wat?: Schieten</a:t>
            </a:r>
            <a:br>
              <a:rPr lang="nl-NL" dirty="0"/>
            </a:br>
            <a:r>
              <a:rPr lang="nl-NL" dirty="0"/>
              <a:t>Waarom?: Zodat de </a:t>
            </a:r>
            <a:r>
              <a:rPr lang="nl-NL" dirty="0" err="1"/>
              <a:t>player</a:t>
            </a:r>
            <a:r>
              <a:rPr lang="nl-NL" dirty="0"/>
              <a:t> een </a:t>
            </a:r>
            <a:r>
              <a:rPr lang="nl-NL" dirty="0" err="1"/>
              <a:t>lose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heeft.</a:t>
            </a:r>
          </a:p>
        </p:txBody>
      </p:sp>
    </p:spTree>
    <p:extLst>
      <p:ext uri="{BB962C8B-B14F-4D97-AF65-F5344CB8AC3E}">
        <p14:creationId xmlns:p14="http://schemas.microsoft.com/office/powerpoint/2010/main" val="129017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1D0A2-2A7A-4972-8214-D79FB55D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5E1A98-9AE9-42FE-8442-09625DD4F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Astroids</a:t>
            </a:r>
            <a:r>
              <a:rPr lang="en-US" dirty="0"/>
              <a:t> movements</a:t>
            </a:r>
          </a:p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animaties</a:t>
            </a:r>
            <a:endParaRPr lang="en-US" dirty="0"/>
          </a:p>
          <a:p>
            <a:r>
              <a:rPr lang="en-US" dirty="0" err="1"/>
              <a:t>Weinig</a:t>
            </a:r>
            <a:r>
              <a:rPr lang="en-US" dirty="0"/>
              <a:t> art</a:t>
            </a:r>
          </a:p>
          <a:p>
            <a:r>
              <a:rPr lang="en-US" dirty="0" err="1"/>
              <a:t>Geen</a:t>
            </a:r>
            <a:r>
              <a:rPr lang="en-US" dirty="0"/>
              <a:t> menu </a:t>
            </a:r>
            <a:r>
              <a:rPr lang="en-US" dirty="0" err="1"/>
              <a:t>scherm</a:t>
            </a:r>
            <a:endParaRPr lang="en-US" dirty="0"/>
          </a:p>
          <a:p>
            <a:r>
              <a:rPr lang="en-US" dirty="0"/>
              <a:t>Rare controls</a:t>
            </a:r>
          </a:p>
          <a:p>
            <a:r>
              <a:rPr lang="en-US" dirty="0"/>
              <a:t>Enemies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al, spawned </a:t>
            </a:r>
            <a:r>
              <a:rPr lang="en-US" dirty="0" err="1"/>
              <a:t>niet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96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83CE-44D6-449F-A53C-2520001A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23EB74-4EFE-4D67-A50D-D87F8557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Meer menu’s</a:t>
            </a:r>
          </a:p>
          <a:p>
            <a:r>
              <a:rPr lang="en-US" dirty="0" err="1"/>
              <a:t>En</a:t>
            </a:r>
            <a:r>
              <a:rPr lang="en-US" dirty="0"/>
              <a:t> ‘how to play’</a:t>
            </a:r>
          </a:p>
          <a:p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animaties</a:t>
            </a:r>
            <a:r>
              <a:rPr lang="en-US" dirty="0"/>
              <a:t> van </a:t>
            </a:r>
            <a:r>
              <a:rPr lang="en-US" dirty="0" err="1"/>
              <a:t>laika</a:t>
            </a:r>
            <a:endParaRPr lang="en-US" dirty="0"/>
          </a:p>
          <a:p>
            <a:r>
              <a:rPr lang="en-US" dirty="0"/>
              <a:t>Random generation van de enemies</a:t>
            </a:r>
          </a:p>
          <a:p>
            <a:r>
              <a:rPr lang="en-US" dirty="0"/>
              <a:t>Meer art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toegevoegd</a:t>
            </a:r>
            <a:endParaRPr lang="en-US" dirty="0"/>
          </a:p>
          <a:p>
            <a:r>
              <a:rPr lang="en-US" dirty="0" err="1"/>
              <a:t>achtergrond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34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B612C-AEFD-43C5-B724-BB571A2E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6F35B-BC6C-4B13-B866-1CD8771C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Art is verbeterd</a:t>
            </a:r>
          </a:p>
          <a:p>
            <a:r>
              <a:rPr lang="nl-NL" dirty="0"/>
              <a:t>Level is verlengt</a:t>
            </a:r>
          </a:p>
          <a:p>
            <a:r>
              <a:rPr lang="nl-NL" dirty="0" err="1"/>
              <a:t>Enemies</a:t>
            </a:r>
            <a:r>
              <a:rPr lang="nl-NL" dirty="0"/>
              <a:t> komen op je af</a:t>
            </a:r>
          </a:p>
          <a:p>
            <a:r>
              <a:rPr lang="nl-NL" dirty="0" err="1"/>
              <a:t>Enemies</a:t>
            </a:r>
            <a:r>
              <a:rPr lang="nl-NL" dirty="0"/>
              <a:t> </a:t>
            </a:r>
            <a:r>
              <a:rPr lang="nl-NL" dirty="0" err="1"/>
              <a:t>spawnen</a:t>
            </a:r>
            <a:r>
              <a:rPr lang="nl-NL" dirty="0"/>
              <a:t> beter</a:t>
            </a:r>
          </a:p>
          <a:p>
            <a:r>
              <a:rPr lang="nl-NL" dirty="0" err="1"/>
              <a:t>Enemies</a:t>
            </a:r>
            <a:r>
              <a:rPr lang="nl-NL" dirty="0"/>
              <a:t> schieten sneller</a:t>
            </a:r>
          </a:p>
          <a:p>
            <a:r>
              <a:rPr lang="nl-NL" dirty="0"/>
              <a:t>Alien animatie zit erin</a:t>
            </a:r>
          </a:p>
          <a:p>
            <a:r>
              <a:rPr lang="nl-NL" dirty="0"/>
              <a:t>Geen </a:t>
            </a:r>
            <a:r>
              <a:rPr lang="nl-NL" dirty="0" err="1"/>
              <a:t>loading</a:t>
            </a:r>
            <a:r>
              <a:rPr lang="nl-NL" dirty="0"/>
              <a:t> </a:t>
            </a:r>
            <a:r>
              <a:rPr lang="nl-NL" dirty="0" err="1"/>
              <a:t>screens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2065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</TotalTime>
  <Words>136</Words>
  <Application>Microsoft Office PowerPoint</Application>
  <PresentationFormat>Breedbeeld</PresentationFormat>
  <Paragraphs>45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Dieren  -in de- ruimte</vt:lpstr>
      <vt:lpstr>Inleiding</vt:lpstr>
      <vt:lpstr>Doelgroep</vt:lpstr>
      <vt:lpstr>                                     Art</vt:lpstr>
      <vt:lpstr>PowerPoint-presentatie</vt:lpstr>
      <vt:lpstr>Userstories</vt:lpstr>
      <vt:lpstr>Sprint 1</vt:lpstr>
      <vt:lpstr>Sprint 2</vt:lpstr>
      <vt:lpstr>Sprint 3</vt:lpstr>
      <vt:lpstr>Onze game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Dieren  -in de- ruimte</dc:title>
  <dc:creator>ilona beukers</dc:creator>
  <cp:lastModifiedBy>Merel Roelofsen</cp:lastModifiedBy>
  <cp:revision>22</cp:revision>
  <dcterms:created xsi:type="dcterms:W3CDTF">2017-06-15T11:23:41Z</dcterms:created>
  <dcterms:modified xsi:type="dcterms:W3CDTF">2017-07-03T06:46:28Z</dcterms:modified>
</cp:coreProperties>
</file>