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6" r:id="rId4"/>
    <p:sldId id="268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Reuter" initials="AR" lastIdx="1" clrIdx="0">
    <p:extLst>
      <p:ext uri="{19B8F6BF-5375-455C-9EA6-DF929625EA0E}">
        <p15:presenceInfo xmlns:p15="http://schemas.microsoft.com/office/powerpoint/2012/main" userId="1e21d595910267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223" autoAdjust="0"/>
  </p:normalViewPr>
  <p:slideViewPr>
    <p:cSldViewPr snapToGrid="0">
      <p:cViewPr varScale="1">
        <p:scale>
          <a:sx n="45" d="100"/>
          <a:sy n="45" d="100"/>
        </p:scale>
        <p:origin x="150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5T13:55:53.44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8B62-D02D-4857-91E5-9DE83F724B3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054CD-C64C-4E96-AA06-D4CCDBB8D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03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 vorstellen</a:t>
            </a:r>
          </a:p>
          <a:p>
            <a:r>
              <a:rPr lang="de-DE" dirty="0" err="1" smtClean="0"/>
              <a:t>Founded</a:t>
            </a:r>
            <a:r>
              <a:rPr lang="de-DE" dirty="0" smtClean="0"/>
              <a:t> 1996, </a:t>
            </a:r>
            <a:r>
              <a:rPr lang="de-DE" dirty="0" err="1" smtClean="0"/>
              <a:t>located</a:t>
            </a:r>
            <a:r>
              <a:rPr lang="de-DE" dirty="0" smtClean="0"/>
              <a:t> </a:t>
            </a:r>
            <a:r>
              <a:rPr lang="de-DE" dirty="0" err="1" smtClean="0"/>
              <a:t>germany</a:t>
            </a:r>
            <a:r>
              <a:rPr lang="de-DE" dirty="0" smtClean="0"/>
              <a:t> </a:t>
            </a:r>
            <a:r>
              <a:rPr lang="de-DE" dirty="0" err="1" smtClean="0"/>
              <a:t>near</a:t>
            </a:r>
            <a:r>
              <a:rPr lang="de-DE" dirty="0" smtClean="0"/>
              <a:t> </a:t>
            </a:r>
            <a:r>
              <a:rPr lang="de-DE" dirty="0" err="1" smtClean="0"/>
              <a:t>stuttgart</a:t>
            </a:r>
            <a:endParaRPr lang="de-DE" dirty="0" smtClean="0"/>
          </a:p>
          <a:p>
            <a:r>
              <a:rPr lang="de-DE" dirty="0" smtClean="0"/>
              <a:t>Focus on </a:t>
            </a:r>
            <a:r>
              <a:rPr lang="de-DE" dirty="0" err="1" smtClean="0"/>
              <a:t>ibe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channelswitch</a:t>
            </a:r>
            <a:r>
              <a:rPr lang="de-DE" dirty="0" smtClean="0"/>
              <a:t>, but also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 like </a:t>
            </a:r>
            <a:r>
              <a:rPr lang="de-DE" dirty="0" err="1" smtClean="0"/>
              <a:t>meta</a:t>
            </a:r>
            <a:r>
              <a:rPr lang="de-DE" dirty="0" smtClean="0"/>
              <a:t>, </a:t>
            </a:r>
            <a:r>
              <a:rPr lang="de-DE" dirty="0" err="1" smtClean="0"/>
              <a:t>hompegae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voucher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shop</a:t>
            </a:r>
            <a:endParaRPr lang="de-DE" dirty="0" smtClean="0"/>
          </a:p>
          <a:p>
            <a:r>
              <a:rPr lang="de-DE" dirty="0" smtClean="0"/>
              <a:t>5000 </a:t>
            </a:r>
            <a:r>
              <a:rPr lang="de-DE" dirty="0" err="1" smtClean="0"/>
              <a:t>customer</a:t>
            </a:r>
            <a:r>
              <a:rPr lang="de-DE" dirty="0" smtClean="0"/>
              <a:t>, 3500 </a:t>
            </a:r>
            <a:r>
              <a:rPr lang="de-DE" dirty="0" err="1" smtClean="0"/>
              <a:t>channelswitch</a:t>
            </a:r>
            <a:r>
              <a:rPr lang="de-DE" dirty="0" smtClean="0"/>
              <a:t> 1/3 </a:t>
            </a:r>
            <a:r>
              <a:rPr lang="de-DE" dirty="0" err="1" smtClean="0"/>
              <a:t>expedia</a:t>
            </a:r>
            <a:endParaRPr lang="de-DE" dirty="0" smtClean="0"/>
          </a:p>
          <a:p>
            <a:r>
              <a:rPr lang="de-DE" dirty="0" smtClean="0"/>
              <a:t>Market </a:t>
            </a:r>
            <a:r>
              <a:rPr lang="de-DE" dirty="0" err="1" smtClean="0"/>
              <a:t>leader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germany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regarding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customer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054CD-C64C-4E96-AA06-D4CCDBB8DFC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2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Background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visit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lodging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team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munich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1 </a:t>
            </a:r>
            <a:r>
              <a:rPr lang="de-DE" baseline="0" dirty="0" err="1" smtClean="0">
                <a:sym typeface="Wingdings" panose="05000000000000000000" pitchFamily="2" charset="2"/>
              </a:rPr>
              <a:t>week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acitvate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customer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Always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call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channelmanager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maybe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reseller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so on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honestly</a:t>
            </a:r>
            <a:r>
              <a:rPr lang="de-DE" baseline="0" dirty="0" smtClean="0">
                <a:sym typeface="Wingdings" panose="05000000000000000000" pitchFamily="2" charset="2"/>
              </a:rPr>
              <a:t> i was a </a:t>
            </a:r>
            <a:r>
              <a:rPr lang="de-DE" baseline="0" dirty="0" err="1" smtClean="0">
                <a:sym typeface="Wingdings" panose="05000000000000000000" pitchFamily="2" charset="2"/>
              </a:rPr>
              <a:t>little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egoistic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2nd </a:t>
            </a:r>
            <a:r>
              <a:rPr lang="de-DE" baseline="0" dirty="0" err="1" smtClean="0">
                <a:sym typeface="Wingdings" panose="05000000000000000000" pitchFamily="2" charset="2"/>
              </a:rPr>
              <a:t>level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support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There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often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issue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calls</a:t>
            </a:r>
            <a:r>
              <a:rPr lang="de-DE" baseline="0" dirty="0" smtClean="0">
                <a:sym typeface="Wingdings" panose="05000000000000000000" pitchFamily="2" charset="2"/>
              </a:rPr>
              <a:t>. I am still not </a:t>
            </a:r>
            <a:r>
              <a:rPr lang="de-DE" baseline="0" dirty="0" err="1" smtClean="0">
                <a:sym typeface="Wingdings" panose="05000000000000000000" pitchFamily="2" charset="2"/>
              </a:rPr>
              <a:t>available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expedia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first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level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support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doent</a:t>
            </a:r>
            <a:r>
              <a:rPr lang="de-DE" baseline="0" dirty="0" smtClean="0">
                <a:sym typeface="Wingdings" panose="05000000000000000000" pitchFamily="2" charset="2"/>
              </a:rPr>
              <a:t> not </a:t>
            </a:r>
            <a:r>
              <a:rPr lang="de-DE" baseline="0" dirty="0" err="1" smtClean="0">
                <a:sym typeface="Wingdings" panose="05000000000000000000" pitchFamily="2" charset="2"/>
              </a:rPr>
              <a:t>solve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i check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databank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request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i just </a:t>
            </a:r>
            <a:r>
              <a:rPr lang="de-DE" baseline="0" dirty="0" err="1" smtClean="0">
                <a:sym typeface="Wingdings" panose="05000000000000000000" pitchFamily="2" charset="2"/>
              </a:rPr>
              <a:t>go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epc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says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me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Please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contact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market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manager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he </a:t>
            </a:r>
            <a:r>
              <a:rPr lang="de-DE" baseline="0" dirty="0" err="1" smtClean="0">
                <a:sym typeface="Wingdings" panose="05000000000000000000" pitchFamily="2" charset="2"/>
              </a:rPr>
              <a:t>tells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me</a:t>
            </a:r>
            <a:r>
              <a:rPr lang="de-DE" baseline="0" dirty="0" smtClean="0">
                <a:sym typeface="Wingdings" panose="05000000000000000000" pitchFamily="2" charset="2"/>
              </a:rPr>
              <a:t>. Yes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 still </a:t>
            </a:r>
            <a:r>
              <a:rPr lang="de-DE" baseline="0" dirty="0" err="1" smtClean="0">
                <a:sym typeface="Wingdings" panose="05000000000000000000" pitchFamily="2" charset="2"/>
              </a:rPr>
              <a:t>have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some</a:t>
            </a:r>
            <a:r>
              <a:rPr lang="de-DE" baseline="0" dirty="0" smtClean="0">
                <a:sym typeface="Wingdings" panose="05000000000000000000" pitchFamily="2" charset="2"/>
              </a:rPr>
              <a:t> open </a:t>
            </a:r>
            <a:r>
              <a:rPr lang="de-DE" baseline="0" dirty="0" err="1" smtClean="0">
                <a:sym typeface="Wingdings" panose="05000000000000000000" pitchFamily="2" charset="2"/>
              </a:rPr>
              <a:t>points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expedia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waitung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stuff</a:t>
            </a:r>
            <a:r>
              <a:rPr lang="de-DE" baseline="0" dirty="0" smtClean="0">
                <a:sym typeface="Wingdings" panose="05000000000000000000" pitchFamily="2" charset="2"/>
              </a:rPr>
              <a:t>…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i </a:t>
            </a:r>
            <a:r>
              <a:rPr lang="de-DE" baseline="0" dirty="0" err="1" smtClean="0">
                <a:sym typeface="Wingdings" panose="05000000000000000000" pitchFamily="2" charset="2"/>
              </a:rPr>
              <a:t>give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response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support</a:t>
            </a:r>
            <a:r>
              <a:rPr lang="de-DE" baseline="0" dirty="0" smtClean="0">
                <a:sym typeface="Wingdings" panose="05000000000000000000" pitchFamily="2" charset="2"/>
              </a:rPr>
              <a:t> , </a:t>
            </a:r>
            <a:r>
              <a:rPr lang="de-DE" baseline="0" dirty="0" err="1" smtClean="0">
                <a:sym typeface="Wingdings" panose="05000000000000000000" pitchFamily="2" charset="2"/>
              </a:rPr>
              <a:t>they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says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oops</a:t>
            </a:r>
            <a:r>
              <a:rPr lang="de-DE" baseline="0" dirty="0" smtClean="0">
                <a:sym typeface="Wingdings" panose="05000000000000000000" pitchFamily="2" charset="2"/>
              </a:rPr>
              <a:t>…</a:t>
            </a:r>
            <a:r>
              <a:rPr lang="de-DE" baseline="0" dirty="0" err="1" smtClean="0">
                <a:sym typeface="Wingdings" panose="05000000000000000000" pitchFamily="2" charset="2"/>
              </a:rPr>
              <a:t>costs</a:t>
            </a:r>
            <a:r>
              <a:rPr lang="de-DE" baseline="0" dirty="0" smtClean="0">
                <a:sym typeface="Wingdings" panose="05000000000000000000" pitchFamily="2" charset="2"/>
              </a:rPr>
              <a:t> in total 1 </a:t>
            </a:r>
            <a:r>
              <a:rPr lang="de-DE" baseline="0" dirty="0" err="1" smtClean="0">
                <a:sym typeface="Wingdings" panose="05000000000000000000" pitchFamily="2" charset="2"/>
              </a:rPr>
              <a:t>hour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Atrracted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api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experimental </a:t>
            </a:r>
            <a:r>
              <a:rPr lang="de-DE" baseline="0" dirty="0" err="1" smtClean="0">
                <a:sym typeface="Wingdings" panose="05000000000000000000" pitchFamily="2" charset="2"/>
              </a:rPr>
              <a:t>api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workshop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want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help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our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friends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expedia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munich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have</a:t>
            </a:r>
            <a:r>
              <a:rPr lang="de-DE" baseline="0" dirty="0" smtClean="0">
                <a:sym typeface="Wingdings" panose="05000000000000000000" pitchFamily="2" charset="2"/>
              </a:rPr>
              <a:t> an </a:t>
            </a:r>
            <a:r>
              <a:rPr lang="de-DE" baseline="0" dirty="0" err="1" smtClean="0">
                <a:sym typeface="Wingdings" panose="05000000000000000000" pitchFamily="2" charset="2"/>
              </a:rPr>
              <a:t>easier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life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new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customers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cutomer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edit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current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054CD-C64C-4E96-AA06-D4CCDBB8DFC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40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Scenario</a:t>
            </a:r>
          </a:p>
          <a:p>
            <a:r>
              <a:rPr lang="de-DE" dirty="0" smtClean="0"/>
              <a:t>1. </a:t>
            </a:r>
            <a:r>
              <a:rPr lang="de-DE" dirty="0" err="1" smtClean="0"/>
              <a:t>Contract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provider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expedia</a:t>
            </a:r>
            <a:endParaRPr lang="de-DE" dirty="0" smtClean="0"/>
          </a:p>
          <a:p>
            <a:r>
              <a:rPr lang="de-DE" dirty="0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login</a:t>
            </a:r>
            <a:r>
              <a:rPr lang="de-DE" baseline="0" dirty="0" smtClean="0"/>
              <a:t>. Hotel just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hisself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google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confirms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itsself</a:t>
            </a:r>
            <a:endParaRPr lang="de-DE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err="1" smtClean="0">
                <a:sym typeface="Wingdings" panose="05000000000000000000" pitchFamily="2" charset="2"/>
              </a:rPr>
              <a:t>Automatically</a:t>
            </a:r>
            <a:r>
              <a:rPr lang="de-DE" baseline="0" dirty="0" smtClean="0">
                <a:sym typeface="Wingdings" panose="05000000000000000000" pitchFamily="2" charset="2"/>
              </a:rPr>
              <a:t> a </a:t>
            </a:r>
            <a:r>
              <a:rPr lang="de-DE" baseline="0" dirty="0" err="1" smtClean="0">
                <a:sym typeface="Wingdings" panose="05000000000000000000" pitchFamily="2" charset="2"/>
              </a:rPr>
              <a:t>contract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filled</a:t>
            </a:r>
            <a:r>
              <a:rPr lang="de-DE" baseline="0" dirty="0" smtClean="0">
                <a:sym typeface="Wingdings" panose="05000000000000000000" pitchFamily="2" charset="2"/>
              </a:rPr>
              <a:t> out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information</a:t>
            </a:r>
            <a:r>
              <a:rPr lang="de-DE" baseline="0" dirty="0" smtClean="0">
                <a:sym typeface="Wingdings" panose="05000000000000000000" pitchFamily="2" charset="2"/>
              </a:rPr>
              <a:t> so </a:t>
            </a:r>
            <a:r>
              <a:rPr lang="de-DE" baseline="0" dirty="0" err="1" smtClean="0">
                <a:sym typeface="Wingdings" panose="05000000000000000000" pitchFamily="2" charset="2"/>
              </a:rPr>
              <a:t>that</a:t>
            </a:r>
            <a:r>
              <a:rPr lang="de-DE" baseline="0" dirty="0" smtClean="0">
                <a:sym typeface="Wingdings" panose="05000000000000000000" pitchFamily="2" charset="2"/>
              </a:rPr>
              <a:t> just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signature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missing</a:t>
            </a:r>
            <a:r>
              <a:rPr lang="de-DE" baseline="0" dirty="0" smtClean="0">
                <a:sym typeface="Wingdings" panose="05000000000000000000" pitchFamily="2" charset="2"/>
              </a:rPr>
              <a:t>. Hotel </a:t>
            </a:r>
            <a:r>
              <a:rPr lang="de-DE" baseline="0" dirty="0" err="1" smtClean="0">
                <a:sym typeface="Wingdings" panose="05000000000000000000" pitchFamily="2" charset="2"/>
              </a:rPr>
              <a:t>signs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may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</a:t>
            </a:r>
            <a:r>
              <a:rPr lang="de-DE" baseline="0" dirty="0" smtClean="0">
                <a:sym typeface="Wingdings" panose="05000000000000000000" pitchFamily="2" charset="2"/>
              </a:rPr>
              <a:t> a </a:t>
            </a:r>
            <a:r>
              <a:rPr lang="de-DE" baseline="0" dirty="0" err="1" smtClean="0">
                <a:sym typeface="Wingdings" panose="05000000000000000000" pitchFamily="2" charset="2"/>
              </a:rPr>
              <a:t>signature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tool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2. After </a:t>
            </a:r>
            <a:r>
              <a:rPr lang="de-DE" baseline="0" dirty="0" err="1" smtClean="0">
                <a:sym typeface="Wingdings" panose="05000000000000000000" pitchFamily="2" charset="2"/>
              </a:rPr>
              <a:t>confirmation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2nd </a:t>
            </a:r>
            <a:r>
              <a:rPr lang="de-DE" baseline="0" dirty="0" err="1" smtClean="0">
                <a:sym typeface="Wingdings" panose="05000000000000000000" pitchFamily="2" charset="2"/>
              </a:rPr>
              <a:t>point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based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picture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from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goolge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hp</a:t>
            </a:r>
            <a:r>
              <a:rPr lang="de-DE" baseline="0" dirty="0" smtClean="0">
                <a:sym typeface="Wingdings" panose="05000000000000000000" pitchFamily="2" charset="2"/>
              </a:rPr>
              <a:t>. Can </a:t>
            </a:r>
            <a:r>
              <a:rPr lang="de-DE" baseline="0" dirty="0" err="1" smtClean="0">
                <a:sym typeface="Wingdings" panose="05000000000000000000" pitchFamily="2" charset="2"/>
              </a:rPr>
              <a:t>choese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what</a:t>
            </a:r>
            <a:r>
              <a:rPr lang="de-DE" baseline="0" dirty="0" smtClean="0">
                <a:sym typeface="Wingdings" panose="05000000000000000000" pitchFamily="2" charset="2"/>
              </a:rPr>
              <a:t> he </a:t>
            </a:r>
            <a:r>
              <a:rPr lang="de-DE" baseline="0" dirty="0" err="1" smtClean="0">
                <a:sym typeface="Wingdings" panose="05000000000000000000" pitchFamily="2" charset="2"/>
              </a:rPr>
              <a:t>wants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add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descriptions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roomdescription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tagging</a:t>
            </a:r>
            <a:r>
              <a:rPr lang="de-DE" baseline="0" dirty="0" smtClean="0">
                <a:sym typeface="Wingdings" panose="05000000000000000000" pitchFamily="2" charset="2"/>
              </a:rPr>
              <a:t> all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features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description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filled</a:t>
            </a:r>
            <a:r>
              <a:rPr lang="de-DE" baseline="0" dirty="0" smtClean="0">
                <a:sym typeface="Wingdings" panose="05000000000000000000" pitchFamily="2" charset="2"/>
              </a:rPr>
              <a:t> out </a:t>
            </a:r>
            <a:r>
              <a:rPr lang="de-DE" baseline="0" dirty="0" err="1" smtClean="0">
                <a:sym typeface="Wingdings" panose="05000000000000000000" pitchFamily="2" charset="2"/>
              </a:rPr>
              <a:t>automatically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also </a:t>
            </a:r>
            <a:r>
              <a:rPr lang="de-DE" baseline="0" dirty="0" err="1" smtClean="0">
                <a:sym typeface="Wingdings" panose="05000000000000000000" pitchFamily="2" charset="2"/>
              </a:rPr>
              <a:t>can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edit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Expedia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already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doing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description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automatic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configuration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description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based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equeipemt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features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Now</a:t>
            </a:r>
            <a:r>
              <a:rPr lang="de-DE" baseline="0" dirty="0" smtClean="0">
                <a:sym typeface="Wingdings" panose="05000000000000000000" pitchFamily="2" charset="2"/>
              </a:rPr>
              <a:t> plus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automateclly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tagged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also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room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err="1" smtClean="0">
                <a:sym typeface="Wingdings" panose="05000000000000000000" pitchFamily="2" charset="2"/>
              </a:rPr>
              <a:t>Revievs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content</a:t>
            </a:r>
            <a:r>
              <a:rPr lang="de-DE" baseline="0" dirty="0" smtClean="0">
                <a:sym typeface="Wingdings" panose="05000000000000000000" pitchFamily="2" charset="2"/>
              </a:rPr>
              <a:t> score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3. </a:t>
            </a:r>
            <a:r>
              <a:rPr lang="de-DE" baseline="0" dirty="0" err="1" smtClean="0">
                <a:sym typeface="Wingdings" panose="05000000000000000000" pitchFamily="2" charset="2"/>
              </a:rPr>
              <a:t>What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used</a:t>
            </a:r>
            <a:r>
              <a:rPr lang="de-DE" baseline="0" dirty="0" smtClean="0">
                <a:sym typeface="Wingdings" panose="05000000000000000000" pitchFamily="2" charset="2"/>
              </a:rPr>
              <a:t> but </a:t>
            </a: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just </a:t>
            </a:r>
            <a:r>
              <a:rPr lang="de-DE" baseline="0" dirty="0" err="1" smtClean="0">
                <a:sym typeface="Wingdings" panose="05000000000000000000" pitchFamily="2" charset="2"/>
              </a:rPr>
              <a:t>made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here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default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did</a:t>
            </a:r>
            <a:r>
              <a:rPr lang="de-DE" baseline="0" dirty="0" smtClean="0">
                <a:sym typeface="Wingdings" panose="05000000000000000000" pitchFamily="2" charset="2"/>
              </a:rPr>
              <a:t> not </a:t>
            </a:r>
            <a:r>
              <a:rPr lang="de-DE" baseline="0" dirty="0" err="1" smtClean="0">
                <a:sym typeface="Wingdings" panose="05000000000000000000" pitchFamily="2" charset="2"/>
              </a:rPr>
              <a:t>focus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input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provid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a rate </a:t>
            </a:r>
            <a:r>
              <a:rPr lang="de-DE" baseline="0" dirty="0" err="1" smtClean="0">
                <a:sym typeface="Wingdings" panose="05000000000000000000" pitchFamily="2" charset="2"/>
              </a:rPr>
              <a:t>including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price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availabilites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restirction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policies,included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services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Evenutall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based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some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existing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rates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provider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ota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ibe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he just hast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confirm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rates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exported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rooms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4. The </a:t>
            </a:r>
            <a:r>
              <a:rPr lang="de-DE" baseline="0" dirty="0" err="1" smtClean="0">
                <a:sym typeface="Wingdings" panose="05000000000000000000" pitchFamily="2" charset="2"/>
              </a:rPr>
              <a:t>hotel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make</a:t>
            </a:r>
            <a:r>
              <a:rPr lang="de-DE" baseline="0" dirty="0" smtClean="0">
                <a:sym typeface="Wingdings" panose="05000000000000000000" pitchFamily="2" charset="2"/>
              </a:rPr>
              <a:t> a </a:t>
            </a:r>
            <a:r>
              <a:rPr lang="de-DE" baseline="0" dirty="0" err="1" smtClean="0">
                <a:sym typeface="Wingdings" panose="05000000000000000000" pitchFamily="2" charset="2"/>
              </a:rPr>
              <a:t>range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around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location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pictures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pop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poi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events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restaurants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more</a:t>
            </a:r>
            <a:r>
              <a:rPr lang="de-DE" baseline="0" dirty="0" smtClean="0">
                <a:sym typeface="Wingdings" panose="05000000000000000000" pitchFamily="2" charset="2"/>
              </a:rPr>
              <a:t>. He </a:t>
            </a:r>
            <a:r>
              <a:rPr lang="de-DE" baseline="0" dirty="0" err="1" smtClean="0">
                <a:sym typeface="Wingdings" panose="05000000000000000000" pitchFamily="2" charset="2"/>
              </a:rPr>
              <a:t>can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choose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what</a:t>
            </a:r>
            <a:r>
              <a:rPr lang="de-DE" baseline="0" dirty="0" smtClean="0">
                <a:sym typeface="Wingdings" panose="05000000000000000000" pitchFamily="2" charset="2"/>
              </a:rPr>
              <a:t> he </a:t>
            </a:r>
            <a:r>
              <a:rPr lang="de-DE" baseline="0" dirty="0" err="1" smtClean="0">
                <a:sym typeface="Wingdings" panose="05000000000000000000" pitchFamily="2" charset="2"/>
              </a:rPr>
              <a:t>wants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Pictures </a:t>
            </a:r>
            <a:r>
              <a:rPr lang="de-DE" baseline="0" dirty="0" err="1" smtClean="0">
                <a:sym typeface="Wingdings" panose="05000000000000000000" pitchFamily="2" charset="2"/>
              </a:rPr>
              <a:t>from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pool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expedia</a:t>
            </a:r>
            <a:r>
              <a:rPr lang="de-DE" baseline="0" dirty="0" smtClean="0">
                <a:sym typeface="Wingdings" panose="05000000000000000000" pitchFamily="2" charset="2"/>
              </a:rPr>
              <a:t>. Also </a:t>
            </a:r>
            <a:r>
              <a:rPr lang="de-DE" baseline="0" dirty="0" err="1" smtClean="0">
                <a:sym typeface="Wingdings" panose="05000000000000000000" pitchFamily="2" charset="2"/>
              </a:rPr>
              <a:t>highligt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whole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area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also </a:t>
            </a:r>
            <a:r>
              <a:rPr lang="de-DE" baseline="0" dirty="0" err="1" smtClean="0">
                <a:sym typeface="Wingdings" panose="05000000000000000000" pitchFamily="2" charset="2"/>
              </a:rPr>
              <a:t>can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edit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5. </a:t>
            </a:r>
            <a:r>
              <a:rPr lang="de-DE" baseline="0" dirty="0" err="1" smtClean="0">
                <a:sym typeface="Wingdings" panose="05000000000000000000" pitchFamily="2" charset="2"/>
              </a:rPr>
              <a:t>Based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rooms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rates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information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about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poi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events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restaurant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automatically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arrangements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hot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deals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pictures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descriptions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also </a:t>
            </a:r>
            <a:r>
              <a:rPr lang="de-DE" baseline="0" dirty="0" err="1" smtClean="0">
                <a:sym typeface="Wingdings" panose="05000000000000000000" pitchFamily="2" charset="2"/>
              </a:rPr>
              <a:t>can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edit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err="1" smtClean="0">
                <a:sym typeface="Wingdings" panose="05000000000000000000" pitchFamily="2" charset="2"/>
              </a:rPr>
              <a:t>Confirms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err="1" smtClean="0">
                <a:sym typeface="Wingdings" panose="05000000000000000000" pitchFamily="2" charset="2"/>
              </a:rPr>
              <a:t>Translator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all </a:t>
            </a:r>
            <a:r>
              <a:rPr lang="de-DE" baseline="0" dirty="0" err="1" smtClean="0">
                <a:sym typeface="Wingdings" panose="05000000000000000000" pitchFamily="2" charset="2"/>
              </a:rPr>
              <a:t>languages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Reviews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6. Finish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afterwars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improve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content</a:t>
            </a:r>
            <a:r>
              <a:rPr lang="de-DE" baseline="0" dirty="0" smtClean="0">
                <a:sym typeface="Wingdings" panose="05000000000000000000" pitchFamily="2" charset="2"/>
              </a:rPr>
              <a:t> score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push </a:t>
            </a:r>
            <a:r>
              <a:rPr lang="de-DE" baseline="0" dirty="0" err="1" smtClean="0">
                <a:sym typeface="Wingdings" panose="05000000000000000000" pitchFamily="2" charset="2"/>
              </a:rPr>
              <a:t>notifactions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customer</a:t>
            </a: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054CD-C64C-4E96-AA06-D4CCDBB8DF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266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054CD-C64C-4E96-AA06-D4CCDBB8DFC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02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7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5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0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90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5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8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4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6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4C62-DED9-42A6-88A6-33ED195D289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76A1-4255-4416-8D1F-CFD9B0BAC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18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ui.hackathon.loca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33861"/>
            <a:ext cx="11938000" cy="36286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975" y="5352865"/>
            <a:ext cx="10194698" cy="1048117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DIN Next LT Pro Medium" panose="020B0603020203050203" pitchFamily="34" charset="0"/>
              </a:rPr>
              <a:t> </a:t>
            </a:r>
            <a:endParaRPr lang="de-DE" dirty="0">
              <a:latin typeface="DIN Next LT Pro Medium" panose="020B0603020203050203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668000" y="6216316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26.04.2017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07886" cy="1226223"/>
          </a:xfrm>
          <a:prstGeom prst="rect">
            <a:avLst/>
          </a:prstGeom>
        </p:spPr>
      </p:pic>
      <p:sp>
        <p:nvSpPr>
          <p:cNvPr id="10" name="AutoShape 4" descr="Expedia Hacka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8" descr="Expedia Hackath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0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DIN Next LT Pro Medium" panose="020B0603020203050203" pitchFamily="34" charset="0"/>
              </a:rPr>
              <a:t>		Who 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are</a:t>
            </a:r>
            <a:r>
              <a:rPr lang="de-DE" sz="2800" dirty="0" smtClean="0">
                <a:latin typeface="DIN Next LT Pro Medium" panose="020B0603020203050203" pitchFamily="34" charset="0"/>
              </a:rPr>
              <a:t> 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we</a:t>
            </a:r>
            <a:r>
              <a:rPr lang="de-DE" sz="2800" dirty="0" smtClean="0">
                <a:latin typeface="DIN Next LT Pro Medium" panose="020B0603020203050203" pitchFamily="34" charset="0"/>
              </a:rPr>
              <a:t>?</a:t>
            </a:r>
            <a:endParaRPr lang="de-DE" sz="2800" dirty="0">
              <a:latin typeface="DIN Next LT Pro Medium" panose="020B060302020305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1825624"/>
            <a:ext cx="5838660" cy="525566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DIN Next LT Pro Medium" panose="020B0603020203050203" pitchFamily="34" charset="0"/>
              </a:rPr>
              <a:t>Team:</a:t>
            </a:r>
          </a:p>
          <a:p>
            <a:pPr marL="0" indent="0">
              <a:buNone/>
            </a:pPr>
            <a:r>
              <a:rPr lang="de-DE" dirty="0" smtClean="0">
                <a:latin typeface="DIN Next LT Pro Medium" panose="020B0603020203050203" pitchFamily="34" charset="0"/>
              </a:rPr>
              <a:t>Adrian, Patrick, Alex, Anthony</a:t>
            </a:r>
            <a:endParaRPr lang="de-DE" dirty="0">
              <a:latin typeface="DIN Next LT Pro Medium" panose="020B0603020203050203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6019800" cy="503237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DIN Next LT Pro Medium" panose="020B0603020203050203" pitchFamily="34" charset="0"/>
              </a:rPr>
              <a:t>Company:</a:t>
            </a:r>
          </a:p>
          <a:p>
            <a:pPr marL="0" indent="0">
              <a:buNone/>
            </a:pPr>
            <a:r>
              <a:rPr lang="de-DE" dirty="0" smtClean="0">
                <a:latin typeface="DIN Next LT Pro Medium" panose="020B0603020203050203" pitchFamily="34" charset="0"/>
              </a:rPr>
              <a:t>DIRS21 </a:t>
            </a:r>
            <a:r>
              <a:rPr lang="de-DE" dirty="0" err="1" smtClean="0">
                <a:latin typeface="DIN Next LT Pro Medium" panose="020B0603020203050203" pitchFamily="34" charset="0"/>
              </a:rPr>
              <a:t>by</a:t>
            </a:r>
            <a:r>
              <a:rPr lang="de-DE" dirty="0" smtClean="0">
                <a:latin typeface="DIN Next LT Pro Medium" panose="020B0603020203050203" pitchFamily="34" charset="0"/>
              </a:rPr>
              <a:t> </a:t>
            </a:r>
            <a:r>
              <a:rPr lang="de-DE" dirty="0" err="1" smtClean="0">
                <a:latin typeface="DIN Next LT Pro Medium" panose="020B0603020203050203" pitchFamily="34" charset="0"/>
              </a:rPr>
              <a:t>TourOnline</a:t>
            </a:r>
            <a:r>
              <a:rPr lang="de-DE" dirty="0" smtClean="0">
                <a:latin typeface="DIN Next LT Pro Medium" panose="020B0603020203050203" pitchFamily="34" charset="0"/>
              </a:rPr>
              <a:t> AG, Germany</a:t>
            </a:r>
            <a:endParaRPr lang="de-DE" dirty="0">
              <a:latin typeface="DIN Next LT Pro Medium" panose="020B06030202030502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36" y="2870396"/>
            <a:ext cx="6612464" cy="3828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9357"/>
            <a:ext cx="1407886" cy="12262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0396"/>
            <a:ext cx="5319462" cy="39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526" y="300081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DIN Next LT Pro Medium" panose="020B0603020203050203" pitchFamily="34" charset="0"/>
              </a:rPr>
              <a:t>		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What</a:t>
            </a:r>
            <a:r>
              <a:rPr lang="de-DE" sz="2800" dirty="0" smtClean="0">
                <a:latin typeface="DIN Next LT Pro Medium" panose="020B0603020203050203" pitchFamily="34" charset="0"/>
              </a:rPr>
              <a:t> 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is</a:t>
            </a:r>
            <a:r>
              <a:rPr lang="de-DE" sz="2800" dirty="0" smtClean="0">
                <a:latin typeface="DIN Next LT Pro Medium" panose="020B0603020203050203" pitchFamily="34" charset="0"/>
              </a:rPr>
              <a:t> 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our</a:t>
            </a:r>
            <a:r>
              <a:rPr lang="de-DE" sz="2800" dirty="0" smtClean="0">
                <a:latin typeface="DIN Next LT Pro Medium" panose="020B0603020203050203" pitchFamily="34" charset="0"/>
              </a:rPr>
              <a:t> 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idea</a:t>
            </a:r>
            <a:r>
              <a:rPr lang="de-DE" sz="2800" dirty="0" smtClean="0">
                <a:latin typeface="DIN Next LT Pro Medium" panose="020B0603020203050203" pitchFamily="34" charset="0"/>
              </a:rPr>
              <a:t>?</a:t>
            </a:r>
            <a:endParaRPr lang="de-DE" sz="2800" dirty="0">
              <a:latin typeface="DIN Next LT Pro Medium" panose="020B060302020305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716368"/>
            <a:ext cx="12192000" cy="51416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de-DE" sz="2600" dirty="0" smtClean="0">
                <a:latin typeface="DIN Next LT Pro Medium" panose="020B0603020203050203" pitchFamily="34" charset="0"/>
              </a:rPr>
              <a:t>Background:</a:t>
            </a:r>
          </a:p>
          <a:p>
            <a:pPr lvl="2"/>
            <a:r>
              <a:rPr lang="de-DE" sz="2600" dirty="0">
                <a:latin typeface="DIN Next LT Pro Medium" panose="020B0603020203050203" pitchFamily="34" charset="0"/>
              </a:rPr>
              <a:t>Meeting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with</a:t>
            </a:r>
            <a:r>
              <a:rPr lang="de-DE" sz="2600" dirty="0" smtClean="0">
                <a:latin typeface="DIN Next LT Pro Medium" panose="020B0603020203050203" pitchFamily="34" charset="0"/>
              </a:rPr>
              <a:t> Expedia </a:t>
            </a:r>
            <a:r>
              <a:rPr lang="de-DE" sz="2600" dirty="0" err="1">
                <a:latin typeface="DIN Next LT Pro Medium" panose="020B0603020203050203" pitchFamily="34" charset="0"/>
              </a:rPr>
              <a:t>Lodging</a:t>
            </a:r>
            <a:r>
              <a:rPr lang="de-DE" sz="2600" dirty="0">
                <a:latin typeface="DIN Next LT Pro Medium" panose="020B0603020203050203" pitchFamily="34" charset="0"/>
              </a:rPr>
              <a:t> Content </a:t>
            </a:r>
            <a:r>
              <a:rPr lang="de-DE" sz="2600" dirty="0" smtClean="0">
                <a:latin typeface="DIN Next LT Pro Medium" panose="020B0603020203050203" pitchFamily="34" charset="0"/>
              </a:rPr>
              <a:t>Team</a:t>
            </a:r>
            <a:endParaRPr lang="de-DE" sz="2600" dirty="0">
              <a:latin typeface="DIN Next LT Pro Medium" panose="020B0603020203050203" pitchFamily="34" charset="0"/>
            </a:endParaRPr>
          </a:p>
          <a:p>
            <a:pPr lvl="2"/>
            <a:r>
              <a:rPr lang="de-DE" sz="2600" dirty="0" err="1" smtClean="0">
                <a:latin typeface="DIN Next LT Pro Medium" panose="020B0603020203050203" pitchFamily="34" charset="0"/>
              </a:rPr>
              <a:t>Solving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current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business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issues</a:t>
            </a:r>
            <a:endParaRPr lang="de-DE" sz="2600" dirty="0" smtClean="0">
              <a:latin typeface="DIN Next LT Pro Medium" panose="020B0603020203050203" pitchFamily="34" charset="0"/>
            </a:endParaRPr>
          </a:p>
          <a:p>
            <a:pPr marL="914400" lvl="2" indent="0">
              <a:buNone/>
            </a:pPr>
            <a:endParaRPr lang="de-DE" sz="2600" dirty="0">
              <a:latin typeface="DIN Next LT Pro Medium" panose="020B0603020203050203" pitchFamily="34" charset="0"/>
            </a:endParaRPr>
          </a:p>
          <a:p>
            <a:pPr marL="457200" lvl="1" indent="0">
              <a:buNone/>
            </a:pPr>
            <a:r>
              <a:rPr lang="de-DE" sz="2600" dirty="0">
                <a:latin typeface="DIN Next LT Pro Medium" panose="020B0603020203050203" pitchFamily="34" charset="0"/>
              </a:rPr>
              <a:t>Goal</a:t>
            </a:r>
          </a:p>
          <a:p>
            <a:pPr lvl="2"/>
            <a:r>
              <a:rPr lang="de-DE" sz="2600" dirty="0" err="1" smtClean="0">
                <a:latin typeface="DIN Next LT Pro Medium" panose="020B0603020203050203" pitchFamily="34" charset="0"/>
              </a:rPr>
              <a:t>To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build</a:t>
            </a:r>
            <a:r>
              <a:rPr lang="de-DE" sz="2600" dirty="0" smtClean="0">
                <a:latin typeface="DIN Next LT Pro Medium" panose="020B0603020203050203" pitchFamily="34" charset="0"/>
              </a:rPr>
              <a:t> a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tool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to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discover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and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curate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content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for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the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hotel</a:t>
            </a:r>
            <a:endParaRPr lang="de-DE" sz="2600" dirty="0" smtClean="0">
              <a:latin typeface="DIN Next LT Pro Medium" panose="020B0603020203050203" pitchFamily="34" charset="0"/>
            </a:endParaRPr>
          </a:p>
          <a:p>
            <a:pPr marL="914400" lvl="2" indent="0">
              <a:buNone/>
            </a:pPr>
            <a:endParaRPr lang="de-DE" sz="2600" dirty="0">
              <a:latin typeface="DIN Next LT Pro Medium" panose="020B0603020203050203" pitchFamily="34" charset="0"/>
            </a:endParaRPr>
          </a:p>
          <a:p>
            <a:pPr marL="457200" lvl="1" indent="0">
              <a:buNone/>
            </a:pPr>
            <a:r>
              <a:rPr lang="de-DE" sz="2600" dirty="0" err="1">
                <a:latin typeface="DIN Next LT Pro Medium" panose="020B0603020203050203" pitchFamily="34" charset="0"/>
              </a:rPr>
              <a:t>Realization</a:t>
            </a:r>
            <a:r>
              <a:rPr lang="de-DE" sz="2600" dirty="0">
                <a:latin typeface="DIN Next LT Pro Medium" panose="020B0603020203050203" pitchFamily="34" charset="0"/>
              </a:rPr>
              <a:t>:</a:t>
            </a:r>
          </a:p>
          <a:p>
            <a:pPr lvl="2"/>
            <a:r>
              <a:rPr lang="de-DE" sz="2600" dirty="0" err="1">
                <a:latin typeface="DIN Next LT Pro Medium" panose="020B0603020203050203" pitchFamily="34" charset="0"/>
              </a:rPr>
              <a:t>Use</a:t>
            </a:r>
            <a:r>
              <a:rPr lang="de-DE" sz="2600" dirty="0">
                <a:latin typeface="DIN Next LT Pro Medium" panose="020B0603020203050203" pitchFamily="34" charset="0"/>
              </a:rPr>
              <a:t> </a:t>
            </a:r>
            <a:r>
              <a:rPr lang="de-DE" sz="2600" dirty="0" err="1">
                <a:latin typeface="DIN Next LT Pro Medium" panose="020B0603020203050203" pitchFamily="34" charset="0"/>
              </a:rPr>
              <a:t>the</a:t>
            </a:r>
            <a:r>
              <a:rPr lang="de-DE" sz="2600" dirty="0">
                <a:latin typeface="DIN Next LT Pro Medium" panose="020B0603020203050203" pitchFamily="34" charset="0"/>
              </a:rPr>
              <a:t> </a:t>
            </a:r>
            <a:r>
              <a:rPr lang="de-DE" sz="2600" dirty="0" smtClean="0">
                <a:latin typeface="DIN Next LT Pro Medium" panose="020B0603020203050203" pitchFamily="34" charset="0"/>
              </a:rPr>
              <a:t>mediatagging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and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google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places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to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>
                <a:latin typeface="DIN Next LT Pro Medium" panose="020B0603020203050203" pitchFamily="34" charset="0"/>
              </a:rPr>
              <a:t>complement</a:t>
            </a:r>
            <a:r>
              <a:rPr lang="de-DE" sz="2600" dirty="0">
                <a:latin typeface="DIN Next LT Pro Medium" panose="020B0603020203050203" pitchFamily="34" charset="0"/>
              </a:rPr>
              <a:t> </a:t>
            </a:r>
            <a:r>
              <a:rPr lang="de-DE" sz="2600" dirty="0" err="1">
                <a:latin typeface="DIN Next LT Pro Medium" panose="020B0603020203050203" pitchFamily="34" charset="0"/>
              </a:rPr>
              <a:t>the</a:t>
            </a:r>
            <a:r>
              <a:rPr lang="de-DE" sz="2600" dirty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customers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content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smtClean="0">
                <a:latin typeface="DIN Next LT Pro Medium" panose="020B0603020203050203" pitchFamily="34" charset="0"/>
              </a:rPr>
              <a:t>in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order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to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accelerate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publication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of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the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hotel</a:t>
            </a:r>
            <a:r>
              <a:rPr lang="de-DE" sz="2600" dirty="0" smtClean="0">
                <a:latin typeface="DIN Next LT Pro Medium" panose="020B0603020203050203" pitchFamily="34" charset="0"/>
              </a:rPr>
              <a:t> on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the</a:t>
            </a:r>
            <a:r>
              <a:rPr lang="de-DE" sz="2600" dirty="0" smtClean="0">
                <a:latin typeface="DIN Next LT Pro Medium" panose="020B0603020203050203" pitchFamily="34" charset="0"/>
              </a:rPr>
              <a:t> Expedia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platform</a:t>
            </a:r>
            <a:r>
              <a:rPr lang="de-DE" sz="2600" dirty="0" smtClean="0">
                <a:latin typeface="DIN Next LT Pro Medium" panose="020B0603020203050203" pitchFamily="34" charset="0"/>
              </a:rPr>
              <a:t>. </a:t>
            </a:r>
            <a:endParaRPr lang="de-DE" sz="2600" dirty="0">
              <a:latin typeface="DIN Next LT Pro Medium" panose="020B0603020203050203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357"/>
            <a:ext cx="1407886" cy="122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526" y="300081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DIN Next LT Pro Medium" panose="020B0603020203050203" pitchFamily="34" charset="0"/>
              </a:rPr>
              <a:t>		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What</a:t>
            </a:r>
            <a:r>
              <a:rPr lang="de-DE" sz="2800" dirty="0" smtClean="0">
                <a:latin typeface="DIN Next LT Pro Medium" panose="020B0603020203050203" pitchFamily="34" charset="0"/>
              </a:rPr>
              <a:t> 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is</a:t>
            </a:r>
            <a:r>
              <a:rPr lang="de-DE" sz="2800" dirty="0" smtClean="0">
                <a:latin typeface="DIN Next LT Pro Medium" panose="020B0603020203050203" pitchFamily="34" charset="0"/>
              </a:rPr>
              <a:t> 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the</a:t>
            </a:r>
            <a:r>
              <a:rPr lang="de-DE" sz="2800" dirty="0" smtClean="0">
                <a:latin typeface="DIN Next LT Pro Medium" panose="020B0603020203050203" pitchFamily="34" charset="0"/>
              </a:rPr>
              <a:t> </a:t>
            </a:r>
            <a:r>
              <a:rPr lang="de-DE" sz="2800" dirty="0" err="1" smtClean="0">
                <a:latin typeface="DIN Next LT Pro Medium" panose="020B0603020203050203" pitchFamily="34" charset="0"/>
              </a:rPr>
              <a:t>result</a:t>
            </a:r>
            <a:r>
              <a:rPr lang="de-DE" sz="2800" dirty="0" smtClean="0">
                <a:latin typeface="DIN Next LT Pro Medium" panose="020B0603020203050203" pitchFamily="34" charset="0"/>
              </a:rPr>
              <a:t>?</a:t>
            </a:r>
            <a:endParaRPr lang="de-DE" sz="2800" dirty="0">
              <a:latin typeface="DIN Next LT Pro Medium" panose="020B060302020305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526304"/>
            <a:ext cx="12192000" cy="514163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600" dirty="0" smtClean="0">
              <a:latin typeface="DIN Next LT Pro Medium" panose="020B0603020203050203" pitchFamily="34" charset="0"/>
            </a:endParaRPr>
          </a:p>
          <a:p>
            <a:pPr marL="457200" lvl="1" indent="0">
              <a:buNone/>
            </a:pPr>
            <a:endParaRPr lang="de-DE" sz="2600" dirty="0" smtClean="0">
              <a:latin typeface="DIN Next LT Pro Medium" panose="020B0603020203050203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sz="2600" dirty="0" smtClean="0">
                <a:latin typeface="DIN Next LT Pro Medium" panose="020B0603020203050203" pitchFamily="34" charset="0"/>
                <a:sym typeface="Wingdings" panose="05000000000000000000" pitchFamily="2" charset="2"/>
                <a:hlinkClick r:id="rId4"/>
              </a:rPr>
              <a:t>UI Link</a:t>
            </a:r>
            <a:endParaRPr lang="de-DE" sz="2600" dirty="0" smtClean="0">
              <a:latin typeface="DIN Next LT Pro Medium" panose="020B0603020203050203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9357"/>
            <a:ext cx="1407886" cy="122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526" y="300081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DIN Next LT Pro Medium" panose="020B0603020203050203" pitchFamily="34" charset="0"/>
              </a:rPr>
              <a:t>		Summary</a:t>
            </a:r>
            <a:endParaRPr lang="de-DE" sz="2800" dirty="0">
              <a:latin typeface="DIN Next LT Pro Medium" panose="020B060302020305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716368"/>
            <a:ext cx="12192000" cy="5141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DIN Next LT Pro Medium" panose="020B0603020203050203" pitchFamily="34" charset="0"/>
              </a:rPr>
              <a:t>Value </a:t>
            </a:r>
            <a:r>
              <a:rPr lang="en-US" sz="2600" b="1" dirty="0" smtClean="0">
                <a:latin typeface="DIN Next LT Pro Medium" panose="020B0603020203050203" pitchFamily="34" charset="0"/>
              </a:rPr>
              <a:t>Prop</a:t>
            </a:r>
            <a:endParaRPr lang="en-US" sz="2600" b="1" dirty="0">
              <a:latin typeface="DIN Next LT Pro Medium" panose="020B0603020203050203" pitchFamily="34" charset="0"/>
            </a:endParaRPr>
          </a:p>
          <a:p>
            <a:r>
              <a:rPr lang="en-US" sz="2600" dirty="0" smtClean="0">
                <a:latin typeface="DIN Next LT Pro Medium" panose="020B0603020203050203" pitchFamily="34" charset="0"/>
              </a:rPr>
              <a:t>Use </a:t>
            </a:r>
            <a:r>
              <a:rPr lang="en-US" sz="2600" dirty="0" smtClean="0">
                <a:latin typeface="DIN Next LT Pro Medium" panose="020B0603020203050203" pitchFamily="34" charset="0"/>
              </a:rPr>
              <a:t>Google Places to retrieve hotel </a:t>
            </a:r>
            <a:r>
              <a:rPr lang="en-US" sz="2600" dirty="0" smtClean="0">
                <a:latin typeface="DIN Next LT Pro Medium" panose="020B0603020203050203" pitchFamily="34" charset="0"/>
              </a:rPr>
              <a:t>information and pictures</a:t>
            </a:r>
            <a:endParaRPr lang="en-US" sz="2600" dirty="0">
              <a:latin typeface="DIN Next LT Pro Medium" panose="020B0603020203050203" pitchFamily="34" charset="0"/>
            </a:endParaRPr>
          </a:p>
          <a:p>
            <a:r>
              <a:rPr lang="en-US" sz="2600" dirty="0" smtClean="0">
                <a:latin typeface="DIN Next LT Pro Medium" panose="020B0603020203050203" pitchFamily="34" charset="0"/>
              </a:rPr>
              <a:t>Use </a:t>
            </a:r>
            <a:r>
              <a:rPr lang="en-US" sz="2600" dirty="0" err="1" smtClean="0">
                <a:latin typeface="DIN Next LT Pro Medium" panose="020B0603020203050203" pitchFamily="34" charset="0"/>
              </a:rPr>
              <a:t>Mediatagging</a:t>
            </a:r>
            <a:r>
              <a:rPr lang="en-US" sz="2600" dirty="0" smtClean="0">
                <a:latin typeface="DIN Next LT Pro Medium" panose="020B0603020203050203" pitchFamily="34" charset="0"/>
              </a:rPr>
              <a:t> to discover automatically </a:t>
            </a:r>
            <a:r>
              <a:rPr lang="en-US" sz="2600" dirty="0" smtClean="0">
                <a:latin typeface="DIN Next LT Pro Medium" panose="020B0603020203050203" pitchFamily="34" charset="0"/>
              </a:rPr>
              <a:t>the general information and </a:t>
            </a:r>
            <a:r>
              <a:rPr lang="en-US" sz="2600" dirty="0" smtClean="0">
                <a:latin typeface="DIN Next LT Pro Medium" panose="020B0603020203050203" pitchFamily="34" charset="0"/>
              </a:rPr>
              <a:t>amenities</a:t>
            </a:r>
            <a:endParaRPr lang="en-US" sz="2600" dirty="0" smtClean="0">
              <a:latin typeface="DIN Next LT Pro Medium" panose="020B0603020203050203" pitchFamily="34" charset="0"/>
            </a:endParaRPr>
          </a:p>
          <a:p>
            <a:r>
              <a:rPr lang="en-US" sz="2600" dirty="0" smtClean="0">
                <a:latin typeface="DIN Next LT Pro Medium" panose="020B0603020203050203" pitchFamily="34" charset="0"/>
              </a:rPr>
              <a:t>Use </a:t>
            </a:r>
            <a:r>
              <a:rPr lang="en-US" sz="2600" dirty="0" smtClean="0">
                <a:latin typeface="DIN Next LT Pro Medium" panose="020B0603020203050203" pitchFamily="34" charset="0"/>
              </a:rPr>
              <a:t>Google </a:t>
            </a:r>
            <a:r>
              <a:rPr lang="en-US" sz="2600" dirty="0" smtClean="0">
                <a:latin typeface="DIN Next LT Pro Medium" panose="020B0603020203050203" pitchFamily="34" charset="0"/>
              </a:rPr>
              <a:t>translate </a:t>
            </a:r>
            <a:r>
              <a:rPr lang="en-US" sz="2600" dirty="0" smtClean="0">
                <a:latin typeface="DIN Next LT Pro Medium" panose="020B0603020203050203" pitchFamily="34" charset="0"/>
              </a:rPr>
              <a:t>to have the content directly in other languages</a:t>
            </a:r>
            <a:endParaRPr lang="en-US" sz="2600" dirty="0">
              <a:latin typeface="DIN Next LT Pro Medium" panose="020B0603020203050203" pitchFamily="34" charset="0"/>
            </a:endParaRPr>
          </a:p>
          <a:p>
            <a:endParaRPr lang="en-US" sz="2600" dirty="0">
              <a:latin typeface="DIN Next LT Pro Medium" panose="020B0603020203050203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DIN Next LT Pro Medium" panose="020B0603020203050203" pitchFamily="34" charset="0"/>
              </a:rPr>
              <a:t>Expedia APIs </a:t>
            </a:r>
            <a:r>
              <a:rPr lang="en-US" sz="2600" b="1" dirty="0" smtClean="0">
                <a:latin typeface="DIN Next LT Pro Medium" panose="020B0603020203050203" pitchFamily="34" charset="0"/>
              </a:rPr>
              <a:t>Used:</a:t>
            </a:r>
          </a:p>
          <a:p>
            <a:r>
              <a:rPr lang="en-US" sz="2600" dirty="0" err="1">
                <a:latin typeface="DIN Next LT Pro Medium" panose="020B0603020203050203" pitchFamily="34" charset="0"/>
              </a:rPr>
              <a:t>Mediatagging</a:t>
            </a:r>
            <a:r>
              <a:rPr lang="en-US" sz="2600" dirty="0">
                <a:latin typeface="DIN Next LT Pro Medium" panose="020B0603020203050203" pitchFamily="34" charset="0"/>
              </a:rPr>
              <a:t> Service API</a:t>
            </a:r>
          </a:p>
          <a:p>
            <a:r>
              <a:rPr lang="en-US" sz="2600" dirty="0">
                <a:latin typeface="DIN Next LT Pro Medium" panose="020B0603020203050203" pitchFamily="34" charset="0"/>
              </a:rPr>
              <a:t>(Property API)</a:t>
            </a:r>
          </a:p>
          <a:p>
            <a:r>
              <a:rPr lang="en-US" sz="2600" dirty="0">
                <a:latin typeface="DIN Next LT Pro Medium" panose="020B0603020203050203" pitchFamily="34" charset="0"/>
              </a:rPr>
              <a:t>(Product API)</a:t>
            </a:r>
          </a:p>
          <a:p>
            <a:pPr marL="0" indent="0">
              <a:buNone/>
            </a:pPr>
            <a:endParaRPr lang="en-US" sz="2600" dirty="0">
              <a:latin typeface="DIN Next LT Pro Medium" panose="020B0603020203050203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DIN Next LT Pro Medium" panose="020B0603020203050203" pitchFamily="34" charset="0"/>
              </a:rPr>
              <a:t>Business </a:t>
            </a:r>
            <a:r>
              <a:rPr lang="en-US" sz="2600" b="1" dirty="0" smtClean="0">
                <a:latin typeface="DIN Next LT Pro Medium" panose="020B0603020203050203" pitchFamily="34" charset="0"/>
              </a:rPr>
              <a:t>Potential</a:t>
            </a:r>
          </a:p>
          <a:p>
            <a:r>
              <a:rPr lang="de-DE" sz="2600" dirty="0" err="1" smtClean="0">
                <a:latin typeface="DIN Next LT Pro Medium" panose="020B0603020203050203" pitchFamily="34" charset="0"/>
              </a:rPr>
              <a:t>Reduce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set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up</a:t>
            </a:r>
            <a:r>
              <a:rPr lang="de-DE" sz="2600" dirty="0" smtClean="0">
                <a:latin typeface="DIN Next LT Pro Medium" panose="020B0603020203050203" pitchFamily="34" charset="0"/>
              </a:rPr>
              <a:t> time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by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providing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automatically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the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content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endParaRPr lang="de-DE" sz="2600" dirty="0">
              <a:latin typeface="DIN Next LT Pro Medium" panose="020B0603020203050203" pitchFamily="34" charset="0"/>
            </a:endParaRPr>
          </a:p>
          <a:p>
            <a:r>
              <a:rPr lang="de-DE" sz="2600" dirty="0" err="1" smtClean="0">
                <a:latin typeface="DIN Next LT Pro Medium" panose="020B0603020203050203" pitchFamily="34" charset="0"/>
              </a:rPr>
              <a:t>Less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effort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from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the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hoteliers</a:t>
            </a:r>
            <a:endParaRPr lang="de-DE" sz="2600" dirty="0">
              <a:latin typeface="DIN Next LT Pro Medium" panose="020B0603020203050203" pitchFamily="34" charset="0"/>
            </a:endParaRPr>
          </a:p>
          <a:p>
            <a:r>
              <a:rPr lang="de-DE" sz="2600" dirty="0" err="1" smtClean="0">
                <a:latin typeface="DIN Next LT Pro Medium" panose="020B0603020203050203" pitchFamily="34" charset="0"/>
              </a:rPr>
              <a:t>Crossselling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by</a:t>
            </a:r>
            <a:r>
              <a:rPr lang="de-DE" sz="2600" dirty="0" smtClean="0">
                <a:latin typeface="DIN Next LT Pro Medium" panose="020B0603020203050203" pitchFamily="34" charset="0"/>
              </a:rPr>
              <a:t> Packages,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Activities</a:t>
            </a:r>
            <a:r>
              <a:rPr lang="de-DE" sz="2600" dirty="0" smtClean="0">
                <a:latin typeface="DIN Next LT Pro Medium" panose="020B0603020203050203" pitchFamily="34" charset="0"/>
              </a:rPr>
              <a:t> etc.</a:t>
            </a:r>
          </a:p>
          <a:p>
            <a:r>
              <a:rPr lang="de-DE" sz="2600" dirty="0" err="1" smtClean="0">
                <a:latin typeface="DIN Next LT Pro Medium" panose="020B0603020203050203" pitchFamily="34" charset="0"/>
              </a:rPr>
              <a:t>Increase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of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the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attractivness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of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dirty="0" err="1" smtClean="0">
                <a:latin typeface="DIN Next LT Pro Medium" panose="020B0603020203050203" pitchFamily="34" charset="0"/>
              </a:rPr>
              <a:t>the</a:t>
            </a:r>
            <a:r>
              <a:rPr lang="de-DE" sz="2600" dirty="0" smtClean="0">
                <a:latin typeface="DIN Next LT Pro Medium" panose="020B0603020203050203" pitchFamily="34" charset="0"/>
              </a:rPr>
              <a:t> </a:t>
            </a:r>
            <a:r>
              <a:rPr lang="de-DE" sz="2600" smtClean="0">
                <a:latin typeface="DIN Next LT Pro Medium" panose="020B0603020203050203" pitchFamily="34" charset="0"/>
              </a:rPr>
              <a:t>hotel</a:t>
            </a:r>
            <a:endParaRPr lang="de-DE" sz="2600" dirty="0" smtClean="0">
              <a:latin typeface="DIN Next LT Pro Medium" panose="020B0603020203050203" pitchFamily="34" charset="0"/>
            </a:endParaRPr>
          </a:p>
          <a:p>
            <a:endParaRPr lang="de-DE" dirty="0">
              <a:latin typeface="DIN Next LT Pro Medium" panose="020B0603020203050203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357"/>
            <a:ext cx="1407886" cy="122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Breitbild</PresentationFormat>
  <Paragraphs>77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DIN Next LT Pro Medium</vt:lpstr>
      <vt:lpstr>Wingdings</vt:lpstr>
      <vt:lpstr>Office Theme</vt:lpstr>
      <vt:lpstr> </vt:lpstr>
      <vt:lpstr>  Who are we?</vt:lpstr>
      <vt:lpstr>  What is our idea?</vt:lpstr>
      <vt:lpstr>  What is the result?</vt:lpstr>
      <vt:lpstr> 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Parameter-Schulung DIRS21 IBE V4</dc:title>
  <dc:creator>Steffi Ziegler</dc:creator>
  <cp:lastModifiedBy>Adrian Reuter</cp:lastModifiedBy>
  <cp:revision>77</cp:revision>
  <dcterms:created xsi:type="dcterms:W3CDTF">2017-04-05T09:55:24Z</dcterms:created>
  <dcterms:modified xsi:type="dcterms:W3CDTF">2017-04-26T12:39:10Z</dcterms:modified>
</cp:coreProperties>
</file>