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1" r:id="rId3"/>
    <p:sldId id="263" r:id="rId4"/>
    <p:sldId id="266" r:id="rId5"/>
    <p:sldId id="267" r:id="rId6"/>
    <p:sldId id="270" r:id="rId7"/>
    <p:sldId id="269" r:id="rId8"/>
    <p:sldId id="262" r:id="rId9"/>
    <p:sldId id="25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1" r:id="rId21"/>
    <p:sldId id="283" r:id="rId22"/>
    <p:sldId id="282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6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75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hemeClr val="dk1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ff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1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80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5/21/2018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3822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7465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4E69C-C28A-4BE6-BE89-71D8FB2035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2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/>
        </p:blipFill>
        <p:spPr bwMode="gray">
          <a:xfrm>
            <a:off x="2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7"/>
            <a:ext cx="10112148" cy="504000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20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0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1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7488BFE-015E-452C-932B-DB979AC8F282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4139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8" y="1931192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2367" y="2317637"/>
            <a:ext cx="11520000" cy="3594212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: Title (5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8D4DCBA-4C7A-4489-854D-9CAAB7BC53A0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42716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0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6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0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6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0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6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0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3" y="1931195"/>
            <a:ext cx="3643200" cy="180926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6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0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3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6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0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: Title (6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8D4DCBA-4C7A-4489-854D-9CAAB7BC53A0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795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327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796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327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795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327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796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327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: Title &amp;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55A9BD9-4AB1-4514-A40D-3F4348B2CF77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1492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3264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3264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59472" y="2317637"/>
            <a:ext cx="3757689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59472" y="4202644"/>
            <a:ext cx="3757689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2" y="2317637"/>
            <a:ext cx="3759312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2" y="4202644"/>
            <a:ext cx="3759312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 bwMode="gray">
          <a:xfrm>
            <a:off x="332368" y="4115141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: Title &amp; Content (8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AB57985-67D2-4C2C-8135-28A8C8C95665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2367" y="2317637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2367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6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60482" y="2317636"/>
            <a:ext cx="3757436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60482" y="3925788"/>
            <a:ext cx="3757436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3" y="2317636"/>
            <a:ext cx="3759312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3" y="3925788"/>
            <a:ext cx="3759312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3264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332368" y="3839912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: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43099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43099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430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8" y="5453066"/>
            <a:ext cx="11520896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3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: Title (2)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43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43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2317638"/>
            <a:ext cx="560442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2317638"/>
            <a:ext cx="5603434" cy="359447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: Title (2) &amp;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C4B2A68-D918-4286-96B0-6342B7A9B0CE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236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327" y="2317638"/>
            <a:ext cx="5605200" cy="295097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5" y="2317638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583" y="5453066"/>
            <a:ext cx="11520682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: Title (2) &amp; Content (2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72E678C-17C0-4756-8034-8236E2D4136B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4" y="2317638"/>
            <a:ext cx="560520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359447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Gleichschenkliges Dreieck 46"/>
          <p:cNvSpPr/>
          <p:nvPr userDrawn="1"/>
        </p:nvSpPr>
        <p:spPr bwMode="gray">
          <a:xfrm rot="5400000">
            <a:off x="4334900" y="4088006"/>
            <a:ext cx="3523271" cy="12494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7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: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10"/>
          <p:cNvPicPr>
            <a:picLocks noChangeAspect="1"/>
          </p:cNvPicPr>
          <p:nvPr userDrawn="1"/>
        </p:nvPicPr>
        <p:blipFill rotWithShape="1">
          <a:blip r:embed="rId2"/>
          <a:srcRect t="21637" b="21637"/>
          <a:stretch/>
        </p:blipFill>
        <p:spPr bwMode="gray">
          <a:xfrm>
            <a:off x="2" y="0"/>
            <a:ext cx="12192000" cy="4610100"/>
          </a:xfrm>
          <a:prstGeom prst="rect">
            <a:avLst/>
          </a:prstGeom>
        </p:spPr>
      </p:pic>
      <p:sp>
        <p:nvSpPr>
          <p:cNvPr id="22" name="Text Placeholder 5"/>
          <p:cNvSpPr>
            <a:spLocks noGrp="1"/>
          </p:cNvSpPr>
          <p:nvPr>
            <p:ph type="body" sz="quarter" idx="16"/>
          </p:nvPr>
        </p:nvSpPr>
        <p:spPr bwMode="gray">
          <a:xfrm>
            <a:off x="335757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: Title (2) &amp; Content (2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leichschenkliges Dreieck 46"/>
          <p:cNvSpPr/>
          <p:nvPr userDrawn="1"/>
        </p:nvSpPr>
        <p:spPr bwMode="gray">
          <a:xfrm rot="5400000">
            <a:off x="4656514" y="3766499"/>
            <a:ext cx="2879662" cy="124579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6DACDBD-1DFF-49BA-A724-30E3F02C142A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2317751"/>
            <a:ext cx="5605200" cy="295086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751"/>
            <a:ext cx="5605200" cy="2950867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7" y="5453066"/>
            <a:ext cx="1152116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116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: 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1783AD7-02E7-449A-B532-68934DEE5F31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1931195"/>
            <a:ext cx="56052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4475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: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49107" y="3989616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: Title (3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5" y="2318321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512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6C11801-1BEF-46D9-879F-590C601D8597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4432235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: Title (3) &amp; Content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0877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3" y="2317641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7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3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3" y="383124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5ACC3D8-F658-404B-AC58-DFDEB860C833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3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3" y="4135561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3" y="4214707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: Title &amp; Content (2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E78DB5F-64D9-442E-954C-935C935B4142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582" y="1931195"/>
            <a:ext cx="206420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700027" y="1931195"/>
            <a:ext cx="91535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582" y="2317640"/>
            <a:ext cx="2064201" cy="3594475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983" y="2238495"/>
            <a:ext cx="206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2548405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: Title &amp; Content (2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E78DB5F-64D9-442E-954C-935C935B4142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5"/>
            <a:ext cx="409376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724929" y="1931195"/>
            <a:ext cx="7128598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3" y="2317640"/>
            <a:ext cx="4093767" cy="3594475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: Title (3) &amp; Content (3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409376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453" y="1931194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453" y="4042705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453" y="2317638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5" cy="359447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21D0314D-AAD8-43AE-987E-1CD311B19016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9"/>
          <p:cNvCxnSpPr/>
          <p:nvPr userDrawn="1"/>
        </p:nvCxnSpPr>
        <p:spPr bwMode="gray">
          <a:xfrm>
            <a:off x="4725264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4725264" y="4349421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453" y="4428564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6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: Title (3) &amp; Content (3) &amp;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 userDrawn="1"/>
        </p:nvCxnSpPr>
        <p:spPr bwMode="gray">
          <a:xfrm>
            <a:off x="457598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1161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930" y="2317641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4" cy="2950979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7" y="1931193"/>
            <a:ext cx="409466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930" y="1931193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930" y="3831247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C3EC54A-C632-4B8A-8DD8-4163ADA26599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930" y="4214707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9" name="Straight Connector 9"/>
          <p:cNvCxnSpPr/>
          <p:nvPr userDrawn="1"/>
        </p:nvCxnSpPr>
        <p:spPr bwMode="gray">
          <a:xfrm>
            <a:off x="4724930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4727528" y="4136597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45" name="Straight Connector 44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: Title (3) &amp;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094DB61-25C8-4EF5-ACA6-394B43063948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5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4124130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062662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: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" y="0"/>
            <a:ext cx="12192000" cy="46101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: Title (3) &amp; Content (3) &amp;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3264" y="5452639"/>
            <a:ext cx="1152026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6B2BC20-ABC6-478C-8E1B-2165F3667B32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 bwMode="gray">
          <a:xfrm>
            <a:off x="412413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062661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: Title (3) &amp; Content (3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F176D1A0-7D36-42FE-8B65-73ABE00A4B81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Gleichschenkliges Dreieck 46"/>
          <p:cNvSpPr/>
          <p:nvPr userDrawn="1"/>
        </p:nvSpPr>
        <p:spPr bwMode="gray">
          <a:xfrm rot="5400000">
            <a:off x="6301200" y="4088360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2362815" y="4091269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: Title (3) &amp; Content (3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78EC23C-A2EE-4E37-B3CA-EB5FB6E0A626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2581" y="5452639"/>
            <a:ext cx="1152068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6622950" y="3766612"/>
            <a:ext cx="2879092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Gleichschenkliges Dreieck 46"/>
          <p:cNvSpPr/>
          <p:nvPr userDrawn="1"/>
        </p:nvSpPr>
        <p:spPr bwMode="gray">
          <a:xfrm rot="5400000">
            <a:off x="2684564" y="3769521"/>
            <a:ext cx="2879093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: Title (3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2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FB49FC10-E749-4C4C-8DA8-5C5C82B618BE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: Title (3) &amp; Content (6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15E654D-F1FE-47BD-AEB4-A952F2E268A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 Placeholder 17"/>
          <p:cNvSpPr>
            <a:spLocks noGrp="1"/>
          </p:cNvSpPr>
          <p:nvPr>
            <p:ph type="body" sz="quarter" idx="31"/>
          </p:nvPr>
        </p:nvSpPr>
        <p:spPr bwMode="gray">
          <a:xfrm>
            <a:off x="333264" y="5452639"/>
            <a:ext cx="11520000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: Content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2367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55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313943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91292" y="1931194"/>
            <a:ext cx="5609417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904951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9197845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9198313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79F5AED-CDE6-4CF9-A19E-ACD3A4FD6C29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 bwMode="gray">
          <a:xfrm>
            <a:off x="3138908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 bwMode="gray">
          <a:xfrm>
            <a:off x="9047884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6093396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: Title (4) &amp;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0"/>
          </p:nvPr>
        </p:nvSpPr>
        <p:spPr bwMode="gray">
          <a:xfrm>
            <a:off x="332366" y="5452639"/>
            <a:ext cx="11520897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/>
          <a:p>
            <a:fld id="{DF793CCD-C37B-40CA-9C03-8963978AEAF0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2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 bwMode="gray">
          <a:xfrm>
            <a:off x="3138908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9047884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 bwMode="gray">
          <a:xfrm>
            <a:off x="6093396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: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50004" y="1931197"/>
            <a:ext cx="5603523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5602537" cy="1853869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F8FF341-9601-47A6-A4C1-F2885A66BAA5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259985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3643200" cy="1853869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118225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8056756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8210327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8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: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b="6897"/>
          <a:stretch/>
        </p:blipFill>
        <p:spPr bwMode="gray">
          <a:xfrm>
            <a:off x="1" y="0"/>
            <a:ext cx="1219884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54DE7E8-58C9-4B5A-B686-53E1B76B68C9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1"/>
                </a:solidFill>
              </a:rPr>
              <a:t>—</a:t>
            </a:r>
            <a:endParaRPr lang="en-US" sz="3200" b="1" dirty="0" err="1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26BA06A1-F808-4CBA-9D28-8D357F795D4C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F7CD425E-9028-4049-A9A0-DC6F9DF0806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: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527" y="3925094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87752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287752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32E27045-0511-42A6-9AC3-A3212EB42885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9196727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6242240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9196727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33264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33264" y="4432235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1484876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86C11801-1BEF-46D9-879F-590C601D8597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333264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2317641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6248045" y="404397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9" name="Straight Connector 14"/>
          <p:cNvCxnSpPr/>
          <p:nvPr userDrawn="1"/>
        </p:nvCxnSpPr>
        <p:spPr bwMode="gray">
          <a:xfrm>
            <a:off x="6248045" y="4351954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ontent Placeholder 15"/>
          <p:cNvSpPr>
            <a:spLocks noGrp="1"/>
          </p:cNvSpPr>
          <p:nvPr>
            <p:ph sz="quarter" idx="23"/>
          </p:nvPr>
        </p:nvSpPr>
        <p:spPr bwMode="gray">
          <a:xfrm>
            <a:off x="6248045" y="4430420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982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4129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4129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32E27045-0511-42A6-9AC3-A3212EB42885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: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234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234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67" y="5452639"/>
            <a:ext cx="1152116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 bwMode="gray">
          <a:xfrm>
            <a:off x="333527" y="359990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fld id="{6E7D5807-0F83-4687-8EA8-403E998DE912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337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: Title (2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993324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1798" y="3921919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582" y="1931196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582" y="3993324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D7448BAD-718D-41D5-B039-249ED06F3A4A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: Title (3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866" y="3235138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2554866" y="4611082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367" y="1931196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367" y="3305949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 userDrawn="1">
            <p:ph sz="quarter" idx="25"/>
          </p:nvPr>
        </p:nvSpPr>
        <p:spPr bwMode="gray">
          <a:xfrm>
            <a:off x="332367" y="4680702"/>
            <a:ext cx="1917663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D7448BAD-718D-41D5-B039-249ED06F3A4A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: Title (3) &amp; Content (3)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23513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61108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fld id="{D7448BAD-718D-41D5-B039-249ED06F3A4A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: Title (3) &amp; Content (3) &amp;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01966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091669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252143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18014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091669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252143"/>
            <a:ext cx="1916766" cy="101647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6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fld id="{AFC62351-A650-4DF6-986F-78B25B039145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: Title (4) &amp; Content (4) &amp; Box /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818583" y="1931198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818583" y="2801554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818583" y="3671910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7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332582" y="1931198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2582" y="2801554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332582" y="3671910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2818583" y="4542265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332582" y="4542265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39" name="Straight Connector 13"/>
          <p:cNvCxnSpPr/>
          <p:nvPr userDrawn="1"/>
        </p:nvCxnSpPr>
        <p:spPr bwMode="gray">
          <a:xfrm>
            <a:off x="1999567" y="2800986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14"/>
          <p:cNvCxnSpPr/>
          <p:nvPr userDrawn="1"/>
        </p:nvCxnSpPr>
        <p:spPr bwMode="gray">
          <a:xfrm>
            <a:off x="1779054" y="3164586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13"/>
          <p:cNvCxnSpPr/>
          <p:nvPr userDrawn="1"/>
        </p:nvCxnSpPr>
        <p:spPr bwMode="gray">
          <a:xfrm>
            <a:off x="1999567" y="4542262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14"/>
          <p:cNvCxnSpPr/>
          <p:nvPr userDrawn="1"/>
        </p:nvCxnSpPr>
        <p:spPr bwMode="gray">
          <a:xfrm>
            <a:off x="1778487" y="4905862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13"/>
          <p:cNvCxnSpPr/>
          <p:nvPr userDrawn="1"/>
        </p:nvCxnSpPr>
        <p:spPr bwMode="gray">
          <a:xfrm>
            <a:off x="1999567" y="1930348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14"/>
          <p:cNvCxnSpPr/>
          <p:nvPr userDrawn="1"/>
        </p:nvCxnSpPr>
        <p:spPr bwMode="gray">
          <a:xfrm>
            <a:off x="1779502" y="2293948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13"/>
          <p:cNvCxnSpPr/>
          <p:nvPr userDrawn="1"/>
        </p:nvCxnSpPr>
        <p:spPr bwMode="gray">
          <a:xfrm>
            <a:off x="1999568" y="3671624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14"/>
          <p:cNvCxnSpPr/>
          <p:nvPr userDrawn="1"/>
        </p:nvCxnSpPr>
        <p:spPr bwMode="gray">
          <a:xfrm>
            <a:off x="1778487" y="4035224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2072427" y="272954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 bwMode="gray">
          <a:xfrm>
            <a:off x="2072427" y="3599904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 bwMode="gray">
          <a:xfrm>
            <a:off x="2072427" y="447025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 userDrawn="1">
            <p:ph type="dt" sz="half" idx="32"/>
          </p:nvPr>
        </p:nvSpPr>
        <p:spPr bwMode="gray"/>
        <p:txBody>
          <a:bodyPr/>
          <a:lstStyle/>
          <a:p>
            <a:fld id="{ED4418A7-E8E0-42C3-AC0C-9BF91949BA0B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3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34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 hasCustomPrompt="1"/>
          </p:nvPr>
        </p:nvSpPr>
        <p:spPr>
          <a:xfrm>
            <a:off x="2218077" y="2100061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1</a:t>
            </a:r>
            <a:endParaRPr lang="en-GB" dirty="0"/>
          </a:p>
        </p:txBody>
      </p:sp>
      <p:sp>
        <p:nvSpPr>
          <p:cNvPr id="5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218077" y="297198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2</a:t>
            </a:r>
            <a:endParaRPr lang="en-GB" dirty="0"/>
          </a:p>
        </p:txBody>
      </p:sp>
      <p:sp>
        <p:nvSpPr>
          <p:cNvPr id="55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2218077" y="384341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3</a:t>
            </a:r>
            <a:endParaRPr lang="en-GB" dirty="0"/>
          </a:p>
        </p:txBody>
      </p:sp>
      <p:sp>
        <p:nvSpPr>
          <p:cNvPr id="5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218077" y="4708172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: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2553272" y="1931194"/>
            <a:ext cx="289909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 bwMode="gray">
          <a:xfrm>
            <a:off x="575494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895552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2" y="2317748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573970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830194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8" name="Straight Connector 27"/>
          <p:cNvCxnSpPr/>
          <p:nvPr userDrawn="1"/>
        </p:nvCxnSpPr>
        <p:spPr bwMode="gray">
          <a:xfrm>
            <a:off x="2553272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2550359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 bwMode="gray">
          <a:xfrm>
            <a:off x="2550359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 bwMode="gray">
          <a:xfrm>
            <a:off x="5754400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 bwMode="gray">
          <a:xfrm>
            <a:off x="5752943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 bwMode="gray">
          <a:xfrm>
            <a:off x="5752943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 bwMode="gray">
          <a:xfrm>
            <a:off x="8955527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955527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955527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5757301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4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5757302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5757302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6" name="Content Placeholder 3"/>
          <p:cNvSpPr>
            <a:spLocks noGrp="1"/>
          </p:cNvSpPr>
          <p:nvPr>
            <p:ph sz="quarter" idx="32"/>
          </p:nvPr>
        </p:nvSpPr>
        <p:spPr bwMode="gray">
          <a:xfrm>
            <a:off x="8955527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7" name="Content Placeholder 3"/>
          <p:cNvSpPr>
            <a:spLocks noGrp="1"/>
          </p:cNvSpPr>
          <p:nvPr>
            <p:ph sz="quarter" idx="33"/>
          </p:nvPr>
        </p:nvSpPr>
        <p:spPr bwMode="gray">
          <a:xfrm>
            <a:off x="8955527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8" name="Content Placeholder 3"/>
          <p:cNvSpPr>
            <a:spLocks noGrp="1"/>
          </p:cNvSpPr>
          <p:nvPr>
            <p:ph sz="quarter" idx="34"/>
          </p:nvPr>
        </p:nvSpPr>
        <p:spPr bwMode="gray">
          <a:xfrm>
            <a:off x="8955527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/>
          <a:p>
            <a:fld id="{61D1DE91-E2DE-4375-B4FF-ECFCEDDDCBE0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: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2" y="0"/>
            <a:ext cx="12192000" cy="6858000"/>
          </a:xfrm>
          <a:prstGeom prst="rect">
            <a:avLst/>
          </a:prstGeom>
          <a:solidFill>
            <a:srgbClr val="FF000F"/>
          </a:solidFill>
          <a:ln w="25400" cap="flat" cmpd="sng" algn="ctr">
            <a:noFill/>
            <a:prstDash val="solid"/>
          </a:ln>
          <a:effectLst/>
        </p:spPr>
        <p:txBody>
          <a:bodyPr lIns="72009" tIns="72009" rIns="72009" bIns="72009" rtlCol="0" anchor="ctr"/>
          <a:lstStyle/>
          <a:p>
            <a:pPr marL="0" marR="0" lvl="0" indent="0" algn="ctr" defTabSz="914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A90620-6E53-42BB-807B-70CAD0710CDD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1"/>
                </a:solidFill>
              </a:rPr>
              <a:t>—</a:t>
            </a:r>
            <a:endParaRPr lang="en-US" sz="3200" b="1" dirty="0" err="1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B34BC21-AFED-46B1-8268-92A7B5BBDEE1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0C1FE702-2A26-4886-8C77-E6510DB1849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: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945"/>
            <a:ext cx="3643200" cy="360000"/>
          </a:xfrm>
          <a:prstGeom prst="homePlate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0C3FEDD-2DA3-4289-9B1F-96211D1B5114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 bwMode="gray">
          <a:xfrm>
            <a:off x="4124130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8062662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7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2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 bwMode="gray">
          <a:xfrm>
            <a:off x="2" y="0"/>
            <a:ext cx="12192000" cy="6858000"/>
          </a:xfrm>
          <a:custGeom>
            <a:avLst/>
            <a:gdLst>
              <a:gd name="connsiteX0" fmla="*/ 334746 w 12192000"/>
              <a:gd name="connsiteY0" fmla="*/ 530044 h 6858000"/>
              <a:gd name="connsiteX1" fmla="*/ 334746 w 12192000"/>
              <a:gd name="connsiteY1" fmla="*/ 558844 h 6858000"/>
              <a:gd name="connsiteX2" fmla="*/ 561546 w 12192000"/>
              <a:gd name="connsiteY2" fmla="*/ 558844 h 6858000"/>
              <a:gd name="connsiteX3" fmla="*/ 561546 w 12192000"/>
              <a:gd name="connsiteY3" fmla="*/ 53004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4746" y="530044"/>
                </a:moveTo>
                <a:lnTo>
                  <a:pt x="334746" y="558844"/>
                </a:lnTo>
                <a:lnTo>
                  <a:pt x="561546" y="558844"/>
                </a:lnTo>
                <a:lnTo>
                  <a:pt x="561546" y="53004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2366" y="622788"/>
            <a:ext cx="11520898" cy="396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A1F808C0-290B-4263-8A52-B569B4875133}" type="datetime4">
              <a:rPr lang="en-US" smtClean="0"/>
              <a:pPr/>
              <a:t>May 21,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42214" y="447781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800" b="1" dirty="0">
                <a:solidFill>
                  <a:srgbClr val="FF0000"/>
                </a:solidFill>
              </a:rPr>
              <a:t>—</a:t>
            </a:r>
            <a:endParaRPr lang="en-US" sz="1800" b="1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1F808C0-290B-4263-8A52-B569B4875133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4: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70479A72-920A-415B-8469-E7772A79C549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16" y="2793573"/>
            <a:ext cx="3296776" cy="126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: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6884551-BCA1-4427-92BF-DB5CAA0DDF08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 dirty="0">
                <a:solidFill>
                  <a:schemeClr val="bg2"/>
                </a:solidFill>
              </a:rPr>
              <a:t>—</a:t>
            </a:r>
            <a:endParaRPr lang="en-US" sz="3200" b="1" dirty="0" err="1">
              <a:solidFill>
                <a:schemeClr val="bg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FAC380CA-95DB-45F2-99D5-3A1E2DF54CD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EE182003-2699-4135-A685-461A4D33947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 bwMode="gray">
          <a:xfrm>
            <a:off x="332367" y="1931197"/>
            <a:ext cx="11520897" cy="3980439"/>
          </a:xfrm>
        </p:spPr>
        <p:txBody>
          <a:bodyPr/>
          <a:lstStyle>
            <a:lvl1pPr>
              <a:spcBef>
                <a:spcPts val="900"/>
              </a:spcBef>
              <a:defRPr sz="2000"/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3pPr>
            <a:lvl4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4pPr>
            <a:lvl5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5pPr>
            <a:lvl6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6pPr>
            <a:lvl7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7pPr>
            <a:lvl8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8pPr>
            <a:lvl9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F7AFF65D-AAB4-46ED-A858-A6BA48891152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7"/>
            <a:ext cx="11520000" cy="39822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: 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5"/>
            <a:ext cx="11520000" cy="34309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2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2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499782" y="6298397"/>
            <a:ext cx="8490250" cy="500072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rtl="0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32367" y="6489341"/>
            <a:ext cx="1162951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B2016A11-4950-4F3F-938B-45DEE5F72969}" type="datetime4">
              <a:rPr lang="en-US" smtClean="0"/>
              <a:pPr/>
              <a:t>May 21, 2018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3264" y="1931194"/>
            <a:ext cx="11520000" cy="3982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798114" y="6488733"/>
            <a:ext cx="676888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 bwMode="gray">
          <a:xfrm>
            <a:off x="335577" y="6094413"/>
            <a:ext cx="11520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 bwMode="gray">
          <a:xfrm>
            <a:off x="334271" y="6327549"/>
            <a:ext cx="337946" cy="88364"/>
            <a:chOff x="61913" y="5218113"/>
            <a:chExt cx="3138487" cy="820737"/>
          </a:xfrm>
          <a:solidFill>
            <a:schemeClr val="accent3"/>
          </a:solidFill>
        </p:grpSpPr>
        <p:sp>
          <p:nvSpPr>
            <p:cNvPr id="69" name="Freeform 16"/>
            <p:cNvSpPr>
              <a:spLocks noEditPoints="1"/>
            </p:cNvSpPr>
            <p:nvPr userDrawn="1"/>
          </p:nvSpPr>
          <p:spPr bwMode="gray">
            <a:xfrm>
              <a:off x="61913" y="5218113"/>
              <a:ext cx="828675" cy="820737"/>
            </a:xfrm>
            <a:custGeom>
              <a:avLst/>
              <a:gdLst>
                <a:gd name="T0" fmla="*/ 111 w 221"/>
                <a:gd name="T1" fmla="*/ 219 h 219"/>
                <a:gd name="T2" fmla="*/ 53 w 221"/>
                <a:gd name="T3" fmla="*/ 203 h 219"/>
                <a:gd name="T4" fmla="*/ 14 w 221"/>
                <a:gd name="T5" fmla="*/ 163 h 219"/>
                <a:gd name="T6" fmla="*/ 0 w 221"/>
                <a:gd name="T7" fmla="*/ 109 h 219"/>
                <a:gd name="T8" fmla="*/ 15 w 221"/>
                <a:gd name="T9" fmla="*/ 53 h 219"/>
                <a:gd name="T10" fmla="*/ 56 w 221"/>
                <a:gd name="T11" fmla="*/ 14 h 219"/>
                <a:gd name="T12" fmla="*/ 111 w 221"/>
                <a:gd name="T13" fmla="*/ 0 h 219"/>
                <a:gd name="T14" fmla="*/ 168 w 221"/>
                <a:gd name="T15" fmla="*/ 15 h 219"/>
                <a:gd name="T16" fmla="*/ 207 w 221"/>
                <a:gd name="T17" fmla="*/ 55 h 219"/>
                <a:gd name="T18" fmla="*/ 221 w 221"/>
                <a:gd name="T19" fmla="*/ 109 h 219"/>
                <a:gd name="T20" fmla="*/ 206 w 221"/>
                <a:gd name="T21" fmla="*/ 166 h 219"/>
                <a:gd name="T22" fmla="*/ 165 w 221"/>
                <a:gd name="T23" fmla="*/ 205 h 219"/>
                <a:gd name="T24" fmla="*/ 111 w 221"/>
                <a:gd name="T25" fmla="*/ 219 h 219"/>
                <a:gd name="T26" fmla="*/ 111 w 221"/>
                <a:gd name="T27" fmla="*/ 190 h 219"/>
                <a:gd name="T28" fmla="*/ 153 w 221"/>
                <a:gd name="T29" fmla="*/ 180 h 219"/>
                <a:gd name="T30" fmla="*/ 181 w 221"/>
                <a:gd name="T31" fmla="*/ 151 h 219"/>
                <a:gd name="T32" fmla="*/ 191 w 221"/>
                <a:gd name="T33" fmla="*/ 109 h 219"/>
                <a:gd name="T34" fmla="*/ 180 w 221"/>
                <a:gd name="T35" fmla="*/ 67 h 219"/>
                <a:gd name="T36" fmla="*/ 151 w 221"/>
                <a:gd name="T37" fmla="*/ 38 h 219"/>
                <a:gd name="T38" fmla="*/ 111 w 221"/>
                <a:gd name="T39" fmla="*/ 28 h 219"/>
                <a:gd name="T40" fmla="*/ 68 w 221"/>
                <a:gd name="T41" fmla="*/ 39 h 219"/>
                <a:gd name="T42" fmla="*/ 40 w 221"/>
                <a:gd name="T43" fmla="*/ 68 h 219"/>
                <a:gd name="T44" fmla="*/ 31 w 221"/>
                <a:gd name="T45" fmla="*/ 109 h 219"/>
                <a:gd name="T46" fmla="*/ 41 w 221"/>
                <a:gd name="T47" fmla="*/ 152 h 219"/>
                <a:gd name="T48" fmla="*/ 70 w 221"/>
                <a:gd name="T49" fmla="*/ 180 h 219"/>
                <a:gd name="T50" fmla="*/ 111 w 221"/>
                <a:gd name="T51" fmla="*/ 190 h 219"/>
                <a:gd name="T52" fmla="*/ 115 w 221"/>
                <a:gd name="T53" fmla="*/ 50 h 219"/>
                <a:gd name="T54" fmla="*/ 139 w 221"/>
                <a:gd name="T55" fmla="*/ 54 h 219"/>
                <a:gd name="T56" fmla="*/ 156 w 221"/>
                <a:gd name="T57" fmla="*/ 63 h 219"/>
                <a:gd name="T58" fmla="*/ 145 w 221"/>
                <a:gd name="T59" fmla="*/ 85 h 219"/>
                <a:gd name="T60" fmla="*/ 117 w 221"/>
                <a:gd name="T61" fmla="*/ 76 h 219"/>
                <a:gd name="T62" fmla="*/ 93 w 221"/>
                <a:gd name="T63" fmla="*/ 85 h 219"/>
                <a:gd name="T64" fmla="*/ 84 w 221"/>
                <a:gd name="T65" fmla="*/ 110 h 219"/>
                <a:gd name="T66" fmla="*/ 93 w 221"/>
                <a:gd name="T67" fmla="*/ 134 h 219"/>
                <a:gd name="T68" fmla="*/ 117 w 221"/>
                <a:gd name="T69" fmla="*/ 143 h 219"/>
                <a:gd name="T70" fmla="*/ 146 w 221"/>
                <a:gd name="T71" fmla="*/ 132 h 219"/>
                <a:gd name="T72" fmla="*/ 158 w 221"/>
                <a:gd name="T73" fmla="*/ 153 h 219"/>
                <a:gd name="T74" fmla="*/ 140 w 221"/>
                <a:gd name="T75" fmla="*/ 165 h 219"/>
                <a:gd name="T76" fmla="*/ 115 w 221"/>
                <a:gd name="T77" fmla="*/ 169 h 219"/>
                <a:gd name="T78" fmla="*/ 71 w 221"/>
                <a:gd name="T79" fmla="*/ 153 h 219"/>
                <a:gd name="T80" fmla="*/ 54 w 221"/>
                <a:gd name="T81" fmla="*/ 111 h 219"/>
                <a:gd name="T82" fmla="*/ 71 w 221"/>
                <a:gd name="T83" fmla="*/ 67 h 219"/>
                <a:gd name="T84" fmla="*/ 115 w 221"/>
                <a:gd name="T85" fmla="*/ 5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219">
                  <a:moveTo>
                    <a:pt x="111" y="219"/>
                  </a:moveTo>
                  <a:cubicBezTo>
                    <a:pt x="89" y="219"/>
                    <a:pt x="70" y="214"/>
                    <a:pt x="53" y="203"/>
                  </a:cubicBezTo>
                  <a:cubicBezTo>
                    <a:pt x="36" y="193"/>
                    <a:pt x="23" y="180"/>
                    <a:pt x="14" y="163"/>
                  </a:cubicBezTo>
                  <a:cubicBezTo>
                    <a:pt x="4" y="147"/>
                    <a:pt x="0" y="129"/>
                    <a:pt x="0" y="109"/>
                  </a:cubicBezTo>
                  <a:cubicBezTo>
                    <a:pt x="0" y="88"/>
                    <a:pt x="5" y="70"/>
                    <a:pt x="15" y="53"/>
                  </a:cubicBezTo>
                  <a:cubicBezTo>
                    <a:pt x="25" y="36"/>
                    <a:pt x="39" y="23"/>
                    <a:pt x="56" y="14"/>
                  </a:cubicBezTo>
                  <a:cubicBezTo>
                    <a:pt x="73" y="5"/>
                    <a:pt x="91" y="0"/>
                    <a:pt x="111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6"/>
                    <a:pt x="198" y="39"/>
                    <a:pt x="207" y="55"/>
                  </a:cubicBezTo>
                  <a:cubicBezTo>
                    <a:pt x="217" y="72"/>
                    <a:pt x="221" y="90"/>
                    <a:pt x="221" y="109"/>
                  </a:cubicBezTo>
                  <a:cubicBezTo>
                    <a:pt x="221" y="130"/>
                    <a:pt x="216" y="149"/>
                    <a:pt x="206" y="166"/>
                  </a:cubicBezTo>
                  <a:cubicBezTo>
                    <a:pt x="196" y="183"/>
                    <a:pt x="182" y="196"/>
                    <a:pt x="165" y="205"/>
                  </a:cubicBezTo>
                  <a:cubicBezTo>
                    <a:pt x="149" y="214"/>
                    <a:pt x="130" y="219"/>
                    <a:pt x="111" y="219"/>
                  </a:cubicBezTo>
                  <a:close/>
                  <a:moveTo>
                    <a:pt x="111" y="190"/>
                  </a:moveTo>
                  <a:cubicBezTo>
                    <a:pt x="127" y="190"/>
                    <a:pt x="141" y="187"/>
                    <a:pt x="153" y="180"/>
                  </a:cubicBezTo>
                  <a:cubicBezTo>
                    <a:pt x="165" y="173"/>
                    <a:pt x="174" y="163"/>
                    <a:pt x="181" y="151"/>
                  </a:cubicBezTo>
                  <a:cubicBezTo>
                    <a:pt x="187" y="139"/>
                    <a:pt x="191" y="125"/>
                    <a:pt x="191" y="109"/>
                  </a:cubicBezTo>
                  <a:cubicBezTo>
                    <a:pt x="191" y="93"/>
                    <a:pt x="187" y="79"/>
                    <a:pt x="180" y="67"/>
                  </a:cubicBezTo>
                  <a:cubicBezTo>
                    <a:pt x="173" y="55"/>
                    <a:pt x="163" y="45"/>
                    <a:pt x="151" y="38"/>
                  </a:cubicBezTo>
                  <a:cubicBezTo>
                    <a:pt x="139" y="32"/>
                    <a:pt x="126" y="28"/>
                    <a:pt x="111" y="28"/>
                  </a:cubicBezTo>
                  <a:cubicBezTo>
                    <a:pt x="95" y="28"/>
                    <a:pt x="81" y="32"/>
                    <a:pt x="68" y="39"/>
                  </a:cubicBezTo>
                  <a:cubicBezTo>
                    <a:pt x="56" y="46"/>
                    <a:pt x="47" y="56"/>
                    <a:pt x="40" y="68"/>
                  </a:cubicBezTo>
                  <a:cubicBezTo>
                    <a:pt x="34" y="80"/>
                    <a:pt x="31" y="94"/>
                    <a:pt x="31" y="109"/>
                  </a:cubicBezTo>
                  <a:cubicBezTo>
                    <a:pt x="31" y="126"/>
                    <a:pt x="34" y="140"/>
                    <a:pt x="41" y="152"/>
                  </a:cubicBezTo>
                  <a:cubicBezTo>
                    <a:pt x="48" y="164"/>
                    <a:pt x="58" y="174"/>
                    <a:pt x="70" y="180"/>
                  </a:cubicBezTo>
                  <a:cubicBezTo>
                    <a:pt x="82" y="187"/>
                    <a:pt x="95" y="190"/>
                    <a:pt x="111" y="190"/>
                  </a:cubicBezTo>
                  <a:close/>
                  <a:moveTo>
                    <a:pt x="115" y="50"/>
                  </a:moveTo>
                  <a:cubicBezTo>
                    <a:pt x="124" y="50"/>
                    <a:pt x="131" y="51"/>
                    <a:pt x="139" y="54"/>
                  </a:cubicBezTo>
                  <a:cubicBezTo>
                    <a:pt x="146" y="56"/>
                    <a:pt x="152" y="59"/>
                    <a:pt x="156" y="63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37" y="79"/>
                    <a:pt x="128" y="76"/>
                    <a:pt x="117" y="76"/>
                  </a:cubicBezTo>
                  <a:cubicBezTo>
                    <a:pt x="107" y="76"/>
                    <a:pt x="99" y="79"/>
                    <a:pt x="93" y="85"/>
                  </a:cubicBezTo>
                  <a:cubicBezTo>
                    <a:pt x="87" y="91"/>
                    <a:pt x="84" y="100"/>
                    <a:pt x="84" y="110"/>
                  </a:cubicBezTo>
                  <a:cubicBezTo>
                    <a:pt x="84" y="120"/>
                    <a:pt x="87" y="128"/>
                    <a:pt x="93" y="134"/>
                  </a:cubicBezTo>
                  <a:cubicBezTo>
                    <a:pt x="99" y="140"/>
                    <a:pt x="107" y="143"/>
                    <a:pt x="117" y="143"/>
                  </a:cubicBezTo>
                  <a:cubicBezTo>
                    <a:pt x="129" y="143"/>
                    <a:pt x="138" y="139"/>
                    <a:pt x="146" y="132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3" y="158"/>
                    <a:pt x="147" y="162"/>
                    <a:pt x="140" y="165"/>
                  </a:cubicBezTo>
                  <a:cubicBezTo>
                    <a:pt x="132" y="168"/>
                    <a:pt x="124" y="169"/>
                    <a:pt x="115" y="169"/>
                  </a:cubicBezTo>
                  <a:cubicBezTo>
                    <a:pt x="97" y="169"/>
                    <a:pt x="82" y="164"/>
                    <a:pt x="71" y="153"/>
                  </a:cubicBezTo>
                  <a:cubicBezTo>
                    <a:pt x="60" y="142"/>
                    <a:pt x="54" y="128"/>
                    <a:pt x="54" y="111"/>
                  </a:cubicBezTo>
                  <a:cubicBezTo>
                    <a:pt x="54" y="93"/>
                    <a:pt x="60" y="78"/>
                    <a:pt x="71" y="67"/>
                  </a:cubicBezTo>
                  <a:cubicBezTo>
                    <a:pt x="82" y="56"/>
                    <a:pt x="97" y="50"/>
                    <a:pt x="11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0" name="Freeform 17"/>
            <p:cNvSpPr>
              <a:spLocks noEditPoints="1"/>
            </p:cNvSpPr>
            <p:nvPr userDrawn="1"/>
          </p:nvSpPr>
          <p:spPr bwMode="gray">
            <a:xfrm>
              <a:off x="957263" y="5237163"/>
              <a:ext cx="773112" cy="782637"/>
            </a:xfrm>
            <a:custGeom>
              <a:avLst/>
              <a:gdLst>
                <a:gd name="T0" fmla="*/ 305 w 487"/>
                <a:gd name="T1" fmla="*/ 0 h 493"/>
                <a:gd name="T2" fmla="*/ 487 w 487"/>
                <a:gd name="T3" fmla="*/ 493 h 493"/>
                <a:gd name="T4" fmla="*/ 369 w 487"/>
                <a:gd name="T5" fmla="*/ 493 h 493"/>
                <a:gd name="T6" fmla="*/ 336 w 487"/>
                <a:gd name="T7" fmla="*/ 390 h 493"/>
                <a:gd name="T8" fmla="*/ 151 w 487"/>
                <a:gd name="T9" fmla="*/ 390 h 493"/>
                <a:gd name="T10" fmla="*/ 118 w 487"/>
                <a:gd name="T11" fmla="*/ 493 h 493"/>
                <a:gd name="T12" fmla="*/ 0 w 487"/>
                <a:gd name="T13" fmla="*/ 493 h 493"/>
                <a:gd name="T14" fmla="*/ 184 w 487"/>
                <a:gd name="T15" fmla="*/ 0 h 493"/>
                <a:gd name="T16" fmla="*/ 305 w 487"/>
                <a:gd name="T17" fmla="*/ 0 h 493"/>
                <a:gd name="T18" fmla="*/ 180 w 487"/>
                <a:gd name="T19" fmla="*/ 300 h 493"/>
                <a:gd name="T20" fmla="*/ 307 w 487"/>
                <a:gd name="T21" fmla="*/ 300 h 493"/>
                <a:gd name="T22" fmla="*/ 243 w 487"/>
                <a:gd name="T23" fmla="*/ 104 h 493"/>
                <a:gd name="T24" fmla="*/ 180 w 487"/>
                <a:gd name="T25" fmla="*/ 30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7" h="493">
                  <a:moveTo>
                    <a:pt x="305" y="0"/>
                  </a:moveTo>
                  <a:lnTo>
                    <a:pt x="487" y="493"/>
                  </a:lnTo>
                  <a:lnTo>
                    <a:pt x="369" y="493"/>
                  </a:lnTo>
                  <a:lnTo>
                    <a:pt x="336" y="390"/>
                  </a:lnTo>
                  <a:lnTo>
                    <a:pt x="151" y="390"/>
                  </a:lnTo>
                  <a:lnTo>
                    <a:pt x="118" y="493"/>
                  </a:lnTo>
                  <a:lnTo>
                    <a:pt x="0" y="493"/>
                  </a:lnTo>
                  <a:lnTo>
                    <a:pt x="184" y="0"/>
                  </a:lnTo>
                  <a:lnTo>
                    <a:pt x="305" y="0"/>
                  </a:lnTo>
                  <a:close/>
                  <a:moveTo>
                    <a:pt x="180" y="300"/>
                  </a:moveTo>
                  <a:lnTo>
                    <a:pt x="307" y="300"/>
                  </a:lnTo>
                  <a:lnTo>
                    <a:pt x="243" y="104"/>
                  </a:lnTo>
                  <a:lnTo>
                    <a:pt x="18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1" name="Freeform 18"/>
            <p:cNvSpPr>
              <a:spLocks noEditPoints="1"/>
            </p:cNvSpPr>
            <p:nvPr userDrawn="1"/>
          </p:nvSpPr>
          <p:spPr bwMode="gray">
            <a:xfrm>
              <a:off x="1819275" y="5237163"/>
              <a:ext cx="622300" cy="782637"/>
            </a:xfrm>
            <a:custGeom>
              <a:avLst/>
              <a:gdLst>
                <a:gd name="T0" fmla="*/ 0 w 166"/>
                <a:gd name="T1" fmla="*/ 0 h 209"/>
                <a:gd name="T2" fmla="*/ 82 w 166"/>
                <a:gd name="T3" fmla="*/ 0 h 209"/>
                <a:gd name="T4" fmla="*/ 132 w 166"/>
                <a:gd name="T5" fmla="*/ 15 h 209"/>
                <a:gd name="T6" fmla="*/ 150 w 166"/>
                <a:gd name="T7" fmla="*/ 53 h 209"/>
                <a:gd name="T8" fmla="*/ 128 w 166"/>
                <a:gd name="T9" fmla="*/ 94 h 209"/>
                <a:gd name="T10" fmla="*/ 166 w 166"/>
                <a:gd name="T11" fmla="*/ 146 h 209"/>
                <a:gd name="T12" fmla="*/ 146 w 166"/>
                <a:gd name="T13" fmla="*/ 192 h 209"/>
                <a:gd name="T14" fmla="*/ 86 w 166"/>
                <a:gd name="T15" fmla="*/ 209 h 209"/>
                <a:gd name="T16" fmla="*/ 0 w 166"/>
                <a:gd name="T17" fmla="*/ 209 h 209"/>
                <a:gd name="T18" fmla="*/ 0 w 166"/>
                <a:gd name="T19" fmla="*/ 0 h 209"/>
                <a:gd name="T20" fmla="*/ 78 w 166"/>
                <a:gd name="T21" fmla="*/ 81 h 209"/>
                <a:gd name="T22" fmla="*/ 99 w 166"/>
                <a:gd name="T23" fmla="*/ 75 h 209"/>
                <a:gd name="T24" fmla="*/ 106 w 166"/>
                <a:gd name="T25" fmla="*/ 59 h 209"/>
                <a:gd name="T26" fmla="*/ 99 w 166"/>
                <a:gd name="T27" fmla="*/ 42 h 209"/>
                <a:gd name="T28" fmla="*/ 79 w 166"/>
                <a:gd name="T29" fmla="*/ 37 h 209"/>
                <a:gd name="T30" fmla="*/ 46 w 166"/>
                <a:gd name="T31" fmla="*/ 37 h 209"/>
                <a:gd name="T32" fmla="*/ 46 w 166"/>
                <a:gd name="T33" fmla="*/ 81 h 209"/>
                <a:gd name="T34" fmla="*/ 78 w 166"/>
                <a:gd name="T35" fmla="*/ 81 h 209"/>
                <a:gd name="T36" fmla="*/ 84 w 166"/>
                <a:gd name="T37" fmla="*/ 172 h 209"/>
                <a:gd name="T38" fmla="*/ 111 w 166"/>
                <a:gd name="T39" fmla="*/ 165 h 209"/>
                <a:gd name="T40" fmla="*/ 120 w 166"/>
                <a:gd name="T41" fmla="*/ 145 h 209"/>
                <a:gd name="T42" fmla="*/ 111 w 166"/>
                <a:gd name="T43" fmla="*/ 124 h 209"/>
                <a:gd name="T44" fmla="*/ 85 w 166"/>
                <a:gd name="T45" fmla="*/ 117 h 209"/>
                <a:gd name="T46" fmla="*/ 46 w 166"/>
                <a:gd name="T47" fmla="*/ 117 h 209"/>
                <a:gd name="T48" fmla="*/ 46 w 166"/>
                <a:gd name="T49" fmla="*/ 172 h 209"/>
                <a:gd name="T50" fmla="*/ 84 w 166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19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6" y="120"/>
                    <a:pt x="166" y="146"/>
                  </a:cubicBezTo>
                  <a:cubicBezTo>
                    <a:pt x="166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8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7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8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7" y="160"/>
                    <a:pt x="120" y="154"/>
                    <a:pt x="120" y="145"/>
                  </a:cubicBezTo>
                  <a:cubicBezTo>
                    <a:pt x="120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2" name="Freeform 19"/>
            <p:cNvSpPr>
              <a:spLocks noEditPoints="1"/>
            </p:cNvSpPr>
            <p:nvPr userDrawn="1"/>
          </p:nvSpPr>
          <p:spPr bwMode="gray">
            <a:xfrm>
              <a:off x="2573338" y="5237163"/>
              <a:ext cx="627062" cy="782637"/>
            </a:xfrm>
            <a:custGeom>
              <a:avLst/>
              <a:gdLst>
                <a:gd name="T0" fmla="*/ 0 w 167"/>
                <a:gd name="T1" fmla="*/ 0 h 209"/>
                <a:gd name="T2" fmla="*/ 82 w 167"/>
                <a:gd name="T3" fmla="*/ 0 h 209"/>
                <a:gd name="T4" fmla="*/ 132 w 167"/>
                <a:gd name="T5" fmla="*/ 15 h 209"/>
                <a:gd name="T6" fmla="*/ 150 w 167"/>
                <a:gd name="T7" fmla="*/ 53 h 209"/>
                <a:gd name="T8" fmla="*/ 128 w 167"/>
                <a:gd name="T9" fmla="*/ 94 h 209"/>
                <a:gd name="T10" fmla="*/ 167 w 167"/>
                <a:gd name="T11" fmla="*/ 146 h 209"/>
                <a:gd name="T12" fmla="*/ 146 w 167"/>
                <a:gd name="T13" fmla="*/ 192 h 209"/>
                <a:gd name="T14" fmla="*/ 86 w 167"/>
                <a:gd name="T15" fmla="*/ 209 h 209"/>
                <a:gd name="T16" fmla="*/ 0 w 167"/>
                <a:gd name="T17" fmla="*/ 209 h 209"/>
                <a:gd name="T18" fmla="*/ 0 w 167"/>
                <a:gd name="T19" fmla="*/ 0 h 209"/>
                <a:gd name="T20" fmla="*/ 79 w 167"/>
                <a:gd name="T21" fmla="*/ 81 h 209"/>
                <a:gd name="T22" fmla="*/ 99 w 167"/>
                <a:gd name="T23" fmla="*/ 75 h 209"/>
                <a:gd name="T24" fmla="*/ 106 w 167"/>
                <a:gd name="T25" fmla="*/ 59 h 209"/>
                <a:gd name="T26" fmla="*/ 99 w 167"/>
                <a:gd name="T27" fmla="*/ 42 h 209"/>
                <a:gd name="T28" fmla="*/ 79 w 167"/>
                <a:gd name="T29" fmla="*/ 37 h 209"/>
                <a:gd name="T30" fmla="*/ 46 w 167"/>
                <a:gd name="T31" fmla="*/ 37 h 209"/>
                <a:gd name="T32" fmla="*/ 46 w 167"/>
                <a:gd name="T33" fmla="*/ 81 h 209"/>
                <a:gd name="T34" fmla="*/ 79 w 167"/>
                <a:gd name="T35" fmla="*/ 81 h 209"/>
                <a:gd name="T36" fmla="*/ 84 w 167"/>
                <a:gd name="T37" fmla="*/ 172 h 209"/>
                <a:gd name="T38" fmla="*/ 111 w 167"/>
                <a:gd name="T39" fmla="*/ 165 h 209"/>
                <a:gd name="T40" fmla="*/ 121 w 167"/>
                <a:gd name="T41" fmla="*/ 145 h 209"/>
                <a:gd name="T42" fmla="*/ 111 w 167"/>
                <a:gd name="T43" fmla="*/ 124 h 209"/>
                <a:gd name="T44" fmla="*/ 85 w 167"/>
                <a:gd name="T45" fmla="*/ 117 h 209"/>
                <a:gd name="T46" fmla="*/ 46 w 167"/>
                <a:gd name="T47" fmla="*/ 117 h 209"/>
                <a:gd name="T48" fmla="*/ 46 w 167"/>
                <a:gd name="T49" fmla="*/ 172 h 209"/>
                <a:gd name="T50" fmla="*/ 84 w 167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20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7" y="120"/>
                    <a:pt x="167" y="146"/>
                  </a:cubicBezTo>
                  <a:cubicBezTo>
                    <a:pt x="167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9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8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9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8" y="160"/>
                    <a:pt x="121" y="154"/>
                    <a:pt x="121" y="145"/>
                  </a:cubicBezTo>
                  <a:cubicBezTo>
                    <a:pt x="121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cxnSp>
        <p:nvCxnSpPr>
          <p:cNvPr id="73" name="Straight Connector 72"/>
          <p:cNvCxnSpPr/>
          <p:nvPr/>
        </p:nvCxnSpPr>
        <p:spPr bwMode="gray">
          <a:xfrm>
            <a:off x="1692854" y="6472543"/>
            <a:ext cx="0" cy="13246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gray">
          <a:xfrm>
            <a:off x="242214" y="426352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2400" b="1" dirty="0">
                <a:solidFill>
                  <a:schemeClr val="bg2"/>
                </a:solidFill>
              </a:rPr>
              <a:t>—</a:t>
            </a:r>
            <a:endParaRPr lang="en-US" sz="2400" b="1" dirty="0" err="1">
              <a:solidFill>
                <a:schemeClr val="bg2"/>
              </a:solidFill>
            </a:endParaRPr>
          </a:p>
        </p:txBody>
      </p:sp>
      <p:pic>
        <p:nvPicPr>
          <p:cNvPr id="16" name="Picture 19"/>
          <p:cNvPicPr>
            <a:picLocks noChangeAspect="1" noChangeArrowheads="1"/>
          </p:cNvPicPr>
          <p:nvPr userDrawn="1"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664" y="6393976"/>
            <a:ext cx="507600" cy="1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0" r:id="rId2"/>
    <p:sldLayoutId id="2147483655" r:id="rId3"/>
    <p:sldLayoutId id="2147483656" r:id="rId4"/>
    <p:sldLayoutId id="2147483657" r:id="rId5"/>
    <p:sldLayoutId id="2147483658" r:id="rId6"/>
    <p:sldLayoutId id="2147483653" r:id="rId7"/>
    <p:sldLayoutId id="2147483650" r:id="rId8"/>
    <p:sldLayoutId id="2147483691" r:id="rId9"/>
    <p:sldLayoutId id="2147483661" r:id="rId10"/>
    <p:sldLayoutId id="2147483696" r:id="rId11"/>
    <p:sldLayoutId id="2147483663" r:id="rId12"/>
    <p:sldLayoutId id="2147483662" r:id="rId13"/>
    <p:sldLayoutId id="2147483664" r:id="rId14"/>
    <p:sldLayoutId id="2147483692" r:id="rId15"/>
    <p:sldLayoutId id="2147483693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700" r:id="rId22"/>
    <p:sldLayoutId id="2147483659" r:id="rId23"/>
    <p:sldLayoutId id="2147483660" r:id="rId24"/>
    <p:sldLayoutId id="2147483694" r:id="rId25"/>
    <p:sldLayoutId id="2147483677" r:id="rId26"/>
    <p:sldLayoutId id="2147483679" r:id="rId27"/>
    <p:sldLayoutId id="2147483680" r:id="rId28"/>
    <p:sldLayoutId id="2147483666" r:id="rId29"/>
    <p:sldLayoutId id="2147483672" r:id="rId30"/>
    <p:sldLayoutId id="2147483673" r:id="rId31"/>
    <p:sldLayoutId id="2147483674" r:id="rId32"/>
    <p:sldLayoutId id="2147483675" r:id="rId33"/>
    <p:sldLayoutId id="2147483676" r:id="rId34"/>
    <p:sldLayoutId id="2147483701" r:id="rId35"/>
    <p:sldLayoutId id="2147483681" r:id="rId36"/>
    <p:sldLayoutId id="2147483682" r:id="rId37"/>
    <p:sldLayoutId id="2147483702" r:id="rId38"/>
    <p:sldLayoutId id="2147483703" r:id="rId39"/>
    <p:sldLayoutId id="2147483699" r:id="rId40"/>
    <p:sldLayoutId id="2147483695" r:id="rId41"/>
    <p:sldLayoutId id="2147483683" r:id="rId42"/>
    <p:sldLayoutId id="2147483684" r:id="rId43"/>
    <p:sldLayoutId id="2147483698" r:id="rId44"/>
    <p:sldLayoutId id="2147483697" r:id="rId45"/>
    <p:sldLayoutId id="2147483685" r:id="rId46"/>
    <p:sldLayoutId id="2147483686" r:id="rId47"/>
    <p:sldLayoutId id="2147483687" r:id="rId48"/>
    <p:sldLayoutId id="2147483688" r:id="rId49"/>
    <p:sldLayoutId id="2147483689" r:id="rId50"/>
    <p:sldLayoutId id="2147483705" r:id="rId51"/>
    <p:sldLayoutId id="2147483651" r:id="rId52"/>
    <p:sldLayoutId id="2147483652" r:id="rId5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18" indent="-180018" algn="l" defTabSz="914491" rtl="0" eaLnBrk="1" latinLnBrk="0" hangingPunct="1">
        <a:spcBef>
          <a:spcPts val="600"/>
        </a:spcBef>
        <a:buFont typeface="ABBvoiceOffice" panose="020D0603020503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18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12" userDrawn="1">
          <p15:clr>
            <a:srgbClr val="F26B43"/>
          </p15:clr>
        </p15:guide>
        <p15:guide id="4" orient="horz" pos="372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4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r>
              <a:rPr lang="en-US" dirty="0" smtClean="0"/>
              <a:t>PROJECT EXPERIS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it-IT" dirty="0" smtClean="0"/>
              <a:t>KILOMETRO ROSSO – 21/05/2018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it-IT" dirty="0" smtClean="0"/>
              <a:t>Project Work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it-IT" dirty="0" err="1" smtClean="0"/>
              <a:t>Running</a:t>
            </a:r>
            <a:r>
              <a:rPr lang="it-IT" dirty="0" smtClean="0"/>
              <a:t> a </a:t>
            </a:r>
            <a:r>
              <a:rPr lang="it-IT" dirty="0" err="1" smtClean="0"/>
              <a:t>maze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it-IT" dirty="0" smtClean="0"/>
              <a:t>Marco Stucchi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7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v1.0-original – ST Microelectronics original code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Getting familiar with the code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14" y="1596113"/>
            <a:ext cx="7475449" cy="44786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gray">
          <a:xfrm>
            <a:off x="9098329" y="5928727"/>
            <a:ext cx="1891703" cy="3451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72000" tIns="72000" rIns="72000" bIns="72000" rtlCol="0">
            <a:noAutofit/>
          </a:bodyPr>
          <a:lstStyle/>
          <a:p>
            <a:r>
              <a:rPr lang="it-IT" sz="1400" dirty="0" smtClean="0"/>
              <a:t>Release: v1.0-original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70180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bug ?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Check the behaviour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Occasional</a:t>
            </a:r>
            <a:r>
              <a:rPr lang="it-IT" sz="2000" dirty="0" smtClean="0"/>
              <a:t> </a:t>
            </a:r>
            <a:r>
              <a:rPr lang="it-IT" sz="2000" dirty="0" err="1" smtClean="0"/>
              <a:t>glitch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detected</a:t>
            </a:r>
            <a:r>
              <a:rPr lang="it-IT" sz="2000" dirty="0" smtClean="0"/>
              <a:t> </a:t>
            </a:r>
            <a:r>
              <a:rPr lang="it-IT" sz="2000" dirty="0" err="1" smtClean="0"/>
              <a:t>direction</a:t>
            </a: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What</a:t>
            </a:r>
            <a:r>
              <a:rPr lang="it-IT" sz="2000" dirty="0" smtClean="0"/>
              <a:t> can </a:t>
            </a:r>
            <a:r>
              <a:rPr lang="it-IT" sz="2000" dirty="0" err="1" smtClean="0"/>
              <a:t>we</a:t>
            </a:r>
            <a:r>
              <a:rPr lang="it-IT" sz="2000" dirty="0" smtClean="0"/>
              <a:t> do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Let’s</a:t>
            </a:r>
            <a:r>
              <a:rPr lang="it-IT" sz="2000" dirty="0" smtClean="0"/>
              <a:t> </a:t>
            </a:r>
            <a:r>
              <a:rPr lang="it-IT" sz="2000" dirty="0" err="1" smtClean="0"/>
              <a:t>instrument</a:t>
            </a:r>
            <a:r>
              <a:rPr lang="it-IT" sz="2000" dirty="0" smtClean="0"/>
              <a:t> </a:t>
            </a:r>
            <a:r>
              <a:rPr lang="it-IT" sz="2000" dirty="0" err="1" smtClean="0"/>
              <a:t>our</a:t>
            </a:r>
            <a:r>
              <a:rPr lang="it-IT" sz="2000" dirty="0" smtClean="0"/>
              <a:t> code..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..and </a:t>
            </a:r>
            <a:r>
              <a:rPr lang="it-IT" sz="2000" dirty="0" err="1" smtClean="0"/>
              <a:t>check</a:t>
            </a:r>
            <a:r>
              <a:rPr lang="it-IT" sz="2000" dirty="0" smtClean="0"/>
              <a:t> the </a:t>
            </a:r>
            <a:r>
              <a:rPr lang="it-IT" sz="2000" dirty="0" err="1" smtClean="0"/>
              <a:t>axis</a:t>
            </a:r>
            <a:r>
              <a:rPr lang="it-IT" sz="2000" dirty="0" smtClean="0"/>
              <a:t> </a:t>
            </a:r>
            <a:r>
              <a:rPr lang="it-IT" sz="2000" dirty="0" err="1" smtClean="0"/>
              <a:t>rotation</a:t>
            </a:r>
            <a:r>
              <a:rPr lang="it-IT" sz="2000" dirty="0" smtClean="0"/>
              <a:t> in a buffer of 256 </a:t>
            </a:r>
            <a:r>
              <a:rPr lang="it-IT" sz="2000" dirty="0" err="1" smtClean="0"/>
              <a:t>values</a:t>
            </a: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..an array of </a:t>
            </a:r>
            <a:r>
              <a:rPr lang="it-IT" sz="2000" dirty="0" err="1" smtClean="0"/>
              <a:t>values</a:t>
            </a:r>
            <a:r>
              <a:rPr lang="it-IT" sz="2000" dirty="0" smtClean="0"/>
              <a:t> </a:t>
            </a:r>
            <a:r>
              <a:rPr lang="it-IT" sz="2000" dirty="0" err="1" smtClean="0"/>
              <a:t>taken</a:t>
            </a:r>
            <a:r>
              <a:rPr lang="it-IT" sz="2000" dirty="0" smtClean="0"/>
              <a:t> from Buffer[1] 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462" y="780333"/>
            <a:ext cx="3870209" cy="513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1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Run-time debugging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Make the correct settings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64" y="1463268"/>
            <a:ext cx="6530254" cy="45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Run-time debugging (</a:t>
            </a:r>
            <a:r>
              <a:rPr lang="en-GB" dirty="0" err="1" smtClean="0"/>
              <a:t>timer_ms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Insert variable that counts </a:t>
            </a:r>
            <a:r>
              <a:rPr lang="en-GB" dirty="0" err="1" smtClean="0"/>
              <a:t>ms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Attach</a:t>
            </a:r>
            <a:r>
              <a:rPr lang="it-IT" sz="2000" dirty="0" smtClean="0"/>
              <a:t> to </a:t>
            </a:r>
            <a:r>
              <a:rPr lang="it-IT" sz="2000" dirty="0" err="1" smtClean="0"/>
              <a:t>specific</a:t>
            </a:r>
            <a:r>
              <a:rPr lang="it-IT" sz="2000" dirty="0" smtClean="0"/>
              <a:t> ISR (</a:t>
            </a:r>
            <a:r>
              <a:rPr lang="it-IT" sz="2000" dirty="0" err="1" smtClean="0"/>
              <a:t>which</a:t>
            </a:r>
            <a:r>
              <a:rPr lang="it-IT" sz="2000" dirty="0" smtClean="0"/>
              <a:t> </a:t>
            </a:r>
            <a:r>
              <a:rPr lang="it-IT" sz="2000" dirty="0" err="1" smtClean="0"/>
              <a:t>one</a:t>
            </a:r>
            <a:r>
              <a:rPr lang="it-IT" sz="2000" dirty="0" smtClean="0"/>
              <a:t> 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Check</a:t>
            </a:r>
            <a:r>
              <a:rPr lang="it-IT" sz="2000" dirty="0" smtClean="0"/>
              <a:t> timer interrupt </a:t>
            </a:r>
            <a:r>
              <a:rPr lang="it-IT" sz="2000" dirty="0" err="1" smtClean="0"/>
              <a:t>interval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Execute</a:t>
            </a:r>
            <a:r>
              <a:rPr lang="it-IT" sz="2000" dirty="0" smtClean="0"/>
              <a:t> </a:t>
            </a:r>
            <a:r>
              <a:rPr lang="it-IT" sz="2000" dirty="0" err="1" smtClean="0"/>
              <a:t>Gyro</a:t>
            </a:r>
            <a:r>
              <a:rPr lang="it-IT" sz="2000" dirty="0" smtClean="0"/>
              <a:t> </a:t>
            </a:r>
            <a:r>
              <a:rPr lang="it-IT" sz="2000" dirty="0" err="1" smtClean="0"/>
              <a:t>reading</a:t>
            </a:r>
            <a:r>
              <a:rPr lang="it-IT" sz="2000" dirty="0" smtClean="0"/>
              <a:t> on timer </a:t>
            </a:r>
            <a:r>
              <a:rPr lang="it-IT" sz="2000" dirty="0" err="1" smtClean="0"/>
              <a:t>change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434" y="682313"/>
            <a:ext cx="4730499" cy="55418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gray">
          <a:xfrm>
            <a:off x="9098329" y="5918336"/>
            <a:ext cx="1891703" cy="3451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72000" tIns="72000" rIns="72000" bIns="72000" rtlCol="0">
            <a:noAutofit/>
          </a:bodyPr>
          <a:lstStyle/>
          <a:p>
            <a:pPr algn="ctr"/>
            <a:r>
              <a:rPr lang="it-IT" sz="1400" dirty="0" smtClean="0"/>
              <a:t>Release: v1.0.2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40102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Buffer debugging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Anything strange ? </a:t>
            </a:r>
            <a:endParaRPr lang="en-GB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1714500" y="1587565"/>
            <a:ext cx="8271164" cy="4412165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 bwMode="gray">
          <a:xfrm>
            <a:off x="5985164" y="3532909"/>
            <a:ext cx="3657600" cy="238991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 bwMode="gray">
          <a:xfrm>
            <a:off x="7637318" y="3979718"/>
            <a:ext cx="2005446" cy="207818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debug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Check the behaviour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Check</a:t>
            </a:r>
            <a:r>
              <a:rPr lang="it-IT" sz="2000" dirty="0" smtClean="0"/>
              <a:t> the </a:t>
            </a:r>
            <a:r>
              <a:rPr lang="it-IT" sz="2000" dirty="0" err="1" smtClean="0"/>
              <a:t>raw</a:t>
            </a:r>
            <a:r>
              <a:rPr lang="it-IT" sz="2000" dirty="0" smtClean="0"/>
              <a:t> data to </a:t>
            </a:r>
            <a:r>
              <a:rPr lang="it-IT" sz="2000" dirty="0" err="1" smtClean="0"/>
              <a:t>see</a:t>
            </a:r>
            <a:r>
              <a:rPr lang="it-IT" sz="2000" dirty="0" smtClean="0"/>
              <a:t> </a:t>
            </a:r>
            <a:r>
              <a:rPr lang="it-IT" sz="2000" dirty="0" err="1" smtClean="0"/>
              <a:t>if</a:t>
            </a:r>
            <a:r>
              <a:rPr lang="it-IT" sz="2000" dirty="0" smtClean="0"/>
              <a:t> </a:t>
            </a:r>
            <a:r>
              <a:rPr lang="it-IT" sz="2000" dirty="0" err="1" smtClean="0"/>
              <a:t>there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a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Let’s</a:t>
            </a:r>
            <a:r>
              <a:rPr lang="it-IT" sz="2000" dirty="0" smtClean="0"/>
              <a:t> </a:t>
            </a:r>
            <a:r>
              <a:rPr lang="it-IT" sz="2000" dirty="0" err="1" smtClean="0"/>
              <a:t>instrument</a:t>
            </a:r>
            <a:r>
              <a:rPr lang="it-IT" sz="2000" dirty="0" smtClean="0"/>
              <a:t> </a:t>
            </a:r>
            <a:r>
              <a:rPr lang="it-IT" sz="2000" dirty="0" err="1" smtClean="0"/>
              <a:t>our</a:t>
            </a:r>
            <a:r>
              <a:rPr lang="it-IT" sz="2000" dirty="0" smtClean="0"/>
              <a:t> code..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..and </a:t>
            </a:r>
            <a:r>
              <a:rPr lang="it-IT" sz="2000" dirty="0" err="1" smtClean="0"/>
              <a:t>check</a:t>
            </a:r>
            <a:r>
              <a:rPr lang="it-IT" sz="2000" dirty="0" smtClean="0"/>
              <a:t> the </a:t>
            </a:r>
            <a:r>
              <a:rPr lang="it-IT" sz="2000" dirty="0" err="1" smtClean="0"/>
              <a:t>raw</a:t>
            </a:r>
            <a:r>
              <a:rPr lang="it-IT" sz="2000" dirty="0" smtClean="0"/>
              <a:t> </a:t>
            </a:r>
            <a:r>
              <a:rPr lang="it-IT" sz="2000" dirty="0" err="1" smtClean="0"/>
              <a:t>axis</a:t>
            </a:r>
            <a:r>
              <a:rPr lang="it-IT" sz="2000" dirty="0" smtClean="0"/>
              <a:t> </a:t>
            </a:r>
            <a:r>
              <a:rPr lang="it-IT" sz="2000" dirty="0" err="1" smtClean="0"/>
              <a:t>rotation</a:t>
            </a:r>
            <a:r>
              <a:rPr lang="it-IT" sz="2000" dirty="0" smtClean="0"/>
              <a:t> in a buffer of 256 </a:t>
            </a:r>
            <a:r>
              <a:rPr lang="it-IT" sz="2000" dirty="0" err="1" smtClean="0"/>
              <a:t>values</a:t>
            </a: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..an array of </a:t>
            </a:r>
            <a:r>
              <a:rPr lang="it-IT" sz="2000" dirty="0" err="1" smtClean="0"/>
              <a:t>values</a:t>
            </a:r>
            <a:r>
              <a:rPr lang="it-IT" sz="2000" dirty="0" smtClean="0"/>
              <a:t> </a:t>
            </a:r>
            <a:r>
              <a:rPr lang="it-IT" sz="2000" dirty="0" err="1" smtClean="0"/>
              <a:t>taken</a:t>
            </a:r>
            <a:r>
              <a:rPr lang="it-IT" sz="2000" dirty="0" smtClean="0"/>
              <a:t> </a:t>
            </a:r>
            <a:r>
              <a:rPr lang="it-IT" sz="2000" dirty="0"/>
              <a:t>from </a:t>
            </a:r>
            <a:r>
              <a:rPr lang="it-IT" sz="2000" dirty="0" err="1" smtClean="0"/>
              <a:t>RawData</a:t>
            </a:r>
            <a:r>
              <a:rPr lang="it-IT" sz="2000" dirty="0" smtClean="0"/>
              <a:t>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Let’s</a:t>
            </a:r>
            <a:r>
              <a:rPr lang="it-IT" sz="2000" dirty="0" smtClean="0"/>
              <a:t> </a:t>
            </a:r>
            <a:r>
              <a:rPr lang="it-IT" sz="2000" dirty="0" err="1" smtClean="0"/>
              <a:t>align</a:t>
            </a:r>
            <a:r>
              <a:rPr lang="it-IT" sz="2000" dirty="0" smtClean="0"/>
              <a:t> in </a:t>
            </a:r>
            <a:r>
              <a:rPr lang="it-IT" sz="2000" dirty="0" err="1" smtClean="0"/>
              <a:t>two</a:t>
            </a:r>
            <a:r>
              <a:rPr lang="it-IT" sz="2000" dirty="0" smtClean="0"/>
              <a:t> </a:t>
            </a:r>
            <a:r>
              <a:rPr lang="it-IT" sz="2000" dirty="0" err="1" smtClean="0"/>
              <a:t>memory</a:t>
            </a:r>
            <a:r>
              <a:rPr lang="it-IT" sz="2000" dirty="0" smtClean="0"/>
              <a:t> </a:t>
            </a:r>
            <a:r>
              <a:rPr lang="it-IT" sz="2000" dirty="0" err="1" smtClean="0"/>
              <a:t>windows</a:t>
            </a:r>
            <a:r>
              <a:rPr lang="it-IT" sz="2000" dirty="0" smtClean="0"/>
              <a:t> and compare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What’s</a:t>
            </a:r>
            <a:r>
              <a:rPr lang="it-IT" sz="2000" dirty="0" smtClean="0"/>
              <a:t> the relation </a:t>
            </a:r>
            <a:r>
              <a:rPr lang="it-IT" sz="2000" dirty="0" err="1" smtClean="0"/>
              <a:t>between</a:t>
            </a:r>
            <a:r>
              <a:rPr lang="it-IT" sz="2000" dirty="0" smtClean="0"/>
              <a:t> the </a:t>
            </a:r>
            <a:r>
              <a:rPr lang="it-IT" sz="2000" dirty="0" err="1" smtClean="0"/>
              <a:t>two</a:t>
            </a:r>
            <a:r>
              <a:rPr lang="it-IT" sz="2000" dirty="0" smtClean="0"/>
              <a:t> buffers ? 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462" y="780333"/>
            <a:ext cx="3870209" cy="51331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9098329" y="5918339"/>
            <a:ext cx="1891703" cy="3451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72000" tIns="72000" rIns="72000" bIns="72000" rtlCol="0">
            <a:noAutofit/>
          </a:bodyPr>
          <a:lstStyle/>
          <a:p>
            <a:pPr algn="ctr"/>
            <a:r>
              <a:rPr lang="it-IT" sz="1400" dirty="0" smtClean="0"/>
              <a:t>Release: v1.0.3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248226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3471969" y="578404"/>
            <a:ext cx="6847882" cy="542506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Raw Data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Wrong scaling factor ? </a:t>
            </a:r>
            <a:endParaRPr lang="en-GB" dirty="0"/>
          </a:p>
        </p:txBody>
      </p:sp>
      <p:sp>
        <p:nvSpPr>
          <p:cNvPr id="10" name="Frame 9"/>
          <p:cNvSpPr/>
          <p:nvPr/>
        </p:nvSpPr>
        <p:spPr bwMode="gray">
          <a:xfrm>
            <a:off x="4343400" y="4010891"/>
            <a:ext cx="4873336" cy="176645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 bwMode="gray">
          <a:xfrm>
            <a:off x="4343400" y="1257300"/>
            <a:ext cx="4457700" cy="218209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 found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Typecast confusion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3757083" y="976745"/>
            <a:ext cx="6339251" cy="4770006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 bwMode="gray">
          <a:xfrm>
            <a:off x="5101937" y="2047009"/>
            <a:ext cx="883228" cy="571500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 bwMode="gray">
          <a:xfrm>
            <a:off x="7124701" y="2085108"/>
            <a:ext cx="883228" cy="571500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 bwMode="gray">
          <a:xfrm>
            <a:off x="5036127" y="3674917"/>
            <a:ext cx="883228" cy="571500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 bwMode="gray">
          <a:xfrm>
            <a:off x="4530436" y="4658593"/>
            <a:ext cx="990597" cy="380998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>
            <a:off x="9098329" y="5918343"/>
            <a:ext cx="1891703" cy="3451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72000" tIns="72000" rIns="72000" bIns="72000" rtlCol="0">
            <a:noAutofit/>
          </a:bodyPr>
          <a:lstStyle/>
          <a:p>
            <a:pPr algn="ctr"/>
            <a:r>
              <a:rPr lang="it-IT" sz="1400" dirty="0" smtClean="0"/>
              <a:t>Release: v1.1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18925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 smtClean="0"/>
              <a:t>PROJECT EXPERIS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Maze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STM32F429I </a:t>
            </a:r>
            <a:r>
              <a:rPr lang="it-IT" dirty="0" err="1" smtClean="0"/>
              <a:t>Discovery</a:t>
            </a:r>
            <a:r>
              <a:rPr lang="it-IT" dirty="0" smtClean="0"/>
              <a:t> Board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932" y="653710"/>
            <a:ext cx="6394174" cy="542992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Orientation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State Machine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Maze_GetNewOrientation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Return </a:t>
            </a:r>
            <a:r>
              <a:rPr lang="it-IT" sz="2000" dirty="0" err="1" smtClean="0"/>
              <a:t>bool</a:t>
            </a:r>
            <a:r>
              <a:rPr lang="it-IT" sz="2000" dirty="0" smtClean="0"/>
              <a:t>. </a:t>
            </a:r>
            <a:r>
              <a:rPr lang="it-IT" sz="2000" dirty="0" err="1" smtClean="0"/>
              <a:t>true</a:t>
            </a:r>
            <a:r>
              <a:rPr lang="it-IT" sz="2000" dirty="0" smtClean="0"/>
              <a:t> = </a:t>
            </a:r>
            <a:r>
              <a:rPr lang="it-IT" sz="2000" dirty="0" err="1" smtClean="0"/>
              <a:t>Orientation</a:t>
            </a:r>
            <a:r>
              <a:rPr lang="it-IT" sz="2000" dirty="0" smtClean="0"/>
              <a:t> </a:t>
            </a:r>
            <a:r>
              <a:rPr lang="it-IT" sz="2000" dirty="0" err="1" smtClean="0"/>
              <a:t>updated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Parameters : float </a:t>
            </a:r>
            <a:r>
              <a:rPr lang="en-US" sz="2000" dirty="0" err="1" smtClean="0"/>
              <a:t>XSpeed</a:t>
            </a:r>
            <a:r>
              <a:rPr lang="en-US" sz="2000" dirty="0" smtClean="0"/>
              <a:t>, float </a:t>
            </a:r>
            <a:r>
              <a:rPr lang="en-US" sz="2000" dirty="0" err="1" smtClean="0"/>
              <a:t>Yspeed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Xspeed</a:t>
            </a:r>
            <a:r>
              <a:rPr lang="it-IT" sz="2000" dirty="0" smtClean="0"/>
              <a:t> = Buffer[0], </a:t>
            </a:r>
            <a:r>
              <a:rPr lang="it-IT" sz="2000" dirty="0" err="1" smtClean="0"/>
              <a:t>Yspeed</a:t>
            </a:r>
            <a:r>
              <a:rPr lang="it-IT" sz="2000" dirty="0" smtClean="0"/>
              <a:t> = Buffer[1]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Xspeed</a:t>
            </a:r>
            <a:r>
              <a:rPr lang="it-IT" sz="2000" dirty="0" smtClean="0"/>
              <a:t> </a:t>
            </a:r>
            <a:r>
              <a:rPr lang="it-IT" sz="2000" dirty="0" smtClean="0">
                <a:sym typeface="Wingdings" panose="05000000000000000000" pitchFamily="2" charset="2"/>
              </a:rPr>
              <a:t> Up,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>
                <a:sym typeface="Wingdings" panose="05000000000000000000" pitchFamily="2" charset="2"/>
              </a:rPr>
              <a:t>Yspeed</a:t>
            </a:r>
            <a:r>
              <a:rPr lang="it-IT" sz="2000" dirty="0" smtClean="0">
                <a:sym typeface="Wingdings" panose="05000000000000000000" pitchFamily="2" charset="2"/>
              </a:rPr>
              <a:t>  Left, Right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51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 smtClean="0"/>
              <a:t>PROJECT EXPERIS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Getting</a:t>
            </a:r>
            <a:r>
              <a:rPr lang="it-IT" dirty="0" smtClean="0"/>
              <a:t> the source code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Online </a:t>
            </a:r>
            <a:r>
              <a:rPr lang="it-IT" dirty="0" err="1" smtClean="0"/>
              <a:t>repositories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5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drawing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ST Disco driver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Based</a:t>
            </a:r>
            <a:r>
              <a:rPr lang="it-IT" sz="2000" dirty="0" smtClean="0"/>
              <a:t> on ILI9341 single chip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ST Micro </a:t>
            </a:r>
            <a:r>
              <a:rPr lang="it-IT" sz="2000" dirty="0" err="1" smtClean="0"/>
              <a:t>libraries</a:t>
            </a:r>
            <a:r>
              <a:rPr lang="it-IT" sz="2000" dirty="0" smtClean="0"/>
              <a:t> (no </a:t>
            </a:r>
            <a:r>
              <a:rPr lang="it-IT" sz="2000" dirty="0" err="1" smtClean="0"/>
              <a:t>emWin</a:t>
            </a:r>
            <a:r>
              <a:rPr lang="it-IT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Basic </a:t>
            </a:r>
            <a:r>
              <a:rPr lang="it-IT" sz="2000" dirty="0" err="1" smtClean="0"/>
              <a:t>functions</a:t>
            </a:r>
            <a:r>
              <a:rPr lang="it-IT" sz="2000" dirty="0" smtClean="0"/>
              <a:t>:</a:t>
            </a:r>
          </a:p>
          <a:p>
            <a:pPr marL="465768" lvl="1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LCD_SetTextColor</a:t>
            </a:r>
            <a:endParaRPr lang="it-IT" sz="2000" dirty="0" smtClean="0"/>
          </a:p>
          <a:p>
            <a:pPr marL="465768" lvl="1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LCD_DrawRect</a:t>
            </a:r>
            <a:endParaRPr lang="it-IT" sz="2000" dirty="0" smtClean="0"/>
          </a:p>
          <a:p>
            <a:pPr marL="465768" lvl="1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LCD_FillTriangle</a:t>
            </a: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693" y="1420297"/>
            <a:ext cx="2781688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Available </a:t>
            </a:r>
            <a:r>
              <a:rPr lang="en-GB" dirty="0" err="1" smtClean="0"/>
              <a:t>Colors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ST Disco driver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0x0000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0xFFFF 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0x051F </a:t>
            </a:r>
            <a:r>
              <a:rPr lang="it-IT" sz="2000" dirty="0" smtClean="0">
                <a:solidFill>
                  <a:srgbClr val="00B0F0"/>
                </a:solidFill>
              </a:rPr>
              <a:t>Light Blue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0xF800 </a:t>
            </a:r>
            <a:r>
              <a:rPr lang="it-IT" sz="2000" dirty="0" err="1" smtClean="0">
                <a:solidFill>
                  <a:srgbClr val="FF0000"/>
                </a:solidFill>
              </a:rPr>
              <a:t>Red</a:t>
            </a:r>
            <a:endParaRPr lang="it-IT" sz="2000" dirty="0" smtClean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693" y="1420297"/>
            <a:ext cx="2781688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9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  border and Direction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Center in the middle of the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Outer </a:t>
            </a:r>
            <a:r>
              <a:rPr lang="it-IT" sz="2000" dirty="0" err="1" smtClean="0"/>
              <a:t>size</a:t>
            </a:r>
            <a:r>
              <a:rPr lang="it-IT" sz="2000" dirty="0" smtClean="0"/>
              <a:t> = 198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Arrow </a:t>
            </a:r>
            <a:r>
              <a:rPr lang="it-IT" sz="2000" dirty="0" err="1" smtClean="0"/>
              <a:t>size</a:t>
            </a:r>
            <a:r>
              <a:rPr lang="it-IT" sz="2000" dirty="0" smtClean="0"/>
              <a:t> (base = 36, </a:t>
            </a:r>
            <a:r>
              <a:rPr lang="it-IT" sz="2000" dirty="0" err="1" smtClean="0"/>
              <a:t>height</a:t>
            </a:r>
            <a:r>
              <a:rPr lang="it-IT" sz="2000" dirty="0" smtClean="0"/>
              <a:t> = 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451" y="1420297"/>
            <a:ext cx="2876951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9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Draw  border and Direction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Maze structures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1878950" y="2930553"/>
            <a:ext cx="8426162" cy="19843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gray">
          <a:xfrm>
            <a:off x="9098329" y="5918343"/>
            <a:ext cx="1891703" cy="3451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72000" tIns="72000" rIns="72000" bIns="72000" rtlCol="0">
            <a:noAutofit/>
          </a:bodyPr>
          <a:lstStyle/>
          <a:p>
            <a:pPr algn="ctr"/>
            <a:r>
              <a:rPr lang="it-IT" sz="1400" dirty="0" smtClean="0"/>
              <a:t>Release: </a:t>
            </a:r>
            <a:r>
              <a:rPr lang="it-IT" sz="1400" dirty="0" smtClean="0"/>
              <a:t>v1.2.2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8986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a ball in the maze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New files: </a:t>
            </a:r>
            <a:r>
              <a:rPr lang="en-GB" sz="2000" dirty="0" err="1"/>
              <a:t>ball.c</a:t>
            </a:r>
            <a:r>
              <a:rPr lang="en-GB" sz="2000" dirty="0"/>
              <a:t>/</a:t>
            </a:r>
            <a:r>
              <a:rPr lang="en-GB" sz="2000" dirty="0" err="1"/>
              <a:t>ball.h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Color </a:t>
            </a:r>
            <a:r>
              <a:rPr lang="it-IT" sz="2000" dirty="0" err="1" smtClean="0">
                <a:solidFill>
                  <a:srgbClr val="FF0000"/>
                </a:solidFill>
              </a:rPr>
              <a:t>Red</a:t>
            </a:r>
            <a:r>
              <a:rPr lang="it-IT" sz="2000" dirty="0" smtClean="0">
                <a:solidFill>
                  <a:srgbClr val="FF0000"/>
                </a:solidFill>
              </a:rPr>
              <a:t> </a:t>
            </a:r>
            <a:r>
              <a:rPr lang="it-IT" sz="2000" dirty="0" smtClean="0"/>
              <a:t>(0xF800)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Add</a:t>
            </a:r>
            <a:r>
              <a:rPr lang="it-IT" sz="2000" dirty="0" smtClean="0"/>
              <a:t> </a:t>
            </a:r>
            <a:r>
              <a:rPr lang="it-IT" sz="2000" dirty="0" err="1" smtClean="0"/>
              <a:t>cinematic</a:t>
            </a:r>
            <a:endParaRPr lang="it-IT" sz="2000" dirty="0" smtClean="0"/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Acceleration (e.g. 60 </a:t>
            </a:r>
            <a:r>
              <a:rPr lang="it-IT" sz="2000" dirty="0" err="1" smtClean="0"/>
              <a:t>pixels</a:t>
            </a:r>
            <a:r>
              <a:rPr lang="it-IT" sz="2000" dirty="0" smtClean="0"/>
              <a:t>/s^2)</a:t>
            </a:r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Deceleration</a:t>
            </a:r>
            <a:r>
              <a:rPr lang="it-IT" sz="2000" dirty="0" smtClean="0"/>
              <a:t> (e.g. 15 </a:t>
            </a:r>
            <a:r>
              <a:rPr lang="it-IT" sz="2000" dirty="0" err="1" smtClean="0"/>
              <a:t>pixels</a:t>
            </a:r>
            <a:r>
              <a:rPr lang="it-IT" sz="2000" dirty="0" smtClean="0"/>
              <a:t>/s^2)</a:t>
            </a:r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Speed</a:t>
            </a:r>
            <a:r>
              <a:rPr lang="it-IT" sz="2000" dirty="0" smtClean="0"/>
              <a:t> (e.g. </a:t>
            </a:r>
            <a:r>
              <a:rPr lang="it-IT" sz="2000" dirty="0" err="1" smtClean="0"/>
              <a:t>speed</a:t>
            </a:r>
            <a:r>
              <a:rPr lang="it-IT" sz="2000" dirty="0" smtClean="0"/>
              <a:t> </a:t>
            </a:r>
            <a:r>
              <a:rPr lang="it-IT" sz="2000" dirty="0" err="1" smtClean="0"/>
              <a:t>max</a:t>
            </a:r>
            <a:r>
              <a:rPr lang="it-IT" sz="2000" dirty="0" smtClean="0"/>
              <a:t> = 120 pixel/s)</a:t>
            </a:r>
            <a:endParaRPr lang="it-IT" sz="2000" dirty="0"/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Position (</a:t>
            </a:r>
            <a:r>
              <a:rPr lang="it-IT" sz="2000" dirty="0" err="1" smtClean="0"/>
              <a:t>manage</a:t>
            </a:r>
            <a:r>
              <a:rPr lang="it-IT" sz="2000" dirty="0" smtClean="0"/>
              <a:t> </a:t>
            </a:r>
            <a:r>
              <a:rPr lang="it-IT" sz="2000" dirty="0" err="1" smtClean="0"/>
              <a:t>borders</a:t>
            </a:r>
            <a:r>
              <a:rPr lang="it-IT" sz="2000" dirty="0" smtClean="0"/>
              <a:t>)</a:t>
            </a:r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Radius</a:t>
            </a:r>
            <a:r>
              <a:rPr lang="it-IT" sz="2000" dirty="0" smtClean="0"/>
              <a:t> = 6 </a:t>
            </a:r>
            <a:r>
              <a:rPr lang="it-IT" sz="2000" dirty="0" err="1" smtClean="0"/>
              <a:t>px</a:t>
            </a:r>
            <a:endParaRPr lang="it-IT" sz="2000" dirty="0" smtClean="0"/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On </a:t>
            </a:r>
            <a:r>
              <a:rPr lang="it-IT" sz="2000" dirty="0" err="1" smtClean="0"/>
              <a:t>border</a:t>
            </a:r>
            <a:r>
              <a:rPr lang="it-IT" sz="2000" dirty="0" smtClean="0"/>
              <a:t> impact: </a:t>
            </a:r>
            <a:r>
              <a:rPr lang="it-IT" sz="2000" dirty="0" err="1" smtClean="0"/>
              <a:t>rebound</a:t>
            </a:r>
            <a:endParaRPr lang="it-IT" sz="2000" dirty="0" smtClean="0"/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Semi-</a:t>
            </a:r>
            <a:r>
              <a:rPr lang="it-IT" sz="2000" dirty="0" err="1" smtClean="0"/>
              <a:t>elastic</a:t>
            </a:r>
            <a:r>
              <a:rPr lang="it-IT" sz="2000" dirty="0" smtClean="0"/>
              <a:t> </a:t>
            </a:r>
            <a:r>
              <a:rPr lang="it-IT" sz="2000" dirty="0" err="1" smtClean="0"/>
              <a:t>rebound</a:t>
            </a:r>
            <a:endParaRPr lang="it-IT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70" y="1405929"/>
            <a:ext cx="2829320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a ball in the maze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22,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GB" sz="2000" dirty="0"/>
              <a:t>New </a:t>
            </a:r>
            <a:r>
              <a:rPr lang="en-GB" sz="2000" dirty="0" smtClean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Ball_Adjust_aVS</a:t>
            </a:r>
            <a:r>
              <a:rPr lang="it-IT" sz="2000" dirty="0" smtClean="0"/>
              <a:t>(</a:t>
            </a:r>
            <a:r>
              <a:rPr lang="it-IT" sz="2000" dirty="0" err="1" smtClean="0"/>
              <a:t>eOrientation</a:t>
            </a:r>
            <a:r>
              <a:rPr lang="it-IT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Maze_DrawTheBall</a:t>
            </a:r>
            <a:r>
              <a:rPr lang="it-IT" sz="2000" dirty="0" smtClean="0"/>
              <a:t>( </a:t>
            </a:r>
            <a:r>
              <a:rPr lang="it-IT" sz="2000" dirty="0" err="1" smtClean="0"/>
              <a:t>uint</a:t>
            </a:r>
            <a:r>
              <a:rPr lang="it-IT" sz="2000" dirty="0" smtClean="0"/>
              <a:t> x, </a:t>
            </a:r>
            <a:r>
              <a:rPr lang="it-IT" sz="2000" dirty="0" err="1" smtClean="0"/>
              <a:t>uint</a:t>
            </a:r>
            <a:r>
              <a:rPr lang="it-IT" sz="2000" dirty="0" smtClean="0"/>
              <a:t> y)</a:t>
            </a:r>
          </a:p>
          <a:p>
            <a:r>
              <a:rPr lang="it-IT" sz="2000" dirty="0" smtClean="0"/>
              <a:t>New </a:t>
            </a:r>
            <a:r>
              <a:rPr lang="it-IT" sz="2000" dirty="0" err="1" smtClean="0"/>
              <a:t>class</a:t>
            </a:r>
            <a:r>
              <a:rPr lang="it-IT" sz="2000" dirty="0" smtClean="0"/>
              <a:t>, </a:t>
            </a:r>
            <a:r>
              <a:rPr lang="it-IT" sz="2000" b="1" dirty="0" smtClean="0"/>
              <a:t>Ball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float </a:t>
            </a:r>
            <a:r>
              <a:rPr lang="it-IT" sz="2000" dirty="0" err="1" smtClean="0"/>
              <a:t>x_accel</a:t>
            </a:r>
            <a:r>
              <a:rPr lang="it-IT" sz="2000" dirty="0" smtClean="0"/>
              <a:t>, </a:t>
            </a:r>
            <a:r>
              <a:rPr lang="it-IT" sz="2000" dirty="0" err="1" smtClean="0"/>
              <a:t>y_accel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float </a:t>
            </a:r>
            <a:r>
              <a:rPr lang="it-IT" sz="2000" dirty="0" err="1" smtClean="0"/>
              <a:t>x_speed</a:t>
            </a:r>
            <a:r>
              <a:rPr lang="it-IT" sz="2000" dirty="0" smtClean="0"/>
              <a:t>, </a:t>
            </a:r>
            <a:r>
              <a:rPr lang="it-IT" sz="2000" dirty="0" err="1"/>
              <a:t>y</a:t>
            </a:r>
            <a:r>
              <a:rPr lang="it-IT" sz="2000" dirty="0" err="1" smtClean="0"/>
              <a:t>_speed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Float </a:t>
            </a:r>
            <a:r>
              <a:rPr lang="it-IT" sz="2000" dirty="0" err="1" smtClean="0"/>
              <a:t>x_position</a:t>
            </a:r>
            <a:r>
              <a:rPr lang="it-IT" sz="2000" dirty="0" smtClean="0"/>
              <a:t>, </a:t>
            </a:r>
            <a:r>
              <a:rPr lang="it-IT" sz="2000" dirty="0" err="1" smtClean="0"/>
              <a:t>y_position</a:t>
            </a:r>
            <a:endParaRPr lang="it-IT" sz="2000" dirty="0" smtClean="0"/>
          </a:p>
          <a:p>
            <a:r>
              <a:rPr lang="it-IT" sz="2000" dirty="0" err="1" smtClean="0"/>
              <a:t>Used</a:t>
            </a:r>
            <a:r>
              <a:rPr lang="it-IT" sz="2000" dirty="0" smtClean="0"/>
              <a:t> </a:t>
            </a:r>
            <a:r>
              <a:rPr lang="it-IT" sz="2000" dirty="0" err="1" smtClean="0"/>
              <a:t>graphic</a:t>
            </a:r>
            <a:r>
              <a:rPr lang="it-IT" sz="2000" dirty="0" smtClean="0"/>
              <a:t>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LCD_DrawFullCircle</a:t>
            </a:r>
            <a:r>
              <a:rPr lang="it-IT" sz="2000" dirty="0" smtClean="0"/>
              <a:t>(</a:t>
            </a:r>
            <a:r>
              <a:rPr lang="it-IT" sz="2000" dirty="0" err="1" smtClean="0"/>
              <a:t>ushort</a:t>
            </a:r>
            <a:r>
              <a:rPr lang="it-IT" sz="2000" dirty="0" smtClean="0"/>
              <a:t> X, Y, </a:t>
            </a:r>
            <a:r>
              <a:rPr lang="it-IT" sz="2000" dirty="0" err="1" smtClean="0"/>
              <a:t>radius</a:t>
            </a:r>
            <a:r>
              <a:rPr lang="it-IT" sz="2000" dirty="0" smtClean="0"/>
              <a:t>) 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70" y="1405929"/>
            <a:ext cx="2829320" cy="44202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9098329" y="5918343"/>
            <a:ext cx="1891703" cy="3451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72000" tIns="72000" rIns="72000" bIns="72000" rtlCol="0">
            <a:noAutofit/>
          </a:bodyPr>
          <a:lstStyle/>
          <a:p>
            <a:pPr algn="ctr"/>
            <a:r>
              <a:rPr lang="it-IT" sz="1400" dirty="0" smtClean="0"/>
              <a:t>Release: </a:t>
            </a:r>
            <a:r>
              <a:rPr lang="it-IT" sz="1400" dirty="0" smtClean="0"/>
              <a:t>v1.2.3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180319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 the borde</a:t>
            </a:r>
            <a:r>
              <a:rPr lang="en-GB" dirty="0" smtClean="0"/>
              <a:t>r check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22,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Let’s think about something different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New </a:t>
            </a:r>
            <a:r>
              <a:rPr lang="it-IT" sz="2000" dirty="0" err="1" smtClean="0"/>
              <a:t>algorithm</a:t>
            </a:r>
            <a:r>
              <a:rPr lang="it-IT" sz="2000" dirty="0" smtClean="0"/>
              <a:t> </a:t>
            </a:r>
            <a:r>
              <a:rPr lang="it-IT" sz="2000" dirty="0" err="1" smtClean="0"/>
              <a:t>suitable</a:t>
            </a:r>
            <a:r>
              <a:rPr lang="it-IT" sz="2000" dirty="0" smtClean="0"/>
              <a:t> for a </a:t>
            </a:r>
            <a:r>
              <a:rPr lang="it-IT" sz="2000" dirty="0" err="1" smtClean="0"/>
              <a:t>maze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Req</a:t>
            </a:r>
            <a:r>
              <a:rPr lang="it-IT" sz="2000" dirty="0" smtClean="0"/>
              <a:t>: </a:t>
            </a:r>
            <a:r>
              <a:rPr lang="it-IT" sz="2000" dirty="0" err="1" smtClean="0"/>
              <a:t>maze</a:t>
            </a:r>
            <a:r>
              <a:rPr lang="it-IT" sz="2000" dirty="0" smtClean="0"/>
              <a:t> </a:t>
            </a:r>
            <a:r>
              <a:rPr lang="it-IT" sz="2000" dirty="0" err="1" smtClean="0"/>
              <a:t>knowledge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required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Any</a:t>
            </a:r>
            <a:r>
              <a:rPr lang="it-IT" sz="2000" dirty="0" smtClean="0"/>
              <a:t> </a:t>
            </a:r>
            <a:r>
              <a:rPr lang="it-IT" sz="2000" dirty="0" err="1"/>
              <a:t>ideas</a:t>
            </a:r>
            <a:r>
              <a:rPr lang="it-IT" sz="2000" dirty="0"/>
              <a:t>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Readback</a:t>
            </a:r>
            <a:r>
              <a:rPr lang="it-IT" sz="2000" dirty="0" smtClean="0"/>
              <a:t> from the LCD </a:t>
            </a:r>
            <a:r>
              <a:rPr lang="it-IT" sz="2000" dirty="0" err="1" smtClean="0"/>
              <a:t>memory</a:t>
            </a:r>
            <a:r>
              <a:rPr lang="it-IT" sz="2000" dirty="0" smtClean="0"/>
              <a:t> 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Take a look </a:t>
            </a:r>
            <a:r>
              <a:rPr lang="it-IT" sz="2000" dirty="0" err="1" smtClean="0"/>
              <a:t>at</a:t>
            </a:r>
            <a:r>
              <a:rPr lang="it-IT" sz="2000" dirty="0" smtClean="0"/>
              <a:t> the </a:t>
            </a:r>
            <a:r>
              <a:rPr lang="it-IT" sz="2000" dirty="0" err="1" smtClean="0"/>
              <a:t>library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New </a:t>
            </a:r>
            <a:r>
              <a:rPr lang="it-IT" sz="2000" dirty="0" err="1" smtClean="0"/>
              <a:t>functions</a:t>
            </a:r>
            <a:r>
              <a:rPr lang="it-IT" sz="2000" dirty="0" smtClean="0"/>
              <a:t>:</a:t>
            </a:r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Ball_closeToWall</a:t>
            </a:r>
            <a:r>
              <a:rPr lang="it-IT" sz="2000" dirty="0" smtClean="0"/>
              <a:t> ( </a:t>
            </a:r>
            <a:r>
              <a:rPr lang="it-IT" sz="2000" dirty="0" err="1" smtClean="0"/>
              <a:t>which</a:t>
            </a:r>
            <a:r>
              <a:rPr lang="it-IT" sz="2000" dirty="0" smtClean="0"/>
              <a:t> </a:t>
            </a:r>
            <a:r>
              <a:rPr lang="it-IT" sz="2000" dirty="0" err="1" smtClean="0"/>
              <a:t>direction</a:t>
            </a:r>
            <a:r>
              <a:rPr lang="it-IT" sz="2000" dirty="0" smtClean="0"/>
              <a:t> ?)</a:t>
            </a:r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Ball_CheckProximity</a:t>
            </a:r>
            <a:endParaRPr lang="it-IT" sz="2000" dirty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9098329" y="5918343"/>
            <a:ext cx="1891703" cy="3451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72000" tIns="72000" rIns="72000" bIns="72000" rtlCol="0">
            <a:noAutofit/>
          </a:bodyPr>
          <a:lstStyle/>
          <a:p>
            <a:pPr algn="ctr"/>
            <a:r>
              <a:rPr lang="it-IT" sz="1400" dirty="0" smtClean="0"/>
              <a:t>Release: </a:t>
            </a:r>
            <a:r>
              <a:rPr lang="it-IT" sz="1400" dirty="0" smtClean="0"/>
              <a:t>v1.2.4</a:t>
            </a:r>
            <a:endParaRPr lang="en-US" sz="1400" dirty="0" err="1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27" y="1974168"/>
            <a:ext cx="30670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1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Maze, finally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22,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Let’s start drawing a maze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Different</a:t>
            </a:r>
            <a:r>
              <a:rPr lang="it-IT" sz="2000" dirty="0" smtClean="0"/>
              <a:t> </a:t>
            </a:r>
            <a:r>
              <a:rPr lang="it-IT" sz="2000" dirty="0" err="1" smtClean="0"/>
              <a:t>automatic</a:t>
            </a:r>
            <a:r>
              <a:rPr lang="it-IT" sz="2000" dirty="0" smtClean="0"/>
              <a:t> </a:t>
            </a:r>
            <a:r>
              <a:rPr lang="it-IT" sz="2000" dirty="0" err="1" smtClean="0"/>
              <a:t>maze</a:t>
            </a:r>
            <a:r>
              <a:rPr lang="it-IT" sz="2000" dirty="0" smtClean="0"/>
              <a:t> </a:t>
            </a:r>
            <a:r>
              <a:rPr lang="it-IT" sz="2000" dirty="0" err="1" smtClean="0"/>
              <a:t>algorithms</a:t>
            </a:r>
            <a:r>
              <a:rPr lang="it-IT" sz="2000" dirty="0" smtClean="0"/>
              <a:t> are </a:t>
            </a:r>
            <a:r>
              <a:rPr lang="it-IT" sz="2000" dirty="0" err="1" smtClean="0"/>
              <a:t>possible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Recursive </a:t>
            </a:r>
            <a:r>
              <a:rPr lang="it-IT" sz="2000" dirty="0" err="1" smtClean="0"/>
              <a:t>Division</a:t>
            </a:r>
            <a:r>
              <a:rPr lang="it-IT" sz="2000" dirty="0" smtClean="0"/>
              <a:t>:</a:t>
            </a:r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Divide in 4 rooms</a:t>
            </a:r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Make</a:t>
            </a:r>
            <a:r>
              <a:rPr lang="it-IT" sz="2000" dirty="0" smtClean="0"/>
              <a:t> 3 openings</a:t>
            </a:r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Iterate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072" y="2546171"/>
            <a:ext cx="8766282" cy="345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Maze, finally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22,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Let’s start drawing a maze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Let’s</a:t>
            </a:r>
            <a:r>
              <a:rPr lang="it-IT" sz="2000" dirty="0" smtClean="0"/>
              <a:t> start with </a:t>
            </a:r>
            <a:r>
              <a:rPr lang="it-IT" sz="2000" dirty="0" err="1" smtClean="0"/>
              <a:t>something</a:t>
            </a:r>
            <a:r>
              <a:rPr lang="it-IT" sz="2000" dirty="0" smtClean="0"/>
              <a:t> </a:t>
            </a:r>
            <a:r>
              <a:rPr lang="it-IT" sz="2000" dirty="0" err="1" smtClean="0"/>
              <a:t>like</a:t>
            </a:r>
            <a:r>
              <a:rPr lang="it-IT" sz="2000" dirty="0" smtClean="0"/>
              <a:t> </a:t>
            </a:r>
            <a:r>
              <a:rPr lang="it-IT" sz="2000" dirty="0" err="1" smtClean="0"/>
              <a:t>this</a:t>
            </a:r>
            <a:r>
              <a:rPr lang="it-IT" sz="2000" dirty="0" smtClean="0"/>
              <a:t>:</a:t>
            </a:r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Single </a:t>
            </a:r>
            <a:r>
              <a:rPr lang="it-IT" sz="2000" dirty="0" err="1" smtClean="0"/>
              <a:t>iteration</a:t>
            </a:r>
            <a:endParaRPr lang="it-IT" sz="2000" dirty="0" smtClean="0"/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Divide the screen in 4 rooms</a:t>
            </a:r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Make</a:t>
            </a:r>
            <a:r>
              <a:rPr lang="it-IT" sz="2000" dirty="0" smtClean="0"/>
              <a:t> 3 </a:t>
            </a:r>
            <a:r>
              <a:rPr lang="it-IT" sz="2000" dirty="0" err="1" smtClean="0"/>
              <a:t>holes</a:t>
            </a:r>
            <a:r>
              <a:rPr lang="it-IT" sz="2000" dirty="0" smtClean="0"/>
              <a:t> </a:t>
            </a:r>
            <a:r>
              <a:rPr lang="it-IT" sz="2000" dirty="0" err="1" smtClean="0"/>
              <a:t>wherever</a:t>
            </a:r>
            <a:r>
              <a:rPr lang="it-IT" sz="2000" dirty="0" smtClean="0"/>
              <a:t> </a:t>
            </a:r>
            <a:r>
              <a:rPr lang="it-IT" sz="2000" dirty="0" err="1" smtClean="0"/>
              <a:t>you</a:t>
            </a:r>
            <a:r>
              <a:rPr lang="it-IT" sz="2000" dirty="0" smtClean="0"/>
              <a:t> </a:t>
            </a:r>
            <a:r>
              <a:rPr lang="it-IT" sz="2000" dirty="0" err="1" smtClean="0"/>
              <a:t>want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The new </a:t>
            </a:r>
            <a:r>
              <a:rPr lang="it-IT" sz="2000" dirty="0" err="1" smtClean="0"/>
              <a:t>proximity</a:t>
            </a:r>
            <a:r>
              <a:rPr lang="it-IT" sz="2000" dirty="0" smtClean="0"/>
              <a:t> </a:t>
            </a:r>
            <a:r>
              <a:rPr lang="it-IT" sz="2000" dirty="0" err="1" smtClean="0"/>
              <a:t>algorithm</a:t>
            </a:r>
            <a:r>
              <a:rPr lang="it-IT" sz="2000" dirty="0" smtClean="0"/>
              <a:t> </a:t>
            </a:r>
            <a:r>
              <a:rPr lang="it-IT" sz="2000" dirty="0" err="1" smtClean="0"/>
              <a:t>should</a:t>
            </a:r>
            <a:r>
              <a:rPr lang="it-IT" sz="2000" dirty="0" smtClean="0"/>
              <a:t> </a:t>
            </a:r>
            <a:r>
              <a:rPr lang="it-IT" sz="2000" dirty="0" err="1" smtClean="0"/>
              <a:t>already</a:t>
            </a:r>
            <a:r>
              <a:rPr lang="it-IT" sz="2000" dirty="0" smtClean="0"/>
              <a:t> 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N</a:t>
            </a:r>
            <a:r>
              <a:rPr lang="it-IT" sz="2000" dirty="0" smtClean="0"/>
              <a:t>ew </a:t>
            </a:r>
            <a:r>
              <a:rPr lang="it-IT" sz="2000" dirty="0" err="1" smtClean="0"/>
              <a:t>function</a:t>
            </a:r>
            <a:r>
              <a:rPr lang="it-IT" sz="2000" dirty="0" smtClean="0"/>
              <a:t>: </a:t>
            </a:r>
            <a:r>
              <a:rPr lang="it-IT" sz="2000" dirty="0" err="1" smtClean="0"/>
              <a:t>Maze_DrawInner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Possible</a:t>
            </a:r>
            <a:r>
              <a:rPr lang="it-IT" sz="2000" dirty="0" smtClean="0"/>
              <a:t> </a:t>
            </a:r>
            <a:r>
              <a:rPr lang="it-IT" sz="2000" dirty="0" err="1" smtClean="0"/>
              <a:t>cinematic</a:t>
            </a:r>
            <a:r>
              <a:rPr lang="it-IT" sz="2000" dirty="0" smtClean="0"/>
              <a:t> </a:t>
            </a:r>
            <a:r>
              <a:rPr lang="it-IT" sz="2000" dirty="0" err="1" smtClean="0"/>
              <a:t>adjustment</a:t>
            </a:r>
            <a:r>
              <a:rPr lang="it-IT" sz="2000" dirty="0" smtClean="0"/>
              <a:t> (e.g. </a:t>
            </a:r>
            <a:r>
              <a:rPr lang="it-IT" sz="2000" dirty="0" err="1" smtClean="0"/>
              <a:t>deceleration</a:t>
            </a:r>
            <a:r>
              <a:rPr lang="it-IT" sz="2000" dirty="0" smtClean="0"/>
              <a:t>)</a:t>
            </a:r>
            <a:endParaRPr lang="it-IT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97" y="1440690"/>
            <a:ext cx="2838846" cy="4401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gray">
          <a:xfrm>
            <a:off x="9098329" y="5918343"/>
            <a:ext cx="1891703" cy="3451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72000" tIns="72000" rIns="72000" bIns="72000" rtlCol="0">
            <a:noAutofit/>
          </a:bodyPr>
          <a:lstStyle/>
          <a:p>
            <a:pPr algn="ctr"/>
            <a:r>
              <a:rPr lang="it-IT" sz="1400" dirty="0" smtClean="0"/>
              <a:t>Release: </a:t>
            </a:r>
            <a:r>
              <a:rPr lang="it-IT" sz="1400" dirty="0" smtClean="0"/>
              <a:t>v1.2.5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101090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670" y="1472783"/>
            <a:ext cx="2848373" cy="441069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There’s a hole in my maze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22,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Let’s place a destination for the ball wandering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Hole</a:t>
            </a:r>
            <a:r>
              <a:rPr lang="it-IT" sz="2000" dirty="0" smtClean="0"/>
              <a:t> </a:t>
            </a:r>
            <a:r>
              <a:rPr lang="it-IT" sz="2000" dirty="0" err="1" smtClean="0"/>
              <a:t>radius</a:t>
            </a:r>
            <a:r>
              <a:rPr lang="it-IT" sz="2000" dirty="0" smtClean="0"/>
              <a:t> = 12 </a:t>
            </a:r>
            <a:r>
              <a:rPr lang="it-IT" sz="2000" dirty="0" err="1" smtClean="0"/>
              <a:t>pixels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Add</a:t>
            </a:r>
            <a:r>
              <a:rPr lang="it-IT" sz="2000" dirty="0" smtClean="0"/>
              <a:t> the </a:t>
            </a:r>
            <a:r>
              <a:rPr lang="it-IT" sz="2000" dirty="0" err="1" smtClean="0"/>
              <a:t>hole</a:t>
            </a:r>
            <a:r>
              <a:rPr lang="it-IT" sz="2000" dirty="0" smtClean="0"/>
              <a:t> position to the </a:t>
            </a:r>
            <a:r>
              <a:rPr lang="it-IT" sz="2000" dirty="0" err="1" smtClean="0"/>
              <a:t>maze</a:t>
            </a:r>
            <a:r>
              <a:rPr lang="it-IT" sz="2000" dirty="0" smtClean="0"/>
              <a:t> </a:t>
            </a:r>
            <a:r>
              <a:rPr lang="it-IT" sz="2000" dirty="0" err="1" smtClean="0"/>
              <a:t>structure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New </a:t>
            </a:r>
            <a:r>
              <a:rPr lang="it-IT" sz="2000" dirty="0" err="1"/>
              <a:t>function</a:t>
            </a:r>
            <a:r>
              <a:rPr lang="it-IT" sz="2000" dirty="0"/>
              <a:t>: </a:t>
            </a:r>
            <a:r>
              <a:rPr lang="it-IT" sz="2000" dirty="0" err="1" smtClean="0"/>
              <a:t>Maze_DrawHole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10" name="TextBox 9"/>
          <p:cNvSpPr txBox="1"/>
          <p:nvPr/>
        </p:nvSpPr>
        <p:spPr bwMode="gray">
          <a:xfrm>
            <a:off x="9098329" y="5918343"/>
            <a:ext cx="1891703" cy="3451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72000" tIns="72000" rIns="72000" bIns="72000" rtlCol="0">
            <a:noAutofit/>
          </a:bodyPr>
          <a:lstStyle/>
          <a:p>
            <a:pPr algn="ctr"/>
            <a:r>
              <a:rPr lang="it-IT" sz="1400" dirty="0" smtClean="0"/>
              <a:t>Release: </a:t>
            </a:r>
            <a:r>
              <a:rPr lang="it-IT" sz="1400" dirty="0" smtClean="0"/>
              <a:t>v1.2.6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20854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2332316" y="1596113"/>
            <a:ext cx="6976666" cy="43173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repository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https://github.com/experisABB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8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670" y="1472783"/>
            <a:ext cx="2848373" cy="441069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touches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22,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Avoid</a:t>
            </a:r>
            <a:r>
              <a:rPr lang="it-IT" sz="2000" dirty="0" smtClean="0"/>
              <a:t> </a:t>
            </a:r>
            <a:r>
              <a:rPr lang="it-IT" sz="2000" dirty="0" err="1" smtClean="0"/>
              <a:t>bouncing</a:t>
            </a:r>
            <a:r>
              <a:rPr lang="it-IT" sz="2000" dirty="0" smtClean="0"/>
              <a:t> </a:t>
            </a:r>
            <a:r>
              <a:rPr lang="it-IT" sz="2000" dirty="0" err="1" smtClean="0"/>
              <a:t>into</a:t>
            </a:r>
            <a:r>
              <a:rPr lang="it-IT" sz="2000" dirty="0" smtClean="0"/>
              <a:t> the </a:t>
            </a:r>
            <a:r>
              <a:rPr lang="it-IT" sz="2000" dirty="0" err="1" smtClean="0"/>
              <a:t>hole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When</a:t>
            </a:r>
            <a:r>
              <a:rPr lang="it-IT" sz="2000" dirty="0" smtClean="0"/>
              <a:t> the </a:t>
            </a:r>
            <a:r>
              <a:rPr lang="it-IT" sz="2000" dirty="0" err="1" smtClean="0"/>
              <a:t>ball</a:t>
            </a:r>
            <a:r>
              <a:rPr lang="it-IT" sz="2000" dirty="0" smtClean="0"/>
              <a:t> </a:t>
            </a:r>
            <a:r>
              <a:rPr lang="it-IT" sz="2000" dirty="0" err="1" smtClean="0"/>
              <a:t>enters</a:t>
            </a:r>
            <a:r>
              <a:rPr lang="it-IT" sz="2000" dirty="0" smtClean="0"/>
              <a:t> the </a:t>
            </a:r>
            <a:r>
              <a:rPr lang="it-IT" sz="2000" dirty="0" err="1" smtClean="0"/>
              <a:t>hole</a:t>
            </a:r>
            <a:r>
              <a:rPr lang="it-IT" sz="2000" dirty="0" smtClean="0"/>
              <a:t>, </a:t>
            </a:r>
            <a:r>
              <a:rPr lang="it-IT" sz="2000" dirty="0" err="1" smtClean="0"/>
              <a:t>it</a:t>
            </a:r>
            <a:r>
              <a:rPr lang="it-IT" sz="2000" dirty="0" smtClean="0"/>
              <a:t> </a:t>
            </a:r>
            <a:r>
              <a:rPr lang="it-IT" sz="2000" dirty="0" err="1" smtClean="0"/>
              <a:t>is</a:t>
            </a:r>
            <a:r>
              <a:rPr lang="it-IT" sz="2000" dirty="0" smtClean="0"/>
              <a:t> </a:t>
            </a:r>
            <a:r>
              <a:rPr lang="it-IT" sz="2000" dirty="0" err="1" smtClean="0"/>
              <a:t>trapped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And more…. </a:t>
            </a:r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Real games </a:t>
            </a:r>
            <a:r>
              <a:rPr lang="it-IT" sz="2000" dirty="0" err="1" smtClean="0"/>
              <a:t>need</a:t>
            </a:r>
            <a:r>
              <a:rPr lang="it-IT" sz="2000" dirty="0" smtClean="0"/>
              <a:t> a time</a:t>
            </a:r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Store</a:t>
            </a:r>
            <a:r>
              <a:rPr lang="it-IT" sz="2000" dirty="0" smtClean="0"/>
              <a:t> best </a:t>
            </a:r>
            <a:r>
              <a:rPr lang="it-IT" sz="2000" dirty="0" err="1" smtClean="0"/>
              <a:t>times</a:t>
            </a:r>
            <a:r>
              <a:rPr lang="it-IT" sz="2000" dirty="0" smtClean="0"/>
              <a:t> in a non volatile </a:t>
            </a:r>
            <a:r>
              <a:rPr lang="it-IT" sz="2000" dirty="0" err="1" smtClean="0"/>
              <a:t>memory</a:t>
            </a:r>
            <a:endParaRPr lang="it-IT" sz="2000" dirty="0" smtClean="0"/>
          </a:p>
          <a:p>
            <a:pPr marL="522918" lvl="1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You</a:t>
            </a:r>
            <a:r>
              <a:rPr lang="it-IT" sz="2000" dirty="0" smtClean="0"/>
              <a:t> </a:t>
            </a:r>
            <a:r>
              <a:rPr lang="it-IT" sz="2000" dirty="0" err="1" smtClean="0"/>
              <a:t>name</a:t>
            </a:r>
            <a:r>
              <a:rPr lang="it-IT" sz="2000" dirty="0" smtClean="0"/>
              <a:t> </a:t>
            </a:r>
            <a:r>
              <a:rPr lang="it-IT" sz="2000" dirty="0" err="1" smtClean="0"/>
              <a:t>it</a:t>
            </a:r>
            <a:r>
              <a:rPr lang="it-IT" sz="2000" dirty="0" smtClean="0"/>
              <a:t>.. </a:t>
            </a:r>
            <a:endParaRPr lang="it-IT" sz="2000" dirty="0"/>
          </a:p>
        </p:txBody>
      </p:sp>
      <p:sp>
        <p:nvSpPr>
          <p:cNvPr id="10" name="TextBox 9"/>
          <p:cNvSpPr txBox="1"/>
          <p:nvPr/>
        </p:nvSpPr>
        <p:spPr bwMode="gray">
          <a:xfrm>
            <a:off x="9098329" y="5918343"/>
            <a:ext cx="1891703" cy="345185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72000" tIns="72000" rIns="72000" bIns="72000" rtlCol="0">
            <a:noAutofit/>
          </a:bodyPr>
          <a:lstStyle/>
          <a:p>
            <a:pPr algn="ctr"/>
            <a:r>
              <a:rPr lang="it-IT" sz="1400" dirty="0" smtClean="0"/>
              <a:t>Release: </a:t>
            </a:r>
            <a:r>
              <a:rPr lang="it-IT" sz="1400" dirty="0" smtClean="0"/>
              <a:t>v1.2.10</a:t>
            </a:r>
            <a:endParaRPr lang="en-US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131581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154AAD2-0FA1-40C3-BDB9-1741228A7D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0479A72-920A-415B-8469-E7772A79C549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AC3271-A931-471E-A9DC-A2357A91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5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SourceTree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GIT GUI for Windows &amp; MAC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www.sourcetreeapp.com/</a:t>
            </a:r>
            <a:r>
              <a:rPr lang="en-US" sz="2000" dirty="0" smtClean="0"/>
              <a:t> to download specific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Installation</a:t>
            </a:r>
          </a:p>
          <a:p>
            <a:pPr marL="465768" lvl="1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Accept</a:t>
            </a:r>
            <a:r>
              <a:rPr lang="it-IT" sz="2000" dirty="0" smtClean="0"/>
              <a:t> License Agreement</a:t>
            </a:r>
            <a:endParaRPr lang="it-IT" sz="2000" dirty="0"/>
          </a:p>
          <a:p>
            <a:pPr marL="465768" lvl="1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Login with </a:t>
            </a:r>
            <a:r>
              <a:rPr lang="it-IT" sz="2000" dirty="0" err="1" smtClean="0"/>
              <a:t>Atlassian</a:t>
            </a:r>
            <a:r>
              <a:rPr lang="it-IT" sz="2000" dirty="0" smtClean="0"/>
              <a:t> account (</a:t>
            </a:r>
            <a:r>
              <a:rPr lang="it-IT" sz="2000" dirty="0" err="1" smtClean="0"/>
              <a:t>don’t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an account ? </a:t>
            </a:r>
            <a:r>
              <a:rPr lang="it-IT" sz="2000" dirty="0" err="1" smtClean="0"/>
              <a:t>Sign</a:t>
            </a:r>
            <a:r>
              <a:rPr lang="it-IT" sz="2000" dirty="0" smtClean="0"/>
              <a:t> up for </a:t>
            </a:r>
            <a:r>
              <a:rPr lang="it-IT" sz="2000" dirty="0" err="1" smtClean="0"/>
              <a:t>one</a:t>
            </a:r>
            <a:r>
              <a:rPr lang="it-IT" sz="2000" dirty="0" smtClean="0"/>
              <a:t>)</a:t>
            </a:r>
          </a:p>
          <a:p>
            <a:pPr marL="465768" lvl="1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Download and </a:t>
            </a:r>
            <a:r>
              <a:rPr lang="it-IT" sz="2000" dirty="0" err="1" smtClean="0"/>
              <a:t>Install</a:t>
            </a:r>
            <a:r>
              <a:rPr lang="it-IT" sz="2000" dirty="0" smtClean="0"/>
              <a:t> </a:t>
            </a:r>
            <a:r>
              <a:rPr lang="it-IT" sz="2000" dirty="0" err="1" smtClean="0"/>
              <a:t>tools</a:t>
            </a:r>
            <a:r>
              <a:rPr lang="it-IT" sz="2000" dirty="0" smtClean="0"/>
              <a:t> (</a:t>
            </a:r>
            <a:r>
              <a:rPr lang="it-IT" sz="2000" dirty="0" err="1" smtClean="0"/>
              <a:t>Git</a:t>
            </a:r>
            <a:r>
              <a:rPr lang="it-IT" sz="2000" dirty="0" smtClean="0"/>
              <a:t> + </a:t>
            </a:r>
            <a:r>
              <a:rPr lang="it-IT" sz="2000" dirty="0" err="1" smtClean="0"/>
              <a:t>Mercurial</a:t>
            </a:r>
            <a:r>
              <a:rPr lang="it-IT" sz="2000" dirty="0" smtClean="0"/>
              <a:t>)</a:t>
            </a:r>
          </a:p>
          <a:p>
            <a:pPr marL="465768" lvl="1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Use default </a:t>
            </a:r>
            <a:r>
              <a:rPr lang="it-IT" sz="2000" dirty="0" err="1" smtClean="0"/>
              <a:t>ignore</a:t>
            </a:r>
            <a:r>
              <a:rPr lang="it-IT" sz="2000" dirty="0" smtClean="0"/>
              <a:t> file</a:t>
            </a:r>
          </a:p>
          <a:p>
            <a:pPr marL="465768" lvl="1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Skip</a:t>
            </a:r>
            <a:r>
              <a:rPr lang="it-IT" sz="2000" dirty="0" smtClean="0"/>
              <a:t> SSH </a:t>
            </a:r>
            <a:r>
              <a:rPr lang="it-IT" sz="2000" dirty="0" err="1" smtClean="0"/>
              <a:t>key</a:t>
            </a:r>
            <a:endParaRPr lang="it-IT" sz="2000" dirty="0" smtClean="0"/>
          </a:p>
          <a:p>
            <a:pPr marL="465768" lvl="1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465768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SourceTree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Connecting to </a:t>
            </a:r>
            <a:r>
              <a:rPr lang="en-GB" dirty="0" err="1" smtClean="0"/>
              <a:t>Github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2660073" y="1469629"/>
            <a:ext cx="6452754" cy="46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SourceTree</a:t>
            </a:r>
            <a:r>
              <a:rPr lang="en-GB" dirty="0" smtClean="0"/>
              <a:t> settings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Source Path / Destination Path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Get</a:t>
            </a:r>
            <a:r>
              <a:rPr lang="it-IT" sz="2000" dirty="0" smtClean="0"/>
              <a:t> the Source </a:t>
            </a:r>
            <a:r>
              <a:rPr lang="it-IT" sz="2000" dirty="0" err="1" smtClean="0"/>
              <a:t>Path</a:t>
            </a:r>
            <a:r>
              <a:rPr lang="it-IT" sz="2000" dirty="0" smtClean="0"/>
              <a:t> URL from the «</a:t>
            </a:r>
            <a:r>
              <a:rPr lang="it-IT" sz="2000" b="1" dirty="0" smtClean="0"/>
              <a:t>Clone or download» </a:t>
            </a:r>
            <a:r>
              <a:rPr lang="it-IT" sz="2000" dirty="0" smtClean="0"/>
              <a:t>menu in </a:t>
            </a:r>
            <a:r>
              <a:rPr lang="it-IT" sz="2000" dirty="0" err="1" smtClean="0"/>
              <a:t>Github</a:t>
            </a:r>
            <a:r>
              <a:rPr lang="it-IT" sz="2000" dirty="0" smtClean="0"/>
              <a:t> </a:t>
            </a:r>
            <a:r>
              <a:rPr lang="it-IT" sz="2000" dirty="0" err="1" smtClean="0"/>
              <a:t>repository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Set the </a:t>
            </a:r>
            <a:r>
              <a:rPr lang="it-IT" sz="2000" dirty="0" err="1" smtClean="0"/>
              <a:t>Destination</a:t>
            </a:r>
            <a:r>
              <a:rPr lang="it-IT" sz="2000" dirty="0" smtClean="0"/>
              <a:t> </a:t>
            </a:r>
            <a:r>
              <a:rPr lang="it-IT" sz="2000" dirty="0" err="1" smtClean="0"/>
              <a:t>Path</a:t>
            </a:r>
            <a:r>
              <a:rPr lang="it-IT" sz="2000" dirty="0" smtClean="0"/>
              <a:t> </a:t>
            </a:r>
            <a:r>
              <a:rPr lang="it-IT" sz="2000" dirty="0" err="1" smtClean="0"/>
              <a:t>as</a:t>
            </a:r>
            <a:r>
              <a:rPr lang="it-IT" sz="2000" dirty="0" smtClean="0"/>
              <a:t> </a:t>
            </a:r>
            <a:r>
              <a:rPr lang="it-IT" sz="2000" dirty="0" err="1" smtClean="0"/>
              <a:t>desired</a:t>
            </a:r>
            <a:r>
              <a:rPr lang="it-IT" sz="2000" dirty="0" smtClean="0"/>
              <a:t> on the </a:t>
            </a:r>
            <a:r>
              <a:rPr lang="it-IT" sz="2000" dirty="0" err="1" smtClean="0"/>
              <a:t>local</a:t>
            </a:r>
            <a:r>
              <a:rPr lang="it-IT" sz="2000" dirty="0" smtClean="0"/>
              <a:t>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29" y="2344199"/>
            <a:ext cx="53244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SourceTree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Select Starting Tag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Double click on the «</a:t>
            </a:r>
            <a:r>
              <a:rPr lang="it-IT" sz="2000" b="1" dirty="0" smtClean="0"/>
              <a:t>v1.0-original</a:t>
            </a:r>
            <a:r>
              <a:rPr lang="it-IT" sz="2000" dirty="0" smtClean="0"/>
              <a:t>» </a:t>
            </a:r>
            <a:r>
              <a:rPr lang="it-IT" sz="2000" dirty="0" err="1" smtClean="0"/>
              <a:t>tag</a:t>
            </a: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The </a:t>
            </a:r>
            <a:r>
              <a:rPr lang="it-IT" sz="2000" dirty="0" err="1" smtClean="0"/>
              <a:t>empty</a:t>
            </a:r>
            <a:r>
              <a:rPr lang="it-IT" sz="2000" dirty="0" smtClean="0"/>
              <a:t> </a:t>
            </a:r>
            <a:r>
              <a:rPr lang="it-IT" sz="2000" dirty="0" err="1" smtClean="0"/>
              <a:t>circle</a:t>
            </a:r>
            <a:r>
              <a:rPr lang="it-IT" sz="2000" dirty="0" smtClean="0"/>
              <a:t> </a:t>
            </a:r>
            <a:r>
              <a:rPr lang="it-IT" sz="2000" dirty="0" err="1" smtClean="0"/>
              <a:t>indicates</a:t>
            </a:r>
            <a:r>
              <a:rPr lang="it-IT" sz="2000" dirty="0" smtClean="0"/>
              <a:t> the checkout on the </a:t>
            </a:r>
            <a:r>
              <a:rPr lang="it-IT" sz="2000" dirty="0" err="1" smtClean="0"/>
              <a:t>selected</a:t>
            </a:r>
            <a:r>
              <a:rPr lang="it-IT" sz="2000" dirty="0" smtClean="0"/>
              <a:t> Tag</a:t>
            </a:r>
          </a:p>
          <a:p>
            <a:r>
              <a:rPr lang="it-IT" sz="20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66" y="2654418"/>
            <a:ext cx="10494802" cy="335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4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 smtClean="0"/>
              <a:t>PROJECT EXPERIS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Demo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STM32F429I </a:t>
            </a:r>
            <a:r>
              <a:rPr lang="it-IT" dirty="0" err="1"/>
              <a:t>Discovery</a:t>
            </a:r>
            <a:r>
              <a:rPr lang="it-IT" dirty="0"/>
              <a:t> Board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0B36182-58C9-4C1B-84CC-6C61B9F5DD8E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Project </a:t>
            </a:r>
            <a:r>
              <a:rPr lang="en-GB" sz="2000" dirty="0" smtClean="0"/>
              <a:t>file: </a:t>
            </a:r>
            <a:r>
              <a:rPr lang="en-GB" sz="2000" b="1" dirty="0" err="1" smtClean="0"/>
              <a:t>MEMS_Example.uvproj</a:t>
            </a:r>
            <a:endParaRPr lang="en-GB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Can be found under {Destination Path} 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4D1893-7CAE-44F9-8318-D6239363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the Project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844BF6-66EB-4F04-9122-61BFCF2C8B4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FAB2352-921F-4DD8-A99A-A1474F6943FF}" type="datetime4">
              <a:rPr lang="en-US" smtClean="0"/>
              <a:t>May 21, 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F5C42-3451-4ADA-B792-3353785F504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5F9FB-736A-4DED-98FB-79F4F03575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A9B7BDA9-78EF-4ABD-8395-ABE5811325B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smtClean="0"/>
              <a:t>MDK-ARM Project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34" y="2796170"/>
            <a:ext cx="8648265" cy="311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6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B Master">
  <a:themeElements>
    <a:clrScheme name="Custom 2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name="Presentation4" id="{AB123FCC-75BF-413D-9ADE-5DE1BC5101C9}" vid="{30A3DC37-1BE1-4015-B67A-9AB1D23BAC10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ABB PowerPoint Template 16by9</Template>
  <TotalTime>5522</TotalTime>
  <Words>837</Words>
  <Application>Microsoft Office PowerPoint</Application>
  <PresentationFormat>Widescreen</PresentationFormat>
  <Paragraphs>239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ABBvoice</vt:lpstr>
      <vt:lpstr>ABBvoiceOffice</vt:lpstr>
      <vt:lpstr>Arial</vt:lpstr>
      <vt:lpstr>Symbol</vt:lpstr>
      <vt:lpstr>Wingdings</vt:lpstr>
      <vt:lpstr>ABB Master</vt:lpstr>
      <vt:lpstr>Project Work</vt:lpstr>
      <vt:lpstr>Getting the source code</vt:lpstr>
      <vt:lpstr>Github repository</vt:lpstr>
      <vt:lpstr>SourceTree</vt:lpstr>
      <vt:lpstr>SourceTree</vt:lpstr>
      <vt:lpstr>SourceTree settings</vt:lpstr>
      <vt:lpstr>SourceTree</vt:lpstr>
      <vt:lpstr>Demo Application</vt:lpstr>
      <vt:lpstr>Getting the Project</vt:lpstr>
      <vt:lpstr>Project v1.0-original – ST Microelectronics original code</vt:lpstr>
      <vt:lpstr>Possible bug ? </vt:lpstr>
      <vt:lpstr>Run-time debugging </vt:lpstr>
      <vt:lpstr>Run-time debugging (timer_ms)</vt:lpstr>
      <vt:lpstr>Buffer debugging</vt:lpstr>
      <vt:lpstr>Additional debug </vt:lpstr>
      <vt:lpstr>Raw Data</vt:lpstr>
      <vt:lpstr>Bug found</vt:lpstr>
      <vt:lpstr>Maze</vt:lpstr>
      <vt:lpstr>Orientation</vt:lpstr>
      <vt:lpstr>Basic drawing</vt:lpstr>
      <vt:lpstr>Available Colors</vt:lpstr>
      <vt:lpstr>Draw  border and Direction</vt:lpstr>
      <vt:lpstr>Draw  border and Direction</vt:lpstr>
      <vt:lpstr>Add a ball in the maze</vt:lpstr>
      <vt:lpstr>Add a ball in the maze</vt:lpstr>
      <vt:lpstr>Improve the border check</vt:lpstr>
      <vt:lpstr>A Maze, finally </vt:lpstr>
      <vt:lpstr>A Maze, finally </vt:lpstr>
      <vt:lpstr>There’s a hole in my maze </vt:lpstr>
      <vt:lpstr>Final touches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</dc:title>
  <dc:creator>Marco Stucchi</dc:creator>
  <cp:lastModifiedBy>Marco Stucchi</cp:lastModifiedBy>
  <cp:revision>62</cp:revision>
  <dcterms:created xsi:type="dcterms:W3CDTF">2018-05-09T13:10:20Z</dcterms:created>
  <dcterms:modified xsi:type="dcterms:W3CDTF">2018-05-23T07:37:25Z</dcterms:modified>
</cp:coreProperties>
</file>