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8"/>
    <p:restoredTop sz="96405"/>
  </p:normalViewPr>
  <p:slideViewPr>
    <p:cSldViewPr snapToGrid="0">
      <p:cViewPr varScale="1">
        <p:scale>
          <a:sx n="199" d="100"/>
          <a:sy n="199" d="100"/>
        </p:scale>
        <p:origin x="19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5D84-9F91-A396-0765-EF829847C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83A7B-7D58-8495-00E1-BDE022399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2F45-0EF7-17A5-0DBE-C1AA92F2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2582-556F-6A49-B8BC-ACBA301F361C}" type="datetimeFigureOut">
              <a:rPr lang="en-SE" smtClean="0"/>
              <a:t>2022-10-25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19DCD-1D95-9A8D-07B5-FC00C326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F0750-DE4C-6BE3-71C9-74CC472F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3A2C-AADD-DA44-BD03-D10C2036903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4248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F822-899A-D31C-3AEE-33935E17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7D215-A75F-55F2-00EC-C42868B40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D706B-2100-CE79-CEB7-BB350BB9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2582-556F-6A49-B8BC-ACBA301F361C}" type="datetimeFigureOut">
              <a:rPr lang="en-SE" smtClean="0"/>
              <a:t>2022-10-25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46524-9953-CAB3-F083-7AC702FE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9D6C9-505D-7645-9D5A-33F9FA76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3A2C-AADD-DA44-BD03-D10C2036903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955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C07AE-D753-948C-F86A-A73FAB75E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A79FF-571F-F69A-6081-515F813AE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9E316-FEDF-233A-1B5F-F414BB11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2582-556F-6A49-B8BC-ACBA301F361C}" type="datetimeFigureOut">
              <a:rPr lang="en-SE" smtClean="0"/>
              <a:t>2022-10-25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29B7B-008E-1EC5-4357-7236AFB9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EFEDB-3A4C-F686-4C8A-93415A44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3A2C-AADD-DA44-BD03-D10C2036903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6762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BC96-BF4C-3DC8-CA89-4EF48C0A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4658-04C4-6D0E-2B21-A324D092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3BD7A-5389-6722-FFBE-9920EB70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2582-556F-6A49-B8BC-ACBA301F361C}" type="datetimeFigureOut">
              <a:rPr lang="en-SE" smtClean="0"/>
              <a:t>2022-10-25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F409A-1677-525B-73C5-47B98A03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A4331-F7BB-C2A8-69F5-7A2EC6B8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3A2C-AADD-DA44-BD03-D10C2036903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752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FAB0-D401-717C-D070-21B1192E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3B578-4EE7-432E-6810-CC85DC58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1AAF4-1D12-E1D1-CDA3-B78A48F1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2582-556F-6A49-B8BC-ACBA301F361C}" type="datetimeFigureOut">
              <a:rPr lang="en-SE" smtClean="0"/>
              <a:t>2022-10-25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8A3F9-7314-D661-A0BD-09C8750B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2038D-7BC9-307F-B498-D10FE1C9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3A2C-AADD-DA44-BD03-D10C2036903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965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0EEA-572B-D755-E0BB-C07EC092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640C-0AA0-D132-9877-F08840A3A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C8B8B-43C9-CF0E-505E-AB13F2E2F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C0D88-0870-BEBF-B98A-C55D938F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2582-556F-6A49-B8BC-ACBA301F361C}" type="datetimeFigureOut">
              <a:rPr lang="en-SE" smtClean="0"/>
              <a:t>2022-10-25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B55AA-BE48-2ACE-DB37-B02DA748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3BE09-8007-52B3-1998-68F20814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3A2C-AADD-DA44-BD03-D10C2036903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391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FD23-A911-6280-023D-469A9488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3DECC-92AF-19B6-6026-8621B3FD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FB85D-8867-ACDE-C1E4-D4438DC26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67202-889A-1726-5A1B-9ECDAF9E5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F31C6-2D9E-6E31-D3FA-028B33937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0A93D-2761-8CB3-CD60-5B29C1FA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2582-556F-6A49-B8BC-ACBA301F361C}" type="datetimeFigureOut">
              <a:rPr lang="en-SE" smtClean="0"/>
              <a:t>2022-10-25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D0541-0EB9-5629-181F-03195E4B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009E1-9FFA-781B-79C5-A5A00B12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3A2C-AADD-DA44-BD03-D10C2036903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1382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AAA0-6D0F-487F-4EC2-6CCC5ACC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CB863-02DA-806A-D406-7B4373A2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2582-556F-6A49-B8BC-ACBA301F361C}" type="datetimeFigureOut">
              <a:rPr lang="en-SE" smtClean="0"/>
              <a:t>2022-10-25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706BC-D12E-1E43-87B0-5C763AE6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3FCD-935A-DA75-8F3F-811C3559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3A2C-AADD-DA44-BD03-D10C2036903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0951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E2D55-9C7F-4D52-0890-749731CF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2582-556F-6A49-B8BC-ACBA301F361C}" type="datetimeFigureOut">
              <a:rPr lang="en-SE" smtClean="0"/>
              <a:t>2022-10-25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D581B-0C80-5812-AD59-488DC9D9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DAE44-050E-23E1-3907-615A80AB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3A2C-AADD-DA44-BD03-D10C2036903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9039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9E3E-9D2E-E578-C5F6-A292D5D3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6B34D-3319-2B17-CC41-C78C0F9EC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6C50A-08CA-5C18-068D-3029C607E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54E5-3719-4DE9-0497-47A65777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2582-556F-6A49-B8BC-ACBA301F361C}" type="datetimeFigureOut">
              <a:rPr lang="en-SE" smtClean="0"/>
              <a:t>2022-10-25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A0403-DC51-6EC4-040B-2BD81B76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186A6-49B2-8641-AD5F-C5743944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3A2C-AADD-DA44-BD03-D10C2036903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814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566A-16DC-6FE1-FE95-CB483C97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F9819-3800-2760-9C98-DF4467D89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7D434-BDCA-85AB-CF84-0E33D3B6F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29906-0A03-A3F1-50F9-CF3C66B3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2582-556F-6A49-B8BC-ACBA301F361C}" type="datetimeFigureOut">
              <a:rPr lang="en-SE" smtClean="0"/>
              <a:t>2022-10-25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93A70-7FAF-71FC-588E-83F2DA55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F972F-0F2E-9323-DD6C-C2BDBA99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3A2C-AADD-DA44-BD03-D10C2036903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677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3D02F-0481-B357-ECAF-DEDD49EC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8CE80-8105-E8D4-A787-4544641B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717E4-7E32-A6F9-17AA-2171536EA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2582-556F-6A49-B8BC-ACBA301F361C}" type="datetimeFigureOut">
              <a:rPr lang="en-SE" smtClean="0"/>
              <a:t>2022-10-25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B0024-F10D-545F-6D9D-31A8B10EB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DA530-8B4D-810C-CBE5-38FE3EAA6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3A2C-AADD-DA44-BD03-D10C2036903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9277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7259268A-F31F-5DD8-3A30-7CD3C87F527A}"/>
              </a:ext>
            </a:extLst>
          </p:cNvPr>
          <p:cNvSpPr/>
          <p:nvPr/>
        </p:nvSpPr>
        <p:spPr>
          <a:xfrm>
            <a:off x="5653559" y="458706"/>
            <a:ext cx="2651547" cy="5331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C94334-1A20-1395-B6E3-30DF85E672B1}"/>
              </a:ext>
            </a:extLst>
          </p:cNvPr>
          <p:cNvSpPr/>
          <p:nvPr/>
        </p:nvSpPr>
        <p:spPr>
          <a:xfrm>
            <a:off x="2842055" y="456846"/>
            <a:ext cx="2651547" cy="5331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6A3882-B4FA-12C3-F847-13AC9379D0E2}"/>
              </a:ext>
            </a:extLst>
          </p:cNvPr>
          <p:cNvCxnSpPr>
            <a:cxnSpLocks/>
          </p:cNvCxnSpPr>
          <p:nvPr/>
        </p:nvCxnSpPr>
        <p:spPr>
          <a:xfrm flipV="1">
            <a:off x="2396107" y="4829108"/>
            <a:ext cx="1265224" cy="5024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5543FA55-90D5-622D-02FC-AC11B5556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6149" y="4395091"/>
            <a:ext cx="922926" cy="922926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FA8ADE-962E-D71A-E147-33EFECB11E4C}"/>
              </a:ext>
            </a:extLst>
          </p:cNvPr>
          <p:cNvSpPr/>
          <p:nvPr/>
        </p:nvSpPr>
        <p:spPr>
          <a:xfrm>
            <a:off x="6199541" y="2781441"/>
            <a:ext cx="1657969" cy="56982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ysClr val="windowText" lastClr="00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Remote Repository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F58A56-FD11-FC66-73CA-21438A51427E}"/>
              </a:ext>
            </a:extLst>
          </p:cNvPr>
          <p:cNvCxnSpPr>
            <a:cxnSpLocks/>
          </p:cNvCxnSpPr>
          <p:nvPr/>
        </p:nvCxnSpPr>
        <p:spPr>
          <a:xfrm flipV="1">
            <a:off x="4199176" y="3486020"/>
            <a:ext cx="0" cy="912677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2A3A7E-4D07-0E33-51E1-51737395A9AB}"/>
              </a:ext>
            </a:extLst>
          </p:cNvPr>
          <p:cNvCxnSpPr>
            <a:cxnSpLocks/>
          </p:cNvCxnSpPr>
          <p:nvPr/>
        </p:nvCxnSpPr>
        <p:spPr>
          <a:xfrm>
            <a:off x="4732927" y="4822980"/>
            <a:ext cx="1750131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2EB5D3-691A-D43C-905F-2F259731050C}"/>
              </a:ext>
            </a:extLst>
          </p:cNvPr>
          <p:cNvSpPr txBox="1"/>
          <p:nvPr/>
        </p:nvSpPr>
        <p:spPr>
          <a:xfrm>
            <a:off x="3304709" y="5403281"/>
            <a:ext cx="1755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Dev Environment</a:t>
            </a:r>
            <a:endParaRPr lang="en-SE" sz="1200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4D45160E-DFD6-30E3-9B48-A175066E1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0653" y="725736"/>
            <a:ext cx="983642" cy="98364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E6E7194-693F-B861-760C-5EC0DEEB3E65}"/>
              </a:ext>
            </a:extLst>
          </p:cNvPr>
          <p:cNvSpPr txBox="1"/>
          <p:nvPr/>
        </p:nvSpPr>
        <p:spPr>
          <a:xfrm>
            <a:off x="971802" y="5387695"/>
            <a:ext cx="1755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Developer</a:t>
            </a:r>
            <a:endParaRPr lang="en-SE" sz="1200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F2655F3-64E8-CA42-B34E-815B5368DA67}"/>
              </a:ext>
            </a:extLst>
          </p:cNvPr>
          <p:cNvSpPr/>
          <p:nvPr/>
        </p:nvSpPr>
        <p:spPr>
          <a:xfrm>
            <a:off x="3335907" y="2781441"/>
            <a:ext cx="1657969" cy="56982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ysClr val="windowText" lastClr="00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Local Repository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35DE1-059C-8659-A3AC-2D1135FDD549}"/>
              </a:ext>
            </a:extLst>
          </p:cNvPr>
          <p:cNvSpPr txBox="1"/>
          <p:nvPr/>
        </p:nvSpPr>
        <p:spPr>
          <a:xfrm>
            <a:off x="2374900" y="4602638"/>
            <a:ext cx="12864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Build</a:t>
            </a:r>
            <a:endParaRPr lang="en-SE" sz="1050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9F4D18-B645-C310-8BBC-099099ABCED6}"/>
              </a:ext>
            </a:extLst>
          </p:cNvPr>
          <p:cNvSpPr txBox="1"/>
          <p:nvPr/>
        </p:nvSpPr>
        <p:spPr>
          <a:xfrm>
            <a:off x="6168004" y="5403281"/>
            <a:ext cx="1755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CI </a:t>
            </a:r>
            <a:r>
              <a:rPr lang="en-US" sz="12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Server</a:t>
            </a:r>
            <a:endParaRPr lang="en-SE" sz="1200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CD9D1FF5-92F8-27BD-3296-1F49F2FC3E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57672" y="2346992"/>
            <a:ext cx="756470" cy="75647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C283144-D5AE-245F-2B1F-0BDFB92E50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13237" y="2470261"/>
            <a:ext cx="569821" cy="569821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D202F5-1603-23BD-8F18-18EB83456771}"/>
              </a:ext>
            </a:extLst>
          </p:cNvPr>
          <p:cNvCxnSpPr>
            <a:cxnSpLocks/>
          </p:cNvCxnSpPr>
          <p:nvPr/>
        </p:nvCxnSpPr>
        <p:spPr>
          <a:xfrm flipV="1">
            <a:off x="7045769" y="3486020"/>
            <a:ext cx="0" cy="824879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58AE2B-2262-FC95-DA0E-5189FDBBB54E}"/>
              </a:ext>
            </a:extLst>
          </p:cNvPr>
          <p:cNvCxnSpPr>
            <a:cxnSpLocks/>
          </p:cNvCxnSpPr>
          <p:nvPr/>
        </p:nvCxnSpPr>
        <p:spPr>
          <a:xfrm flipV="1">
            <a:off x="4674295" y="3429000"/>
            <a:ext cx="1493708" cy="1082800"/>
          </a:xfrm>
          <a:prstGeom prst="straightConnector1">
            <a:avLst/>
          </a:prstGeom>
          <a:ln w="12700">
            <a:prstDash val="dash"/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CA1283-F98E-2226-15E6-FB7132B4E7D5}"/>
              </a:ext>
            </a:extLst>
          </p:cNvPr>
          <p:cNvCxnSpPr>
            <a:cxnSpLocks/>
          </p:cNvCxnSpPr>
          <p:nvPr/>
        </p:nvCxnSpPr>
        <p:spPr>
          <a:xfrm>
            <a:off x="4164668" y="2118323"/>
            <a:ext cx="0" cy="574687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D8A3E95-C145-EF32-C173-16F3540A797C}"/>
              </a:ext>
            </a:extLst>
          </p:cNvPr>
          <p:cNvSpPr txBox="1"/>
          <p:nvPr/>
        </p:nvSpPr>
        <p:spPr>
          <a:xfrm>
            <a:off x="5204170" y="4559568"/>
            <a:ext cx="8661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Push/Build</a:t>
            </a:r>
            <a:endParaRPr lang="en-SE" sz="1050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C9F37A-F25F-05BF-B497-EE2EB0A65037}"/>
              </a:ext>
            </a:extLst>
          </p:cNvPr>
          <p:cNvCxnSpPr>
            <a:cxnSpLocks/>
          </p:cNvCxnSpPr>
          <p:nvPr/>
        </p:nvCxnSpPr>
        <p:spPr>
          <a:xfrm>
            <a:off x="7459075" y="4782813"/>
            <a:ext cx="1224528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7E25210-1FF3-3715-9E75-3BCA35F37E46}"/>
              </a:ext>
            </a:extLst>
          </p:cNvPr>
          <p:cNvSpPr txBox="1"/>
          <p:nvPr/>
        </p:nvSpPr>
        <p:spPr>
          <a:xfrm>
            <a:off x="7896886" y="4528897"/>
            <a:ext cx="656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Release</a:t>
            </a:r>
            <a:endParaRPr lang="en-SE" sz="1050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99C48A69-5579-4FC9-85C2-3D019BCDE4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20486" y="4322355"/>
            <a:ext cx="1001250" cy="10012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580BE78-82C2-77F7-D251-673D6812C946}"/>
              </a:ext>
            </a:extLst>
          </p:cNvPr>
          <p:cNvSpPr txBox="1"/>
          <p:nvPr/>
        </p:nvSpPr>
        <p:spPr>
          <a:xfrm>
            <a:off x="8443346" y="5403280"/>
            <a:ext cx="1755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Production</a:t>
            </a:r>
            <a:endParaRPr lang="en-SE" sz="1200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2C09296-2DC7-2C98-C552-9C63B57C98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3746" y="4322355"/>
            <a:ext cx="1040950" cy="1117292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8B87C830-A4E5-7919-2E9D-8D06CDCF4F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23123" y="4295313"/>
            <a:ext cx="975000" cy="975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3AE25DC-D566-F822-8582-33EB5052D456}"/>
              </a:ext>
            </a:extLst>
          </p:cNvPr>
          <p:cNvSpPr txBox="1"/>
          <p:nvPr/>
        </p:nvSpPr>
        <p:spPr>
          <a:xfrm>
            <a:off x="3304709" y="1642422"/>
            <a:ext cx="175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Dependencies in Local File System</a:t>
            </a:r>
            <a:endParaRPr lang="en-SE" sz="1200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7967F621-9F2D-11A1-E5F2-B4D58CB62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6080" y="748383"/>
            <a:ext cx="983642" cy="98364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14339BC-781D-876F-AD12-D8BAA57719AF}"/>
              </a:ext>
            </a:extLst>
          </p:cNvPr>
          <p:cNvSpPr txBox="1"/>
          <p:nvPr/>
        </p:nvSpPr>
        <p:spPr>
          <a:xfrm>
            <a:off x="6198147" y="1673823"/>
            <a:ext cx="1657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Dependencies Hosted in the Cloud</a:t>
            </a:r>
            <a:endParaRPr lang="en-SE" sz="1200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15D26F-631B-1292-0421-FCF7F275556F}"/>
              </a:ext>
            </a:extLst>
          </p:cNvPr>
          <p:cNvCxnSpPr>
            <a:cxnSpLocks/>
          </p:cNvCxnSpPr>
          <p:nvPr/>
        </p:nvCxnSpPr>
        <p:spPr>
          <a:xfrm>
            <a:off x="5060239" y="3066352"/>
            <a:ext cx="1035761" cy="0"/>
          </a:xfrm>
          <a:prstGeom prst="straightConnector1">
            <a:avLst/>
          </a:prstGeom>
          <a:ln w="12700">
            <a:prstDash val="dash"/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DBF5501-63CF-DCD3-5B62-01941CBC4EEE}"/>
              </a:ext>
            </a:extLst>
          </p:cNvPr>
          <p:cNvSpPr txBox="1"/>
          <p:nvPr/>
        </p:nvSpPr>
        <p:spPr>
          <a:xfrm>
            <a:off x="3911398" y="3827237"/>
            <a:ext cx="1076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Access</a:t>
            </a:r>
            <a:endParaRPr lang="en-SE" sz="1050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6E5070-BF16-ADBE-23BF-22E939CA0134}"/>
              </a:ext>
            </a:extLst>
          </p:cNvPr>
          <p:cNvSpPr txBox="1"/>
          <p:nvPr/>
        </p:nvSpPr>
        <p:spPr>
          <a:xfrm rot="19710913">
            <a:off x="4736872" y="3747634"/>
            <a:ext cx="1076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Fetch</a:t>
            </a:r>
            <a:endParaRPr lang="en-SE" sz="1050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70E7136-C0A9-F169-95E0-7F0E4B497109}"/>
              </a:ext>
            </a:extLst>
          </p:cNvPr>
          <p:cNvCxnSpPr>
            <a:cxnSpLocks/>
          </p:cNvCxnSpPr>
          <p:nvPr/>
        </p:nvCxnSpPr>
        <p:spPr>
          <a:xfrm>
            <a:off x="7028525" y="2118323"/>
            <a:ext cx="0" cy="574687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E0603EC-57E2-F0B9-0B53-E13F1A3EE38D}"/>
              </a:ext>
            </a:extLst>
          </p:cNvPr>
          <p:cNvSpPr txBox="1"/>
          <p:nvPr/>
        </p:nvSpPr>
        <p:spPr>
          <a:xfrm>
            <a:off x="2641685" y="459446"/>
            <a:ext cx="1755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rPr>
              <a:t>Local Resources</a:t>
            </a:r>
            <a:endParaRPr lang="en-SE" sz="1200" b="1" dirty="0">
              <a:latin typeface="LINUX BIOLINUM CAPITALS" panose="02000503000000000000" pitchFamily="2" charset="0"/>
              <a:ea typeface="LINUX BIOLINUM CAPITALS" panose="02000503000000000000" pitchFamily="2" charset="0"/>
              <a:cs typeface="LINUX BIOLINUM CAPITALS" panose="02000503000000000000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013AF6-14C5-2C78-2FDC-18167451D794}"/>
              </a:ext>
            </a:extLst>
          </p:cNvPr>
          <p:cNvSpPr txBox="1"/>
          <p:nvPr/>
        </p:nvSpPr>
        <p:spPr>
          <a:xfrm>
            <a:off x="5537785" y="458706"/>
            <a:ext cx="1755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rPr>
              <a:t>Remote Resources</a:t>
            </a:r>
            <a:endParaRPr lang="en-SE" sz="1200" b="1" dirty="0">
              <a:latin typeface="LINUX BIOLINUM CAPITALS" panose="02000503000000000000" pitchFamily="2" charset="0"/>
              <a:ea typeface="LINUX BIOLINUM CAPITALS" panose="02000503000000000000" pitchFamily="2" charset="0"/>
              <a:cs typeface="LINUX BIOLINUM CAPITALS" panose="020005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E8D6CC-1720-8FF8-EA1E-7C52B0C2FC18}"/>
              </a:ext>
            </a:extLst>
          </p:cNvPr>
          <p:cNvSpPr txBox="1"/>
          <p:nvPr/>
        </p:nvSpPr>
        <p:spPr>
          <a:xfrm>
            <a:off x="6779739" y="3813121"/>
            <a:ext cx="1076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Access</a:t>
            </a:r>
            <a:endParaRPr lang="en-SE" sz="1050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6BA6E3B-079A-624B-D62B-7DD7814CF080}"/>
              </a:ext>
            </a:extLst>
          </p:cNvPr>
          <p:cNvSpPr txBox="1"/>
          <p:nvPr/>
        </p:nvSpPr>
        <p:spPr>
          <a:xfrm>
            <a:off x="5007184" y="2808666"/>
            <a:ext cx="1076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Fetch</a:t>
            </a:r>
            <a:endParaRPr lang="en-SE" sz="1050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89EBB9D-D24D-D76A-8F03-56B21C6C6427}"/>
              </a:ext>
            </a:extLst>
          </p:cNvPr>
          <p:cNvSpPr txBox="1"/>
          <p:nvPr/>
        </p:nvSpPr>
        <p:spPr>
          <a:xfrm>
            <a:off x="3802167" y="2270582"/>
            <a:ext cx="1076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Get</a:t>
            </a:r>
            <a:endParaRPr lang="en-SE" sz="1050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ADE9FC0-F854-41AA-739E-F81791D2E9DB}"/>
              </a:ext>
            </a:extLst>
          </p:cNvPr>
          <p:cNvSpPr txBox="1"/>
          <p:nvPr/>
        </p:nvSpPr>
        <p:spPr>
          <a:xfrm>
            <a:off x="6676522" y="2296595"/>
            <a:ext cx="1076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Get</a:t>
            </a:r>
            <a:endParaRPr lang="en-SE" sz="1050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5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5B08863-6E06-2646-B60F-98D980DAB053}">
  <we:reference id="wa104381411" version="2.4.1.0" store="en-GB" storeType="OMEX"/>
  <we:alternateReferences>
    <we:reference id="wa104381411" version="2.4.1.0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07D4D14-FDF9-624D-9486-7D7DD1714DA9}">
  <we:reference id="wa200001745" version="1.0.1.5" store="en-GB" storeType="OMEX"/>
  <we:alternateReferences>
    <we:reference id="WA200001745" version="1.0.1.5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35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Linux Biolinum</vt:lpstr>
      <vt:lpstr>LINUX BIOLINUM CAPITALS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César Soto Valero</dc:creator>
  <cp:lastModifiedBy>César Soto Valero</cp:lastModifiedBy>
  <cp:revision>1</cp:revision>
  <dcterms:created xsi:type="dcterms:W3CDTF">2022-10-25T11:08:19Z</dcterms:created>
  <dcterms:modified xsi:type="dcterms:W3CDTF">2022-10-25T12:21:47Z</dcterms:modified>
</cp:coreProperties>
</file>