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3B1D1C-4109-4F1B-ADCC-B994F4567373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30B044A-1670-4AEB-91BD-F2AA374AA4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00400"/>
            <a:ext cx="8382000" cy="1524000"/>
          </a:xfrm>
        </p:spPr>
        <p:txBody>
          <a:bodyPr/>
          <a:lstStyle/>
          <a:p>
            <a:r>
              <a:rPr lang="en-US" sz="5400" dirty="0" smtClean="0"/>
              <a:t>LEXICAL CAPTCHA BEAT-DOWN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724400"/>
            <a:ext cx="8001000" cy="6858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STRUCTURED ATTACK APPROACH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562600"/>
            <a:ext cx="70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r>
              <a:rPr lang="en-US" dirty="0"/>
              <a:t> </a:t>
            </a:r>
            <a:r>
              <a:rPr lang="en-US" dirty="0" smtClean="0"/>
              <a:t>          twitter: @</a:t>
            </a:r>
            <a:r>
              <a:rPr lang="en-US" dirty="0" err="1" smtClean="0"/>
              <a:t>dalmoz</a:t>
            </a:r>
            <a:r>
              <a:rPr lang="en-US" dirty="0" smtClean="0"/>
              <a:t>_        email: </a:t>
            </a:r>
            <a:r>
              <a:rPr lang="en-US" dirty="0" err="1" smtClean="0"/>
              <a:t>zimoshe-gmail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LEXER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4098" name="Picture 2" descr="http://1.bp.blogspot.com/-X2Rmw7adir8/T-vzshXh_TI/AAAAAAAAAMM/tVrPSTTglrs/s1600/fig2.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979138" cy="404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STEPS IN LEXER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dirty="0" smtClean="0"/>
              <a:t>Fetcher</a:t>
            </a:r>
          </a:p>
          <a:p>
            <a:r>
              <a:rPr lang="en-US" sz="6000" dirty="0" smtClean="0"/>
              <a:t>Scan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Head Selection</a:t>
            </a:r>
          </a:p>
          <a:p>
            <a:r>
              <a:rPr lang="en-US" sz="6000" dirty="0" smtClean="0"/>
              <a:t>Head</a:t>
            </a:r>
          </a:p>
          <a:p>
            <a:r>
              <a:rPr lang="en-US" sz="6000" dirty="0" smtClean="0"/>
              <a:t>Clean/Translate (?)</a:t>
            </a:r>
          </a:p>
          <a:p>
            <a:r>
              <a:rPr lang="en-US" sz="6000" dirty="0" smtClean="0"/>
              <a:t>SOLUTION!</a:t>
            </a:r>
          </a:p>
        </p:txBody>
      </p:sp>
    </p:spTree>
    <p:extLst>
      <p:ext uri="{BB962C8B-B14F-4D97-AF65-F5344CB8AC3E}">
        <p14:creationId xmlns:p14="http://schemas.microsoft.com/office/powerpoint/2010/main" val="42314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YEAH! Really… Now what?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29262" cy="42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Real world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/>
              <a:t>Enter the largest number of 99, sixty three, 55 or 19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"ketch" has how many letters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word from "anointed, daringly, redeployment" begins with "r</a:t>
            </a:r>
            <a:r>
              <a:rPr lang="en-US" dirty="0" smtClean="0"/>
              <a:t>"?</a:t>
            </a:r>
          </a:p>
          <a:p>
            <a:endParaRPr lang="en-US" dirty="0"/>
          </a:p>
          <a:p>
            <a:r>
              <a:rPr lang="en-US" dirty="0" smtClean="0"/>
              <a:t>Tokenizing – 1, 2, 3, 4, 5</a:t>
            </a:r>
          </a:p>
          <a:p>
            <a:endParaRPr lang="en-US" dirty="0"/>
          </a:p>
          <a:p>
            <a:r>
              <a:rPr lang="en-US" dirty="0" smtClean="0"/>
              <a:t>Distinct tokenization</a:t>
            </a:r>
          </a:p>
          <a:p>
            <a:endParaRPr lang="en-US" dirty="0"/>
          </a:p>
          <a:p>
            <a:r>
              <a:rPr lang="en-US" dirty="0" smtClean="0"/>
              <a:t>Binary Tree – Boolean Logic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Process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word from "anointed, daringly, redeployment" begins with "r"?</a:t>
            </a:r>
          </a:p>
          <a:p>
            <a:endParaRPr lang="en-US" dirty="0" smtClean="0"/>
          </a:p>
          <a:p>
            <a:r>
              <a:rPr lang="en-US" dirty="0" smtClean="0"/>
              <a:t>Always clean after scanning</a:t>
            </a:r>
          </a:p>
          <a:p>
            <a:endParaRPr lang="en-US" dirty="0"/>
          </a:p>
          <a:p>
            <a:r>
              <a:rPr lang="en-US" dirty="0" smtClean="0"/>
              <a:t>Beware of pitfalls – you need to be sure of your scanning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it’s important?</a:t>
            </a:r>
          </a:p>
          <a:p>
            <a:endParaRPr lang="en-US" dirty="0" smtClean="0"/>
          </a:p>
          <a:p>
            <a:r>
              <a:rPr lang="en-US" dirty="0" smtClean="0"/>
              <a:t>How to define coverage?</a:t>
            </a:r>
          </a:p>
          <a:p>
            <a:endParaRPr lang="en-US" dirty="0"/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 (if given a number)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Efficiancy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Lab is different then real world</a:t>
            </a:r>
          </a:p>
          <a:p>
            <a:endParaRPr lang="en-US" dirty="0"/>
          </a:p>
          <a:p>
            <a:r>
              <a:rPr lang="en-US" dirty="0" smtClean="0"/>
              <a:t>Good and Bad</a:t>
            </a:r>
          </a:p>
          <a:p>
            <a:endParaRPr lang="en-US" dirty="0"/>
          </a:p>
          <a:p>
            <a:r>
              <a:rPr lang="en-US" dirty="0" smtClean="0"/>
              <a:t>If no other options after scanning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- Always guess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9400"/>
            <a:ext cx="2285999" cy="236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upload.wikimedia.org/wikipedia/en/4/40/Octocat%2C_a_Mascot_of_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133600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Proof-of-Concept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https</a:t>
            </a:r>
            <a:r>
              <a:rPr lang="en-US" dirty="0"/>
              <a:t>://github.com/dalmoz/CAPLex</a:t>
            </a:r>
          </a:p>
        </p:txBody>
      </p:sp>
    </p:spTree>
    <p:extLst>
      <p:ext uri="{BB962C8B-B14F-4D97-AF65-F5344CB8AC3E}">
        <p14:creationId xmlns:p14="http://schemas.microsoft.com/office/powerpoint/2010/main" val="14315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 – CAPTCHA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CAPTCHAs are there to protect against misuse – flood, automated attacks</a:t>
            </a:r>
          </a:p>
          <a:p>
            <a:r>
              <a:rPr lang="en-US" dirty="0" smtClean="0"/>
              <a:t>Minimizing impact of flood, </a:t>
            </a:r>
            <a:r>
              <a:rPr lang="en-US" dirty="0" err="1" smtClean="0"/>
              <a:t>DDoS</a:t>
            </a:r>
            <a:r>
              <a:rPr lang="en-US" dirty="0" smtClean="0"/>
              <a:t>, misuse and control.</a:t>
            </a:r>
          </a:p>
          <a:p>
            <a:endParaRPr lang="en-US" dirty="0" smtClean="0"/>
          </a:p>
          <a:p>
            <a:r>
              <a:rPr lang="en-US" dirty="0" smtClean="0"/>
              <a:t>/=-3r]]-3]] Humans, confirm! /132—[</a:t>
            </a:r>
          </a:p>
        </p:txBody>
      </p:sp>
    </p:spTree>
    <p:extLst>
      <p:ext uri="{BB962C8B-B14F-4D97-AF65-F5344CB8AC3E}">
        <p14:creationId xmlns:p14="http://schemas.microsoft.com/office/powerpoint/2010/main" val="38538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Thoughts on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Moshe </a:t>
            </a:r>
            <a:r>
              <a:rPr lang="en-US" dirty="0" err="1" smtClean="0"/>
              <a:t>Zioni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Zimoshe-gmail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dalmoz</a:t>
            </a:r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GOING LEXICAL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CAPTCHA is commonly known as this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doesn’t have to be that way…</a:t>
            </a:r>
          </a:p>
        </p:txBody>
      </p:sp>
      <p:pic>
        <p:nvPicPr>
          <p:cNvPr id="1026" name="Picture 2" descr="http://www.captcha.tv/captcha_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40067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MEDIEVEL 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0102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SO… 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– no rocket science needed, but a human mind is mandatory (synaptic connections enabled)</a:t>
            </a:r>
          </a:p>
          <a:p>
            <a:endParaRPr lang="en-US" dirty="0"/>
          </a:p>
          <a:p>
            <a:r>
              <a:rPr lang="en-US" dirty="0" smtClean="0"/>
              <a:t>121 VS LEXICAL</a:t>
            </a:r>
          </a:p>
          <a:p>
            <a:endParaRPr lang="en-US" dirty="0"/>
          </a:p>
          <a:p>
            <a:r>
              <a:rPr lang="en-US" dirty="0" smtClean="0"/>
              <a:t>Where to find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 smtClean="0"/>
              <a:t>TOKEN (!!!)</a:t>
            </a:r>
          </a:p>
          <a:p>
            <a:r>
              <a:rPr lang="en-US" sz="6000" dirty="0" smtClean="0"/>
              <a:t>Lexeme</a:t>
            </a:r>
          </a:p>
          <a:p>
            <a:r>
              <a:rPr lang="en-US" sz="6000" dirty="0" smtClean="0"/>
              <a:t>Key/Word/Keyword</a:t>
            </a:r>
          </a:p>
        </p:txBody>
      </p:sp>
    </p:spTree>
    <p:extLst>
      <p:ext uri="{BB962C8B-B14F-4D97-AF65-F5344CB8AC3E}">
        <p14:creationId xmlns:p14="http://schemas.microsoft.com/office/powerpoint/2010/main" val="33708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4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Stream to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152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So,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659173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33528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1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3352799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Identifier 2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029200" y="22860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28900" y="2286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200400" y="1524000"/>
            <a:ext cx="3810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64465" y="1580881"/>
            <a:ext cx="20574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1994</TotalTime>
  <Words>326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NewsPrint</vt:lpstr>
      <vt:lpstr>LEXICAL CAPTCHA BEAT-DOWN</vt:lpstr>
      <vt:lpstr>INTRO – CAPTCHA PROMISE</vt:lpstr>
      <vt:lpstr>GOING LEXICAL</vt:lpstr>
      <vt:lpstr>MEDIEVEL CAPTCHA</vt:lpstr>
      <vt:lpstr>SO… LEXICAL ANALYSIS</vt:lpstr>
      <vt:lpstr>Basic terminology</vt:lpstr>
      <vt:lpstr>Example</vt:lpstr>
      <vt:lpstr>Stream to tokens</vt:lpstr>
      <vt:lpstr>So, what?</vt:lpstr>
      <vt:lpstr>LEXER BUILDING</vt:lpstr>
      <vt:lpstr>STEPS IN LEXER PROCESSING</vt:lpstr>
      <vt:lpstr>YEAH! Really… Now what?</vt:lpstr>
      <vt:lpstr>Real world example</vt:lpstr>
      <vt:lpstr>Fetch</vt:lpstr>
      <vt:lpstr>Scan</vt:lpstr>
      <vt:lpstr>Process stream</vt:lpstr>
      <vt:lpstr>Coverage</vt:lpstr>
      <vt:lpstr>Efficiancy</vt:lpstr>
      <vt:lpstr>Proof-of-Concept</vt:lpstr>
      <vt:lpstr>Thoughts on mitigations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CAPTCHA BEAT-DOWN</dc:title>
  <dc:creator>Moshe Zioni</dc:creator>
  <cp:lastModifiedBy>Moshe Zioni</cp:lastModifiedBy>
  <cp:revision>9</cp:revision>
  <dcterms:created xsi:type="dcterms:W3CDTF">2014-05-20T14:36:42Z</dcterms:created>
  <dcterms:modified xsi:type="dcterms:W3CDTF">2014-05-21T23:51:14Z</dcterms:modified>
</cp:coreProperties>
</file>