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6" r:id="rId5"/>
    <p:sldId id="327" r:id="rId6"/>
    <p:sldId id="283" r:id="rId7"/>
    <p:sldId id="325" r:id="rId8"/>
    <p:sldId id="328" r:id="rId9"/>
    <p:sldId id="330" r:id="rId10"/>
    <p:sldId id="329" r:id="rId11"/>
    <p:sldId id="332" r:id="rId12"/>
    <p:sldId id="33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23C"/>
    <a:srgbClr val="7E8BB4"/>
    <a:srgbClr val="00B5EE"/>
    <a:srgbClr val="1084C6"/>
    <a:srgbClr val="2D326E"/>
    <a:srgbClr val="2590A3"/>
    <a:srgbClr val="A2CADF"/>
    <a:srgbClr val="6DB3E4"/>
    <a:srgbClr val="93C5DA"/>
    <a:srgbClr val="99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550" autoAdjust="0"/>
  </p:normalViewPr>
  <p:slideViewPr>
    <p:cSldViewPr snapToObjects="1">
      <p:cViewPr varScale="1">
        <p:scale>
          <a:sx n="132" d="100"/>
          <a:sy n="132" d="100"/>
        </p:scale>
        <p:origin x="91" y="223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20.07.2021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6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://www.expertslive.a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5A00DC0-7CCF-41D5-B981-AD7CA97FC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Expertslive</a:t>
            </a:r>
            <a:r>
              <a:rPr lang="de-DE" dirty="0"/>
              <a:t> </a:t>
            </a:r>
            <a:r>
              <a:rPr lang="de-DE" dirty="0" err="1"/>
              <a:t>Cafe</a:t>
            </a:r>
            <a:br>
              <a:rPr lang="de-DE" dirty="0"/>
            </a:br>
            <a:r>
              <a:rPr lang="de-DE" dirty="0"/>
              <a:t>ARM, </a:t>
            </a:r>
            <a:r>
              <a:rPr lang="de-DE" dirty="0" err="1"/>
              <a:t>PsArm</a:t>
            </a:r>
            <a:r>
              <a:rPr lang="de-DE" dirty="0"/>
              <a:t> (und Biceps)</a:t>
            </a:r>
            <a:endParaRPr lang="de-AT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E2DC276-A1F6-4519-BDF0-9FA4463C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Johannes Lagler-Grüner (MVP)</a:t>
            </a:r>
          </a:p>
          <a:p>
            <a:r>
              <a:rPr lang="de-DE" dirty="0"/>
              <a:t>Roman Stadlmair (MVP)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85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18BFD-2968-453F-B7B3-19ECC11F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8E3D5B-F7EA-4401-9EBF-95558CD47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Community Updates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ARM und Biceps (JLG)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PowerShell </a:t>
            </a:r>
            <a:r>
              <a:rPr lang="de-DE" dirty="0" err="1"/>
              <a:t>PsArm</a:t>
            </a:r>
            <a:r>
              <a:rPr lang="de-DE" dirty="0"/>
              <a:t> Modul (RS)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Diskussion / Q&amp;A</a:t>
            </a:r>
          </a:p>
        </p:txBody>
      </p:sp>
    </p:spTree>
    <p:extLst>
      <p:ext uri="{BB962C8B-B14F-4D97-AF65-F5344CB8AC3E}">
        <p14:creationId xmlns:p14="http://schemas.microsoft.com/office/powerpoint/2010/main" val="29024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D0B20-DF8A-41D9-BC2A-10B79DE0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Community heißt mitmachen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41FD32-6DD0-498A-A534-7EB908172DA5}"/>
              </a:ext>
            </a:extLst>
          </p:cNvPr>
          <p:cNvSpPr txBox="1"/>
          <p:nvPr/>
        </p:nvSpPr>
        <p:spPr>
          <a:xfrm>
            <a:off x="539552" y="1275606"/>
            <a:ext cx="799288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Einfach eine O365 E-Mail Adresse in den Chat posten – Account wird für die heutige Demo hinzugefügt.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7A2A09-178A-453D-A790-490A7DDD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8405"/>
            <a:ext cx="1517277" cy="935393"/>
          </a:xfrm>
          <a:prstGeom prst="rect">
            <a:avLst/>
          </a:prstGeom>
        </p:spPr>
      </p:pic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D6A669C9-3C05-4FDE-A18A-9A886AB1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50266"/>
            <a:ext cx="1527639" cy="86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808E11D-5A7B-4C66-ACD9-0669263D18C3}"/>
              </a:ext>
            </a:extLst>
          </p:cNvPr>
          <p:cNvSpPr txBox="1"/>
          <p:nvPr/>
        </p:nvSpPr>
        <p:spPr>
          <a:xfrm>
            <a:off x="2987824" y="4083918"/>
            <a:ext cx="554461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hlinkClick r:id="rId4"/>
              </a:rPr>
              <a:t>www.expertslive.at</a:t>
            </a:r>
            <a:r>
              <a:rPr lang="de-AT" dirty="0"/>
              <a:t> (Newsletter!)</a:t>
            </a:r>
          </a:p>
          <a:p>
            <a:r>
              <a:rPr lang="de-AT" dirty="0"/>
              <a:t>https://www.linkedin.com/company/expertsliveat/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25537E-DA99-4A70-ADED-1DAEFE35B479}"/>
              </a:ext>
            </a:extLst>
          </p:cNvPr>
          <p:cNvSpPr txBox="1"/>
          <p:nvPr/>
        </p:nvSpPr>
        <p:spPr>
          <a:xfrm>
            <a:off x="2627784" y="2211710"/>
            <a:ext cx="388843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endParaRPr lang="de-AT" dirty="0"/>
          </a:p>
          <a:p>
            <a:pPr algn="ctr"/>
            <a:r>
              <a:rPr lang="de-AT" dirty="0"/>
              <a:t>Konferenz 2021: 03. September 2021</a:t>
            </a:r>
          </a:p>
          <a:p>
            <a:r>
              <a:rPr lang="de-AT" dirty="0" err="1"/>
              <a:t>Cafe</a:t>
            </a:r>
            <a:r>
              <a:rPr lang="de-AT" dirty="0"/>
              <a:t> (Azure): 22. </a:t>
            </a:r>
            <a:r>
              <a:rPr lang="de-AT"/>
              <a:t>September 2021</a:t>
            </a:r>
            <a:endParaRPr lang="de-AT" dirty="0"/>
          </a:p>
          <a:p>
            <a:pPr algn="ctr"/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2A00CB-472A-429A-A7D9-A2ACD849A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949" y="2145399"/>
            <a:ext cx="171473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D0B20-DF8A-41D9-BC2A-10B79DE0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275" y="265496"/>
            <a:ext cx="6983413" cy="1298141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Fördernde Mitglieder</a:t>
            </a:r>
          </a:p>
        </p:txBody>
      </p:sp>
      <p:pic>
        <p:nvPicPr>
          <p:cNvPr id="3" name="Picture 2" descr="Bild">
            <a:extLst>
              <a:ext uri="{FF2B5EF4-FFF2-40B4-BE49-F238E27FC236}">
                <a16:creationId xmlns:a16="http://schemas.microsoft.com/office/drawing/2014/main" id="{1816BEDA-88D7-4DBD-882B-39DDE992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30" y="2053137"/>
            <a:ext cx="3193554" cy="9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27AD3E34-9B8D-4904-B32A-C3F3AEB7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8747"/>
            <a:ext cx="2951733" cy="14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">
            <a:extLst>
              <a:ext uri="{FF2B5EF4-FFF2-40B4-BE49-F238E27FC236}">
                <a16:creationId xmlns:a16="http://schemas.microsoft.com/office/drawing/2014/main" id="{A4FF3E7C-7CD0-4915-8013-D9C1FC3F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36" y="3123987"/>
            <a:ext cx="3528392" cy="110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1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67A2DD-F6AB-4590-A82E-A7C370C7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ARM und Biceps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36DFAE2-D84C-400A-82F5-8A561C608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Johannes Lagler-Grüner</a:t>
            </a:r>
          </a:p>
        </p:txBody>
      </p:sp>
    </p:spTree>
    <p:extLst>
      <p:ext uri="{BB962C8B-B14F-4D97-AF65-F5344CB8AC3E}">
        <p14:creationId xmlns:p14="http://schemas.microsoft.com/office/powerpoint/2010/main" val="7338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67A2DD-F6AB-4590-A82E-A7C370C7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PsARM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36DFAE2-D84C-400A-82F5-8A561C608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Roman Stadlmair</a:t>
            </a:r>
          </a:p>
        </p:txBody>
      </p:sp>
    </p:spTree>
    <p:extLst>
      <p:ext uri="{BB962C8B-B14F-4D97-AF65-F5344CB8AC3E}">
        <p14:creationId xmlns:p14="http://schemas.microsoft.com/office/powerpoint/2010/main" val="132676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9A51AD-37D1-478E-BF9C-7B6379E8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</a:t>
            </a:r>
            <a:r>
              <a:rPr lang="de-DE" dirty="0" err="1"/>
              <a:t>PsARM</a:t>
            </a:r>
            <a:r>
              <a:rPr lang="de-DE" dirty="0"/>
              <a:t> heute ?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6FEAB-8D44-4E5C-9A33-FCE392E55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Aus .psarm.ps1 </a:t>
            </a:r>
            <a:r>
              <a:rPr lang="de-DE" dirty="0" err="1"/>
              <a:t>files</a:t>
            </a:r>
            <a:r>
              <a:rPr lang="de-DE" dirty="0"/>
              <a:t> ARM Templates erzeugen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Transformieren Arm-</a:t>
            </a:r>
            <a:r>
              <a:rPr lang="de-DE" dirty="0" err="1"/>
              <a:t>Psarm</a:t>
            </a:r>
            <a:r>
              <a:rPr lang="de-DE" dirty="0"/>
              <a:t>-Arm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Vervollständigen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de-DE" dirty="0"/>
              <a:t>Template </a:t>
            </a:r>
            <a:r>
              <a:rPr lang="de-DE" dirty="0" err="1"/>
              <a:t>functions</a:t>
            </a:r>
            <a:r>
              <a:rPr lang="de-DE" dirty="0"/>
              <a:t> und </a:t>
            </a:r>
            <a:r>
              <a:rPr lang="de-DE" dirty="0" err="1"/>
              <a:t>expressions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1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0806D62-12C0-4968-B78C-DC3205BF3DC2}"/>
              </a:ext>
            </a:extLst>
          </p:cNvPr>
          <p:cNvSpPr txBox="1">
            <a:spLocks/>
          </p:cNvSpPr>
          <p:nvPr/>
        </p:nvSpPr>
        <p:spPr>
          <a:xfrm>
            <a:off x="1655676" y="28651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de-DE" dirty="0" err="1"/>
              <a:t>psArm</a:t>
            </a:r>
            <a:r>
              <a:rPr lang="de-DE" dirty="0"/>
              <a:t> Ablauf</a:t>
            </a:r>
          </a:p>
        </p:txBody>
      </p:sp>
      <p:sp>
        <p:nvSpPr>
          <p:cNvPr id="6" name="Eine Ecke des Rechtecks schneiden 2">
            <a:extLst>
              <a:ext uri="{FF2B5EF4-FFF2-40B4-BE49-F238E27FC236}">
                <a16:creationId xmlns:a16="http://schemas.microsoft.com/office/drawing/2014/main" id="{B7F104CF-6BE5-42C9-B2DA-CF338DE9D1CC}"/>
              </a:ext>
            </a:extLst>
          </p:cNvPr>
          <p:cNvSpPr/>
          <p:nvPr/>
        </p:nvSpPr>
        <p:spPr>
          <a:xfrm>
            <a:off x="611560" y="1667228"/>
            <a:ext cx="3024336" cy="3600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newResource.psarm.ps1</a:t>
            </a:r>
          </a:p>
        </p:txBody>
      </p:sp>
      <p:sp>
        <p:nvSpPr>
          <p:cNvPr id="7" name="Abgerundetes Rechteck 3">
            <a:extLst>
              <a:ext uri="{FF2B5EF4-FFF2-40B4-BE49-F238E27FC236}">
                <a16:creationId xmlns:a16="http://schemas.microsoft.com/office/drawing/2014/main" id="{E8EE2BAB-2E69-49E9-980A-0FAC8A0F2318}"/>
              </a:ext>
            </a:extLst>
          </p:cNvPr>
          <p:cNvSpPr/>
          <p:nvPr/>
        </p:nvSpPr>
        <p:spPr>
          <a:xfrm>
            <a:off x="1511660" y="3831890"/>
            <a:ext cx="1224136" cy="5760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psARM</a:t>
            </a:r>
            <a:r>
              <a:rPr lang="de-DE" dirty="0"/>
              <a:t> Module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C4CBBA3-9315-44E3-8EEB-716D0F52C7C7}"/>
              </a:ext>
            </a:extLst>
          </p:cNvPr>
          <p:cNvSpPr/>
          <p:nvPr/>
        </p:nvSpPr>
        <p:spPr>
          <a:xfrm>
            <a:off x="611560" y="3327834"/>
            <a:ext cx="30963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Publish-PSArmTemplate</a:t>
            </a:r>
            <a:endParaRPr lang="de-DE" dirty="0"/>
          </a:p>
        </p:txBody>
      </p:sp>
      <p:sp>
        <p:nvSpPr>
          <p:cNvPr id="9" name="Eine Ecke des Rechtecks schneiden 5">
            <a:extLst>
              <a:ext uri="{FF2B5EF4-FFF2-40B4-BE49-F238E27FC236}">
                <a16:creationId xmlns:a16="http://schemas.microsoft.com/office/drawing/2014/main" id="{FEE4FFE1-5EFE-4FD8-98B9-201AB790D8B1}"/>
              </a:ext>
            </a:extLst>
          </p:cNvPr>
          <p:cNvSpPr/>
          <p:nvPr/>
        </p:nvSpPr>
        <p:spPr>
          <a:xfrm>
            <a:off x="4544943" y="1687356"/>
            <a:ext cx="3024336" cy="360040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template.json</a:t>
            </a:r>
            <a:endParaRPr lang="de-DE" dirty="0"/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F5B809A4-6BED-4DEF-BD24-B14A61E3A76C}"/>
              </a:ext>
            </a:extLst>
          </p:cNvPr>
          <p:cNvSpPr/>
          <p:nvPr/>
        </p:nvSpPr>
        <p:spPr>
          <a:xfrm>
            <a:off x="827584" y="2499742"/>
            <a:ext cx="1656184" cy="36004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Parameter</a:t>
            </a:r>
          </a:p>
        </p:txBody>
      </p:sp>
      <p:sp>
        <p:nvSpPr>
          <p:cNvPr id="11" name="Abgerundetes Rechteck 7">
            <a:extLst>
              <a:ext uri="{FF2B5EF4-FFF2-40B4-BE49-F238E27FC236}">
                <a16:creationId xmlns:a16="http://schemas.microsoft.com/office/drawing/2014/main" id="{B91C203D-F031-495B-BE38-A02B95C35E0C}"/>
              </a:ext>
            </a:extLst>
          </p:cNvPr>
          <p:cNvSpPr/>
          <p:nvPr/>
        </p:nvSpPr>
        <p:spPr>
          <a:xfrm>
            <a:off x="4283968" y="3321743"/>
            <a:ext cx="4032448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New-</a:t>
            </a:r>
            <a:r>
              <a:rPr lang="de-DE" dirty="0" err="1"/>
              <a:t>AzResourceGroupDeployment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EDBF17D-3C59-4A17-9AF8-2CA2C252EDC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692275" y="2859782"/>
            <a:ext cx="467457" cy="46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D50854-B368-411B-8D02-393AFEDBE7C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692275" y="2027268"/>
            <a:ext cx="431453" cy="46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D567E46-BD88-47A3-A963-9CF7881FCE10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>
            <a:off x="3635896" y="1847248"/>
            <a:ext cx="909047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4015F22-4A3B-4041-9170-D67B9C35DEDA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flipH="1" flipV="1">
            <a:off x="6057111" y="2047396"/>
            <a:ext cx="243081" cy="1274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4AB7C47-E6C9-41ED-A76B-2CFAA664243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057111" y="1122748"/>
            <a:ext cx="1394614" cy="56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8C4E4D44-269B-4296-A72F-2151E8A5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282" y="139594"/>
            <a:ext cx="1747828" cy="9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44F33E8-3BB7-4DFF-A82C-A93FCE8F6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Diskussion</a:t>
            </a:r>
            <a:br>
              <a:rPr lang="de-DE" dirty="0"/>
            </a:br>
            <a:r>
              <a:rPr lang="de-DE" dirty="0"/>
              <a:t>Q&amp;A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5EEA4F-38D2-4F9D-AFFA-3FCA9F62C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59341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3EF259F04224BA9FB9D0ED657B8C4" ma:contentTypeVersion="11" ma:contentTypeDescription="Create a new document." ma:contentTypeScope="" ma:versionID="04d982a6b2e8bc1f990918447ce3aec6">
  <xsd:schema xmlns:xsd="http://www.w3.org/2001/XMLSchema" xmlns:xs="http://www.w3.org/2001/XMLSchema" xmlns:p="http://schemas.microsoft.com/office/2006/metadata/properties" xmlns:ns2="18abf0ff-cddb-4681-8364-27b4b26629cd" xmlns:ns3="fa17108e-7f28-46aa-8d24-65233a316394" targetNamespace="http://schemas.microsoft.com/office/2006/metadata/properties" ma:root="true" ma:fieldsID="3cb972adee56fcb0d22e5905699b7c87" ns2:_="" ns3:_="">
    <xsd:import namespace="18abf0ff-cddb-4681-8364-27b4b26629cd"/>
    <xsd:import namespace="fa17108e-7f28-46aa-8d24-65233a316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bf0ff-cddb-4681-8364-27b4b2662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7108e-7f28-46aa-8d24-65233a31639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1D28BC-7529-4A73-BB03-2D1CF60E11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474A9D-7219-447D-BA63-44DF65F95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abf0ff-cddb-4681-8364-27b4b26629cd"/>
    <ds:schemaRef ds:uri="fa17108e-7f28-46aa-8d24-65233a316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B9CE58-08C6-45CE-94ED-7F43B942D7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147</Words>
  <Application>Microsoft Office PowerPoint</Application>
  <PresentationFormat>Bildschirmpräsentation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Grande</vt:lpstr>
      <vt:lpstr>Segoe Light</vt:lpstr>
      <vt:lpstr>Segoe UI</vt:lpstr>
      <vt:lpstr>Segoe UI Light</vt:lpstr>
      <vt:lpstr>Master</vt:lpstr>
      <vt:lpstr>Expertslive Cafe ARM, PsArm (und Biceps)</vt:lpstr>
      <vt:lpstr>Agenda</vt:lpstr>
      <vt:lpstr>Community heißt mitmachen</vt:lpstr>
      <vt:lpstr>Fördernde Mitglieder</vt:lpstr>
      <vt:lpstr>ARM und Biceps</vt:lpstr>
      <vt:lpstr>PsARM</vt:lpstr>
      <vt:lpstr>Was kann PsARM heute ?</vt:lpstr>
      <vt:lpstr>PowerPoint-Präsentation</vt:lpstr>
      <vt:lpstr>Diskussion Q&amp;A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Roman Stadlmair</cp:lastModifiedBy>
  <cp:revision>42</cp:revision>
  <dcterms:created xsi:type="dcterms:W3CDTF">2017-06-26T15:34:29Z</dcterms:created>
  <dcterms:modified xsi:type="dcterms:W3CDTF">2021-07-20T05:19:04Z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0x010100E3C3EF259F04224BA9FB9D0ED657B8C4</vt:lpwstr>
  </property>
</Properties>
</file>