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313" r:id="rId3"/>
    <p:sldId id="317" r:id="rId4"/>
    <p:sldId id="321" r:id="rId5"/>
    <p:sldId id="322" r:id="rId6"/>
    <p:sldId id="314" r:id="rId7"/>
    <p:sldId id="323" r:id="rId8"/>
    <p:sldId id="312" r:id="rId9"/>
  </p:sldIdLst>
  <p:sldSz cx="9144000" cy="6858000" type="screen4x3"/>
  <p:notesSz cx="6742113" cy="9872663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79CC93D-E52E-4D84-901B-11D7331DD495}">
          <p14:sldIdLst>
            <p14:sldId id="259"/>
            <p14:sldId id="313"/>
            <p14:sldId id="317"/>
            <p14:sldId id="321"/>
            <p14:sldId id="322"/>
            <p14:sldId id="314"/>
            <p14:sldId id="323"/>
          </p14:sldIdLst>
        </p14:section>
        <p14:section name="Übersicht und Ziele" id="{ABA716BF-3A5C-4ADB-94C9-CFEF84EBA240}">
          <p14:sldIdLst>
            <p14:sldId id="312"/>
          </p14:sldIdLst>
        </p14:section>
        <p14:section name="Thema 1" id="{6D9936A3-3945-4757-BC8B-B5C252D8E036}">
          <p14:sldIdLst/>
        </p14:section>
        <p14:section name="Beispielfolien für die grafische Gestaltung" id="{BAB3A466-96C9-4230-9978-795378D75699}">
          <p14:sldIdLst/>
        </p14:section>
        <p14:section name="Fallstudie" id="{8C0305C9-B152-4FBA-A789-FE1976D53990}">
          <p14:sldIdLst/>
        </p14:section>
        <p14:section name="Abschluss und Zusammenfassung" id="{790CEF5B-569A-4C2F-BED5-750B08C0E5AD}">
          <p14:sldIdLst/>
        </p14:section>
        <p14:section name="Anhang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089B8-C376-4E55-9AFD-F13D40B71C70}" v="3" dt="2018-01-31T12:55:26.035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32" autoAdjust="0"/>
  </p:normalViewPr>
  <p:slideViewPr>
    <p:cSldViewPr>
      <p:cViewPr varScale="1">
        <p:scale>
          <a:sx n="39" d="100"/>
          <a:sy n="39" d="100"/>
        </p:scale>
        <p:origin x="3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4" d="100"/>
        <a:sy n="154" d="100"/>
      </p:scale>
      <p:origin x="0" y="-282"/>
    </p:cViewPr>
  </p:sorterViewPr>
  <p:notesViewPr>
    <p:cSldViewPr>
      <p:cViewPr varScale="1">
        <p:scale>
          <a:sx n="48" d="100"/>
          <a:sy n="48" d="100"/>
        </p:scale>
        <p:origin x="2772" y="24"/>
      </p:cViewPr>
      <p:guideLst>
        <p:guide orient="horz" pos="2880"/>
        <p:guide pos="2160"/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D83FDC75-7F73-4A4A-A77C-09AADF00E0EA}" type="datetimeFigureOut">
              <a:rPr lang="de-DE" smtClean="0"/>
              <a:pPr/>
              <a:t>31.01.2018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459226BF-1F13-42D3-80DC-373E7ADD1E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0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48AEF76B-3757-4A0B-AF93-28494465C1DD}" type="datetimeFigureOut">
              <a:pPr/>
              <a:t>31.01.2018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75693FD4-8F83-4EF7-AC3F-0DC0388986B0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b="0" dirty="0"/>
              <a:t>Was</a:t>
            </a:r>
            <a:r>
              <a:rPr lang="de-DE" b="0" baseline="0" dirty="0"/>
              <a:t> soll Ihr Publikum aus dieser Schulung mitnehmen?</a:t>
            </a:r>
            <a:r>
              <a:rPr lang="de-DE" dirty="0"/>
              <a:t> Beschreiben Sie kurz jedes Lernziel und wie das Publikum</a:t>
            </a:r>
            <a:r>
              <a:rPr lang="de-DE" baseline="0" dirty="0"/>
              <a:t> </a:t>
            </a:r>
            <a:r>
              <a:rPr lang="de-DE" dirty="0"/>
              <a:t>von dieser Präsentation</a:t>
            </a:r>
            <a:r>
              <a:rPr lang="de-DE" baseline="0" dirty="0"/>
              <a:t> profitieren soll.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67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-&gt; Alle Plattformen – aber nicht basierend</a:t>
            </a:r>
            <a:r>
              <a:rPr lang="de-AT" baseline="0" dirty="0"/>
              <a:t> auf .Net Core</a:t>
            </a:r>
            <a:endParaRPr lang="de-AT" dirty="0"/>
          </a:p>
          <a:p>
            <a:r>
              <a:rPr lang="de-AT" dirty="0"/>
              <a:t>-&gt; PowerShell weiterhin</a:t>
            </a:r>
            <a:r>
              <a:rPr lang="de-AT" baseline="0" dirty="0"/>
              <a:t> – aber auch andere Sprachen, </a:t>
            </a:r>
            <a:r>
              <a:rPr lang="de-AT" baseline="0" dirty="0" err="1"/>
              <a:t>zB</a:t>
            </a:r>
            <a:r>
              <a:rPr lang="de-AT" baseline="0" dirty="0"/>
              <a:t> C#</a:t>
            </a:r>
          </a:p>
          <a:p>
            <a:endParaRPr lang="de-AT" baseline="0" dirty="0"/>
          </a:p>
          <a:p>
            <a:r>
              <a:rPr lang="de-AT" baseline="0" dirty="0"/>
              <a:t>-&gt; Juni 6.1</a:t>
            </a:r>
          </a:p>
          <a:p>
            <a:r>
              <a:rPr lang="de-AT" baseline="0" dirty="0"/>
              <a:t>-&gt; </a:t>
            </a:r>
            <a:r>
              <a:rPr lang="de-AT" baseline="0" dirty="0" err="1"/>
              <a:t>Intellisense</a:t>
            </a:r>
            <a:r>
              <a:rPr lang="de-AT" baseline="0" dirty="0"/>
              <a:t> mit AI</a:t>
            </a:r>
          </a:p>
          <a:p>
            <a:r>
              <a:rPr lang="de-AT" baseline="0" dirty="0"/>
              <a:t>-&gt; </a:t>
            </a:r>
            <a:r>
              <a:rPr lang="de-AT" baseline="0" dirty="0" err="1"/>
              <a:t>PowerSHell</a:t>
            </a:r>
            <a:r>
              <a:rPr lang="de-AT" baseline="0" dirty="0"/>
              <a:t> </a:t>
            </a:r>
            <a:r>
              <a:rPr lang="de-AT" baseline="0" dirty="0" err="1"/>
              <a:t>IoT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89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485775"/>
            <a:ext cx="4905375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20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de-DE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de-DE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de-DE"/>
              <a:t>Formatvorlage des Untertitelmasters durch Klicken bearbeiten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2000" baseline="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de-DE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180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de-DE" sz="3200">
                <a:latin typeface="+mn-lt"/>
              </a:defRPr>
            </a:lvl1pPr>
            <a:lvl2pPr eaLnBrk="1" latinLnBrk="0" hangingPunct="1">
              <a:defRPr kumimoji="0" lang="de-DE" sz="2800">
                <a:latin typeface="+mn-lt"/>
              </a:defRPr>
            </a:lvl2pPr>
            <a:lvl3pPr eaLnBrk="1" latinLnBrk="0" hangingPunct="1">
              <a:defRPr kumimoji="0" lang="de-DE" sz="2400">
                <a:latin typeface="+mn-lt"/>
              </a:defRPr>
            </a:lvl3pPr>
            <a:lvl4pPr eaLnBrk="1" latinLnBrk="0" hangingPunct="1">
              <a:defRPr kumimoji="0" lang="de-DE" sz="2400">
                <a:latin typeface="+mn-lt"/>
              </a:defRPr>
            </a:lvl4pPr>
            <a:lvl5pPr eaLnBrk="1" latinLnBrk="0" hangingPunct="1">
              <a:defRPr kumimoji="0" lang="de-DE" sz="2400">
                <a:latin typeface="+mn-lt"/>
              </a:defRPr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10879"/>
            <a:ext cx="648072" cy="648072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de-DE"/>
            </a:lvl1pPr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de-DE" sz="3200"/>
            </a:lvl1pPr>
            <a:lvl2pPr eaLnBrk="1" latinLnBrk="0" hangingPunct="1">
              <a:defRPr kumimoji="0" lang="de-DE" sz="2800"/>
            </a:lvl2pPr>
            <a:lvl3pPr eaLnBrk="1" latinLnBrk="0" hangingPunct="1">
              <a:defRPr kumimoji="0" lang="de-DE" sz="2400"/>
            </a:lvl3pPr>
            <a:lvl4pPr eaLnBrk="1" latinLnBrk="0" hangingPunct="1">
              <a:defRPr kumimoji="0" lang="de-DE" sz="2000"/>
            </a:lvl4pPr>
            <a:lvl5pPr eaLnBrk="1" latinLnBrk="0" hangingPunct="1">
              <a:defRPr kumimoji="0" lang="de-DE" sz="2000"/>
            </a:lvl5pPr>
            <a:lvl6pPr eaLnBrk="1" latinLnBrk="0" hangingPunct="1">
              <a:defRPr kumimoji="0" lang="de-DE" sz="2000"/>
            </a:lvl6pPr>
            <a:lvl7pPr eaLnBrk="1" latinLnBrk="0" hangingPunct="1">
              <a:defRPr kumimoji="0" lang="de-DE" sz="2000"/>
            </a:lvl7pPr>
            <a:lvl8pPr eaLnBrk="1" latinLnBrk="0" hangingPunct="1">
              <a:defRPr kumimoji="0" lang="de-DE" sz="2000"/>
            </a:lvl8pPr>
            <a:lvl9pPr eaLnBrk="1" latinLnBrk="0" hangingPunct="1">
              <a:defRPr kumimoji="0" lang="de-DE" sz="2000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de-DE" sz="3200"/>
            </a:lvl1pPr>
            <a:lvl2pPr marL="457200" indent="0" eaLnBrk="1" latinLnBrk="0" hangingPunct="1">
              <a:buNone/>
              <a:defRPr kumimoji="0" lang="de-DE" sz="2800"/>
            </a:lvl2pPr>
            <a:lvl3pPr marL="914400" indent="0" eaLnBrk="1" latinLnBrk="0" hangingPunct="1">
              <a:buNone/>
              <a:defRPr kumimoji="0" lang="de-DE" sz="2400"/>
            </a:lvl3pPr>
            <a:lvl4pPr marL="1371600" indent="0" eaLnBrk="1" latinLnBrk="0" hangingPunct="1">
              <a:buNone/>
              <a:defRPr kumimoji="0" lang="de-DE" sz="2000"/>
            </a:lvl4pPr>
            <a:lvl5pPr marL="1828800" indent="0" eaLnBrk="1" latinLnBrk="0" hangingPunct="1">
              <a:buNone/>
              <a:defRPr kumimoji="0" lang="de-DE" sz="2000"/>
            </a:lvl5pPr>
            <a:lvl6pPr marL="2286000" indent="0" eaLnBrk="1" latinLnBrk="0" hangingPunct="1">
              <a:buNone/>
              <a:defRPr kumimoji="0" lang="de-DE" sz="2000"/>
            </a:lvl6pPr>
            <a:lvl7pPr marL="2743200" indent="0" eaLnBrk="1" latinLnBrk="0" hangingPunct="1">
              <a:buNone/>
              <a:defRPr kumimoji="0" lang="de-DE" sz="2000"/>
            </a:lvl7pPr>
            <a:lvl8pPr marL="3200400" indent="0" eaLnBrk="1" latinLnBrk="0" hangingPunct="1">
              <a:buNone/>
              <a:defRPr kumimoji="0" lang="de-DE" sz="2000"/>
            </a:lvl8pPr>
            <a:lvl9pPr marL="3657600" indent="0" eaLnBrk="1" latinLnBrk="0" hangingPunct="1">
              <a:buNone/>
              <a:defRPr kumimoji="0" lang="de-DE" sz="2000"/>
            </a:lvl9pPr>
          </a:lstStyle>
          <a:p>
            <a:pPr eaLnBrk="1" latinLnBrk="0" hangingPunct="1"/>
            <a:r>
              <a:rPr lang="de-DE"/>
              <a:t>Bild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31.01.2018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de-DE"/>
      </a:defPPr>
      <a:lvl1pPr marL="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.co.at/" TargetMode="External"/><Relationship Id="rId2" Type="http://schemas.openxmlformats.org/officeDocument/2006/relationships/hyperlink" Target="http://www.expertslive.a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55776" y="908720"/>
            <a:ext cx="6180224" cy="2376264"/>
          </a:xfrm>
        </p:spPr>
        <p:txBody>
          <a:bodyPr>
            <a:normAutofit/>
          </a:bodyPr>
          <a:lstStyle/>
          <a:p>
            <a:r>
              <a:rPr lang="de-DE" sz="4000" dirty="0" err="1"/>
              <a:t>ExpertsLive</a:t>
            </a:r>
            <a:r>
              <a:rPr lang="de-DE" sz="4000" dirty="0"/>
              <a:t> Café</a:t>
            </a:r>
            <a:br>
              <a:rPr lang="de-DE" sz="4000" dirty="0"/>
            </a:br>
            <a:r>
              <a:rPr lang="de-DE" sz="4000" dirty="0"/>
              <a:t>Austria / </a:t>
            </a:r>
            <a:r>
              <a:rPr lang="de-DE" sz="3600" dirty="0"/>
              <a:t>Linz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067944" y="5301208"/>
            <a:ext cx="4772528" cy="990600"/>
          </a:xfrm>
        </p:spPr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>
                <a:latin typeface="Calibri" panose="020F0502020204030204" pitchFamily="34" charset="0"/>
              </a:rPr>
              <a:t>31. Jänner 2018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16732"/>
            <a:ext cx="2160240" cy="2160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694240" cy="4857328"/>
          </a:xfrm>
        </p:spPr>
        <p:txBody>
          <a:bodyPr>
            <a:normAutofit/>
          </a:bodyPr>
          <a:lstStyle/>
          <a:p>
            <a:r>
              <a:rPr lang="de-DE" dirty="0"/>
              <a:t>Begrüßung &amp; Neues aus der Community (Patrick Wahlmüller)</a:t>
            </a:r>
          </a:p>
          <a:p>
            <a:r>
              <a:rPr lang="de-DE" dirty="0"/>
              <a:t>Diagnose mit Service </a:t>
            </a:r>
            <a:r>
              <a:rPr lang="de-DE" dirty="0" err="1"/>
              <a:t>Map</a:t>
            </a:r>
            <a:r>
              <a:rPr lang="de-DE" dirty="0"/>
              <a:t> - Einrichten, verwalten, auswerten (Roman Stadlmair)</a:t>
            </a:r>
          </a:p>
          <a:p>
            <a:r>
              <a:rPr lang="de-DE" dirty="0"/>
              <a:t>Kurzübersicht </a:t>
            </a:r>
            <a:r>
              <a:rPr lang="de-DE" dirty="0" err="1"/>
              <a:t>IoT</a:t>
            </a:r>
            <a:r>
              <a:rPr lang="de-DE" dirty="0"/>
              <a:t> in Azure (Helmut Otto)</a:t>
            </a:r>
          </a:p>
          <a:p>
            <a:r>
              <a:rPr lang="de-DE" dirty="0"/>
              <a:t>Docker Management - Fortsetzung des </a:t>
            </a:r>
            <a:r>
              <a:rPr lang="de-DE" dirty="0" err="1"/>
              <a:t>Experts</a:t>
            </a:r>
            <a:r>
              <a:rPr lang="de-DE" dirty="0"/>
              <a:t> Live Austria Vortrags (Michael </a:t>
            </a:r>
            <a:r>
              <a:rPr lang="de-DE" dirty="0" err="1"/>
              <a:t>Pambalk</a:t>
            </a:r>
            <a:r>
              <a:rPr lang="de-DE" dirty="0"/>
              <a:t>-Rieger)</a:t>
            </a:r>
          </a:p>
          <a:p>
            <a:r>
              <a:rPr lang="de-DE" dirty="0"/>
              <a:t>Networking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5619579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2518D-0430-48D1-B7AE-C4B57071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IT Pro Community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7555A-F095-4944-BDFD-E0EE537D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91955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Blog</a:t>
            </a:r>
          </a:p>
          <a:p>
            <a:pPr lvl="1"/>
            <a:r>
              <a:rPr lang="de-AT" dirty="0">
                <a:hlinkClick r:id="rId2"/>
              </a:rPr>
              <a:t>www.expertslive.at</a:t>
            </a:r>
            <a:r>
              <a:rPr lang="de-AT" dirty="0"/>
              <a:t> </a:t>
            </a:r>
          </a:p>
          <a:p>
            <a:pPr lvl="1"/>
            <a:r>
              <a:rPr lang="de-AT" dirty="0">
                <a:hlinkClick r:id="rId3"/>
              </a:rPr>
              <a:t>www.powershell.co.at</a:t>
            </a:r>
            <a:endParaRPr lang="de-AT" dirty="0"/>
          </a:p>
          <a:p>
            <a:r>
              <a:rPr lang="de-AT" dirty="0"/>
              <a:t>Twitter</a:t>
            </a:r>
          </a:p>
          <a:p>
            <a:pPr lvl="1"/>
            <a:r>
              <a:rPr lang="de-AT" dirty="0"/>
              <a:t>@</a:t>
            </a:r>
            <a:r>
              <a:rPr lang="de-AT" dirty="0" err="1"/>
              <a:t>ExpertsLiveAT</a:t>
            </a:r>
            <a:endParaRPr lang="de-AT" dirty="0"/>
          </a:p>
          <a:p>
            <a:pPr lvl="1"/>
            <a:r>
              <a:rPr lang="de-AT" dirty="0"/>
              <a:t>@</a:t>
            </a:r>
            <a:r>
              <a:rPr lang="de-AT" dirty="0" err="1"/>
              <a:t>StefanKoell</a:t>
            </a:r>
            <a:endParaRPr lang="de-AT" dirty="0"/>
          </a:p>
          <a:p>
            <a:pPr lvl="1"/>
            <a:r>
              <a:rPr lang="de-AT" dirty="0"/>
              <a:t>@</a:t>
            </a:r>
            <a:r>
              <a:rPr lang="de-AT" dirty="0" err="1"/>
              <a:t>stefandenninger</a:t>
            </a:r>
            <a:endParaRPr lang="de-AT" dirty="0"/>
          </a:p>
          <a:p>
            <a:pPr lvl="1"/>
            <a:r>
              <a:rPr lang="de-AT" dirty="0"/>
              <a:t>@pwahlmueller</a:t>
            </a:r>
          </a:p>
          <a:p>
            <a:r>
              <a:rPr lang="de-AT" dirty="0"/>
              <a:t>Veranstaltungen</a:t>
            </a:r>
          </a:p>
          <a:p>
            <a:pPr lvl="1"/>
            <a:r>
              <a:rPr lang="de-AT" dirty="0"/>
              <a:t>Xing</a:t>
            </a:r>
          </a:p>
          <a:p>
            <a:pPr lvl="1"/>
            <a:r>
              <a:rPr lang="de-AT" dirty="0" err="1"/>
              <a:t>Meetup</a:t>
            </a:r>
            <a:endParaRPr lang="de-AT" dirty="0"/>
          </a:p>
          <a:p>
            <a:r>
              <a:rPr lang="de-AT" dirty="0"/>
              <a:t>Event Nachlese</a:t>
            </a:r>
          </a:p>
          <a:p>
            <a:pPr lvl="1"/>
            <a:r>
              <a:rPr lang="de-AT" dirty="0" err="1"/>
              <a:t>Github</a:t>
            </a:r>
            <a:r>
              <a:rPr lang="de-AT" dirty="0"/>
              <a:t> (https://github.com/expertsliveat)</a:t>
            </a:r>
          </a:p>
        </p:txBody>
      </p:sp>
    </p:spTree>
    <p:extLst>
      <p:ext uri="{BB962C8B-B14F-4D97-AF65-F5344CB8AC3E}">
        <p14:creationId xmlns:p14="http://schemas.microsoft.com/office/powerpoint/2010/main" val="328766853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2518D-0430-48D1-B7AE-C4B57071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IT Pro Community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7555A-F095-4944-BDFD-E0EE537D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91955"/>
          </a:xfrm>
        </p:spPr>
        <p:txBody>
          <a:bodyPr>
            <a:normAutofit/>
          </a:bodyPr>
          <a:lstStyle/>
          <a:p>
            <a:r>
              <a:rPr lang="de-AT" dirty="0"/>
              <a:t>Speaker</a:t>
            </a:r>
          </a:p>
          <a:p>
            <a:pPr lvl="1"/>
            <a:r>
              <a:rPr lang="de-AT" dirty="0"/>
              <a:t>Cafés</a:t>
            </a:r>
          </a:p>
          <a:p>
            <a:pPr lvl="1"/>
            <a:r>
              <a:rPr lang="de-AT" dirty="0"/>
              <a:t>Konferenz</a:t>
            </a:r>
          </a:p>
          <a:p>
            <a:r>
              <a:rPr lang="de-AT" dirty="0"/>
              <a:t>Sponsoren</a:t>
            </a:r>
          </a:p>
          <a:p>
            <a:pPr lvl="1"/>
            <a:r>
              <a:rPr lang="de-AT" dirty="0"/>
              <a:t>Location</a:t>
            </a:r>
          </a:p>
          <a:p>
            <a:pPr lvl="1"/>
            <a:r>
              <a:rPr lang="de-AT" dirty="0"/>
              <a:t>Verpflegung</a:t>
            </a:r>
          </a:p>
          <a:p>
            <a:pPr lvl="1"/>
            <a:r>
              <a:rPr lang="de-AT" dirty="0"/>
              <a:t>Cafés &amp; Konferenz</a:t>
            </a:r>
          </a:p>
        </p:txBody>
      </p:sp>
    </p:spTree>
    <p:extLst>
      <p:ext uri="{BB962C8B-B14F-4D97-AF65-F5344CB8AC3E}">
        <p14:creationId xmlns:p14="http://schemas.microsoft.com/office/powerpoint/2010/main" val="333283993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CAC76-0A84-4A32-BBC7-224E6DDA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PowerShell News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82F4F-760D-4188-A5CD-5CB158B7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DSC Core</a:t>
            </a:r>
          </a:p>
          <a:p>
            <a:r>
              <a:rPr lang="de-AT" dirty="0"/>
              <a:t>PowerShell 6.1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373413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Künftige Events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62000" y="1596413"/>
            <a:ext cx="8077200" cy="4856923"/>
          </a:xfrm>
        </p:spPr>
        <p:txBody>
          <a:bodyPr>
            <a:normAutofit/>
          </a:bodyPr>
          <a:lstStyle/>
          <a:p>
            <a:r>
              <a:rPr lang="de-AT" dirty="0"/>
              <a:t>21.03 Wien</a:t>
            </a:r>
            <a:endParaRPr lang="en-US" dirty="0"/>
          </a:p>
          <a:p>
            <a:r>
              <a:rPr lang="de-DE" dirty="0"/>
              <a:t>17.04-20.04 PowerShell Konferenz EU</a:t>
            </a:r>
          </a:p>
          <a:p>
            <a:r>
              <a:rPr lang="de-DE" dirty="0"/>
              <a:t>15.05-16.05 CDC Germany</a:t>
            </a:r>
          </a:p>
          <a:p>
            <a:r>
              <a:rPr lang="de-DE" dirty="0"/>
              <a:t>23.05 Amstetten (Gemeinsame Anfahrt?)</a:t>
            </a:r>
          </a:p>
          <a:p>
            <a:r>
              <a:rPr lang="de-DE" dirty="0"/>
              <a:t>16.06 Wien</a:t>
            </a:r>
          </a:p>
          <a:p>
            <a:r>
              <a:rPr lang="de-DE" dirty="0"/>
              <a:t>13.11 KONFERENZ Wien</a:t>
            </a:r>
          </a:p>
          <a:p>
            <a:pPr lvl="1"/>
            <a:r>
              <a:rPr lang="de-DE" dirty="0"/>
              <a:t>Bereits 1. Anmeldung ;)</a:t>
            </a:r>
          </a:p>
          <a:p>
            <a:endParaRPr lang="de-DE" dirty="0"/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1175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FF251-1800-4731-92C2-24A26753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Fotos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B33CD-7EB0-4D62-BAE7-D134943F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Fotos</a:t>
            </a:r>
          </a:p>
        </p:txBody>
      </p:sp>
    </p:spTree>
    <p:extLst>
      <p:ext uri="{BB962C8B-B14F-4D97-AF65-F5344CB8AC3E}">
        <p14:creationId xmlns:p14="http://schemas.microsoft.com/office/powerpoint/2010/main" val="395664292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Z:\ITQUM_Sourceverwaltung\17 SCUG\2017-01-24 PSUG München\TagCloud\TagClou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984776" cy="52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2084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Schulu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190</Words>
  <Application>Microsoft Office PowerPoint</Application>
  <PresentationFormat>Bildschirmpräsentation (4:3)</PresentationFormat>
  <Paragraphs>58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Schulung</vt:lpstr>
      <vt:lpstr>ExpertsLive Café Austria / Linz</vt:lpstr>
      <vt:lpstr>Agenda</vt:lpstr>
      <vt:lpstr>IT Pro Community</vt:lpstr>
      <vt:lpstr>IT Pro Community</vt:lpstr>
      <vt:lpstr>PowerShell News</vt:lpstr>
      <vt:lpstr>Künftige Events</vt:lpstr>
      <vt:lpstr>Fotos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2015-11-16T12:34:24Z</dcterms:created>
  <dcterms:modified xsi:type="dcterms:W3CDTF">2018-01-31T17:41:08Z</dcterms:modified>
</cp:coreProperties>
</file>